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gg sans" panose="00000800000000000000" pitchFamily="2" charset="0"/>
      <p:bold r:id="rId20"/>
    </p:embeddedFont>
    <p:embeddedFont>
      <p:font typeface="Kalam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db7f658d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db7f658d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134609e82e_1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1134609e82e_1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134609e82e_1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1134609e82e_1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a4069827f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a4069827f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a3ec32a6c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a3ec32a6c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134609e8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134609e82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40698275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a40698275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a4069827f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a4069827f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134609e82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134609e82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134609e82e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134609e82e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134609e82e_1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134609e82e_1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a4069827f8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a4069827f8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33 - Controlling Body Temperature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Thermoregulation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408" name="Google Shape;408;p34"/>
          <p:cNvSpPr txBox="1"/>
          <p:nvPr/>
        </p:nvSpPr>
        <p:spPr>
          <a:xfrm>
            <a:off x="5184525" y="1653838"/>
            <a:ext cx="31746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During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vasoconstriction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arterioles narrow. Blood is carried closer to the core of the body.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Less heat is lost to the environment through radiation.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409" name="Google Shape;409;p34"/>
          <p:cNvGrpSpPr/>
          <p:nvPr/>
        </p:nvGrpSpPr>
        <p:grpSpPr>
          <a:xfrm>
            <a:off x="1088792" y="588650"/>
            <a:ext cx="3522508" cy="3823594"/>
            <a:chOff x="1049492" y="564075"/>
            <a:chExt cx="3522508" cy="3823594"/>
          </a:xfrm>
        </p:grpSpPr>
        <p:grpSp>
          <p:nvGrpSpPr>
            <p:cNvPr id="410" name="Google Shape;410;p34"/>
            <p:cNvGrpSpPr/>
            <p:nvPr/>
          </p:nvGrpSpPr>
          <p:grpSpPr>
            <a:xfrm>
              <a:off x="1049492" y="1024617"/>
              <a:ext cx="3374160" cy="3363052"/>
              <a:chOff x="864450" y="1166675"/>
              <a:chExt cx="3374160" cy="3363052"/>
            </a:xfrm>
          </p:grpSpPr>
          <p:sp>
            <p:nvSpPr>
              <p:cNvPr id="411" name="Google Shape;411;p34"/>
              <p:cNvSpPr/>
              <p:nvPr/>
            </p:nvSpPr>
            <p:spPr>
              <a:xfrm>
                <a:off x="864450" y="1166675"/>
                <a:ext cx="1238379" cy="3358201"/>
              </a:xfrm>
              <a:custGeom>
                <a:avLst/>
                <a:gdLst/>
                <a:ahLst/>
                <a:cxnLst/>
                <a:rect l="l" t="t" r="r" b="b"/>
                <a:pathLst>
                  <a:path w="55328" h="150356" extrusionOk="0">
                    <a:moveTo>
                      <a:pt x="0" y="0"/>
                    </a:moveTo>
                    <a:lnTo>
                      <a:pt x="0" y="136756"/>
                    </a:lnTo>
                    <a:lnTo>
                      <a:pt x="17" y="136756"/>
                    </a:lnTo>
                    <a:cubicBezTo>
                      <a:pt x="6395" y="145031"/>
                      <a:pt x="16408" y="150356"/>
                      <a:pt x="27661" y="150356"/>
                    </a:cubicBezTo>
                    <a:cubicBezTo>
                      <a:pt x="38913" y="150356"/>
                      <a:pt x="48921" y="145031"/>
                      <a:pt x="55305" y="136756"/>
                    </a:cubicBezTo>
                    <a:lnTo>
                      <a:pt x="55327" y="136756"/>
                    </a:lnTo>
                    <a:lnTo>
                      <a:pt x="55327" y="0"/>
                    </a:lnTo>
                    <a:lnTo>
                      <a:pt x="42769" y="0"/>
                    </a:lnTo>
                    <a:cubicBezTo>
                      <a:pt x="38285" y="3093"/>
                      <a:pt x="33080" y="4640"/>
                      <a:pt x="27875" y="4640"/>
                    </a:cubicBezTo>
                    <a:cubicBezTo>
                      <a:pt x="22669" y="4640"/>
                      <a:pt x="17464" y="3093"/>
                      <a:pt x="1298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B0000"/>
                  </a:gs>
                  <a:gs pos="100000">
                    <a:srgbClr val="54030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4"/>
              <p:cNvSpPr/>
              <p:nvPr/>
            </p:nvSpPr>
            <p:spPr>
              <a:xfrm>
                <a:off x="1103839" y="1166675"/>
                <a:ext cx="42460" cy="3051073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136605" extrusionOk="0">
                    <a:moveTo>
                      <a:pt x="0" y="0"/>
                    </a:moveTo>
                    <a:lnTo>
                      <a:pt x="1897" y="0"/>
                    </a:lnTo>
                    <a:lnTo>
                      <a:pt x="1897" y="136604"/>
                    </a:lnTo>
                    <a:lnTo>
                      <a:pt x="0" y="136604"/>
                    </a:lnTo>
                    <a:close/>
                  </a:path>
                </a:pathLst>
              </a:custGeom>
              <a:solidFill>
                <a:srgbClr val="DD7E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4"/>
              <p:cNvSpPr/>
              <p:nvPr/>
            </p:nvSpPr>
            <p:spPr>
              <a:xfrm>
                <a:off x="1819476" y="1166675"/>
                <a:ext cx="42616" cy="3051073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36605" extrusionOk="0">
                    <a:moveTo>
                      <a:pt x="1" y="0"/>
                    </a:moveTo>
                    <a:lnTo>
                      <a:pt x="1903" y="0"/>
                    </a:lnTo>
                    <a:lnTo>
                      <a:pt x="1903" y="136604"/>
                    </a:lnTo>
                    <a:lnTo>
                      <a:pt x="1" y="136604"/>
                    </a:lnTo>
                    <a:close/>
                  </a:path>
                </a:pathLst>
              </a:custGeom>
              <a:solidFill>
                <a:srgbClr val="DD7E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4"/>
              <p:cNvSpPr/>
              <p:nvPr/>
            </p:nvSpPr>
            <p:spPr>
              <a:xfrm>
                <a:off x="1877941" y="1171700"/>
                <a:ext cx="9468" cy="3031954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35749" extrusionOk="0">
                    <a:moveTo>
                      <a:pt x="209" y="0"/>
                    </a:moveTo>
                    <a:cubicBezTo>
                      <a:pt x="209" y="0"/>
                      <a:pt x="192" y="2122"/>
                      <a:pt x="169" y="5832"/>
                    </a:cubicBezTo>
                    <a:cubicBezTo>
                      <a:pt x="152" y="9547"/>
                      <a:pt x="124" y="14849"/>
                      <a:pt x="90" y="21210"/>
                    </a:cubicBezTo>
                    <a:cubicBezTo>
                      <a:pt x="79" y="24391"/>
                      <a:pt x="62" y="27836"/>
                      <a:pt x="57" y="31483"/>
                    </a:cubicBezTo>
                    <a:cubicBezTo>
                      <a:pt x="45" y="35131"/>
                      <a:pt x="29" y="38975"/>
                      <a:pt x="23" y="42955"/>
                    </a:cubicBezTo>
                    <a:cubicBezTo>
                      <a:pt x="17" y="46929"/>
                      <a:pt x="12" y="51038"/>
                      <a:pt x="6" y="55215"/>
                    </a:cubicBezTo>
                    <a:cubicBezTo>
                      <a:pt x="6" y="59392"/>
                      <a:pt x="0" y="63630"/>
                      <a:pt x="0" y="67874"/>
                    </a:cubicBezTo>
                    <a:cubicBezTo>
                      <a:pt x="0" y="72119"/>
                      <a:pt x="0" y="76357"/>
                      <a:pt x="6" y="80534"/>
                    </a:cubicBezTo>
                    <a:cubicBezTo>
                      <a:pt x="12" y="84711"/>
                      <a:pt x="17" y="88820"/>
                      <a:pt x="23" y="92794"/>
                    </a:cubicBezTo>
                    <a:cubicBezTo>
                      <a:pt x="34" y="96774"/>
                      <a:pt x="40" y="100618"/>
                      <a:pt x="51" y="104266"/>
                    </a:cubicBezTo>
                    <a:cubicBezTo>
                      <a:pt x="68" y="107913"/>
                      <a:pt x="79" y="111358"/>
                      <a:pt x="90" y="114539"/>
                    </a:cubicBezTo>
                    <a:cubicBezTo>
                      <a:pt x="124" y="120899"/>
                      <a:pt x="141" y="126202"/>
                      <a:pt x="169" y="129917"/>
                    </a:cubicBezTo>
                    <a:cubicBezTo>
                      <a:pt x="197" y="133627"/>
                      <a:pt x="209" y="135749"/>
                      <a:pt x="209" y="135749"/>
                    </a:cubicBezTo>
                    <a:cubicBezTo>
                      <a:pt x="209" y="135749"/>
                      <a:pt x="231" y="133627"/>
                      <a:pt x="254" y="129917"/>
                    </a:cubicBezTo>
                    <a:cubicBezTo>
                      <a:pt x="271" y="126202"/>
                      <a:pt x="299" y="120899"/>
                      <a:pt x="332" y="114539"/>
                    </a:cubicBezTo>
                    <a:cubicBezTo>
                      <a:pt x="344" y="111358"/>
                      <a:pt x="361" y="107913"/>
                      <a:pt x="366" y="104266"/>
                    </a:cubicBezTo>
                    <a:cubicBezTo>
                      <a:pt x="378" y="100618"/>
                      <a:pt x="389" y="96774"/>
                      <a:pt x="394" y="92794"/>
                    </a:cubicBezTo>
                    <a:cubicBezTo>
                      <a:pt x="400" y="88820"/>
                      <a:pt x="411" y="84711"/>
                      <a:pt x="417" y="80534"/>
                    </a:cubicBezTo>
                    <a:cubicBezTo>
                      <a:pt x="417" y="76357"/>
                      <a:pt x="423" y="72119"/>
                      <a:pt x="423" y="67874"/>
                    </a:cubicBezTo>
                    <a:cubicBezTo>
                      <a:pt x="417" y="63630"/>
                      <a:pt x="423" y="59392"/>
                      <a:pt x="417" y="55215"/>
                    </a:cubicBezTo>
                    <a:cubicBezTo>
                      <a:pt x="406" y="51038"/>
                      <a:pt x="406" y="46935"/>
                      <a:pt x="394" y="42955"/>
                    </a:cubicBezTo>
                    <a:cubicBezTo>
                      <a:pt x="389" y="38975"/>
                      <a:pt x="383" y="35131"/>
                      <a:pt x="366" y="31483"/>
                    </a:cubicBezTo>
                    <a:cubicBezTo>
                      <a:pt x="355" y="27841"/>
                      <a:pt x="344" y="24396"/>
                      <a:pt x="332" y="21210"/>
                    </a:cubicBezTo>
                    <a:cubicBezTo>
                      <a:pt x="299" y="14849"/>
                      <a:pt x="276" y="9547"/>
                      <a:pt x="254" y="5837"/>
                    </a:cubicBezTo>
                    <a:cubicBezTo>
                      <a:pt x="226" y="2122"/>
                      <a:pt x="209" y="0"/>
                      <a:pt x="209" y="0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4"/>
              <p:cNvSpPr/>
              <p:nvPr/>
            </p:nvSpPr>
            <p:spPr>
              <a:xfrm>
                <a:off x="1899115" y="1171700"/>
                <a:ext cx="9468" cy="3031954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35749" extrusionOk="0">
                    <a:moveTo>
                      <a:pt x="208" y="0"/>
                    </a:moveTo>
                    <a:cubicBezTo>
                      <a:pt x="208" y="0"/>
                      <a:pt x="191" y="2122"/>
                      <a:pt x="175" y="5832"/>
                    </a:cubicBezTo>
                    <a:cubicBezTo>
                      <a:pt x="158" y="9547"/>
                      <a:pt x="130" y="14844"/>
                      <a:pt x="96" y="21210"/>
                    </a:cubicBezTo>
                    <a:cubicBezTo>
                      <a:pt x="84" y="24391"/>
                      <a:pt x="68" y="27836"/>
                      <a:pt x="56" y="31483"/>
                    </a:cubicBezTo>
                    <a:cubicBezTo>
                      <a:pt x="51" y="35131"/>
                      <a:pt x="34" y="38975"/>
                      <a:pt x="28" y="42949"/>
                    </a:cubicBezTo>
                    <a:cubicBezTo>
                      <a:pt x="23" y="46929"/>
                      <a:pt x="17" y="51038"/>
                      <a:pt x="11" y="55215"/>
                    </a:cubicBezTo>
                    <a:cubicBezTo>
                      <a:pt x="11" y="59392"/>
                      <a:pt x="0" y="63630"/>
                      <a:pt x="6" y="67874"/>
                    </a:cubicBezTo>
                    <a:cubicBezTo>
                      <a:pt x="6" y="72113"/>
                      <a:pt x="11" y="76357"/>
                      <a:pt x="11" y="80534"/>
                    </a:cubicBezTo>
                    <a:cubicBezTo>
                      <a:pt x="11" y="84711"/>
                      <a:pt x="17" y="88820"/>
                      <a:pt x="23" y="92794"/>
                    </a:cubicBezTo>
                    <a:cubicBezTo>
                      <a:pt x="34" y="96774"/>
                      <a:pt x="39" y="100618"/>
                      <a:pt x="51" y="104266"/>
                    </a:cubicBezTo>
                    <a:cubicBezTo>
                      <a:pt x="68" y="107913"/>
                      <a:pt x="79" y="111358"/>
                      <a:pt x="90" y="114539"/>
                    </a:cubicBezTo>
                    <a:cubicBezTo>
                      <a:pt x="124" y="120899"/>
                      <a:pt x="146" y="126202"/>
                      <a:pt x="169" y="129917"/>
                    </a:cubicBezTo>
                    <a:cubicBezTo>
                      <a:pt x="197" y="133627"/>
                      <a:pt x="208" y="135749"/>
                      <a:pt x="208" y="135749"/>
                    </a:cubicBezTo>
                    <a:cubicBezTo>
                      <a:pt x="208" y="135749"/>
                      <a:pt x="231" y="133627"/>
                      <a:pt x="253" y="129917"/>
                    </a:cubicBezTo>
                    <a:cubicBezTo>
                      <a:pt x="270" y="126202"/>
                      <a:pt x="298" y="120899"/>
                      <a:pt x="332" y="114539"/>
                    </a:cubicBezTo>
                    <a:cubicBezTo>
                      <a:pt x="343" y="111358"/>
                      <a:pt x="360" y="107913"/>
                      <a:pt x="372" y="104266"/>
                    </a:cubicBezTo>
                    <a:cubicBezTo>
                      <a:pt x="377" y="100618"/>
                      <a:pt x="388" y="96774"/>
                      <a:pt x="400" y="92794"/>
                    </a:cubicBezTo>
                    <a:cubicBezTo>
                      <a:pt x="405" y="88820"/>
                      <a:pt x="411" y="84711"/>
                      <a:pt x="417" y="80534"/>
                    </a:cubicBezTo>
                    <a:cubicBezTo>
                      <a:pt x="417" y="76357"/>
                      <a:pt x="422" y="72119"/>
                      <a:pt x="422" y="67874"/>
                    </a:cubicBezTo>
                    <a:cubicBezTo>
                      <a:pt x="422" y="63630"/>
                      <a:pt x="422" y="59392"/>
                      <a:pt x="417" y="55215"/>
                    </a:cubicBezTo>
                    <a:cubicBezTo>
                      <a:pt x="411" y="51038"/>
                      <a:pt x="405" y="46935"/>
                      <a:pt x="400" y="42955"/>
                    </a:cubicBezTo>
                    <a:cubicBezTo>
                      <a:pt x="388" y="38975"/>
                      <a:pt x="383" y="35131"/>
                      <a:pt x="366" y="31483"/>
                    </a:cubicBezTo>
                    <a:cubicBezTo>
                      <a:pt x="355" y="27841"/>
                      <a:pt x="343" y="24396"/>
                      <a:pt x="332" y="21210"/>
                    </a:cubicBezTo>
                    <a:cubicBezTo>
                      <a:pt x="298" y="14849"/>
                      <a:pt x="276" y="9547"/>
                      <a:pt x="253" y="5837"/>
                    </a:cubicBezTo>
                    <a:cubicBezTo>
                      <a:pt x="225" y="2122"/>
                      <a:pt x="208" y="0"/>
                      <a:pt x="208" y="0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4"/>
              <p:cNvSpPr/>
              <p:nvPr/>
            </p:nvSpPr>
            <p:spPr>
              <a:xfrm>
                <a:off x="1920267" y="1171700"/>
                <a:ext cx="9602" cy="3031954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35749" extrusionOk="0">
                    <a:moveTo>
                      <a:pt x="215" y="0"/>
                    </a:moveTo>
                    <a:cubicBezTo>
                      <a:pt x="215" y="0"/>
                      <a:pt x="192" y="2122"/>
                      <a:pt x="175" y="5832"/>
                    </a:cubicBezTo>
                    <a:cubicBezTo>
                      <a:pt x="153" y="9547"/>
                      <a:pt x="125" y="14849"/>
                      <a:pt x="91" y="21210"/>
                    </a:cubicBezTo>
                    <a:cubicBezTo>
                      <a:pt x="80" y="24391"/>
                      <a:pt x="68" y="27836"/>
                      <a:pt x="57" y="31483"/>
                    </a:cubicBezTo>
                    <a:cubicBezTo>
                      <a:pt x="46" y="35131"/>
                      <a:pt x="34" y="38975"/>
                      <a:pt x="29" y="42955"/>
                    </a:cubicBezTo>
                    <a:cubicBezTo>
                      <a:pt x="23" y="46929"/>
                      <a:pt x="12" y="51038"/>
                      <a:pt x="6" y="55215"/>
                    </a:cubicBezTo>
                    <a:cubicBezTo>
                      <a:pt x="6" y="59392"/>
                      <a:pt x="1" y="63630"/>
                      <a:pt x="1" y="67874"/>
                    </a:cubicBezTo>
                    <a:cubicBezTo>
                      <a:pt x="6" y="72119"/>
                      <a:pt x="1" y="76357"/>
                      <a:pt x="6" y="80534"/>
                    </a:cubicBezTo>
                    <a:cubicBezTo>
                      <a:pt x="18" y="84711"/>
                      <a:pt x="18" y="88820"/>
                      <a:pt x="29" y="92794"/>
                    </a:cubicBezTo>
                    <a:cubicBezTo>
                      <a:pt x="34" y="96774"/>
                      <a:pt x="40" y="100618"/>
                      <a:pt x="57" y="104266"/>
                    </a:cubicBezTo>
                    <a:cubicBezTo>
                      <a:pt x="68" y="107913"/>
                      <a:pt x="80" y="111358"/>
                      <a:pt x="91" y="114539"/>
                    </a:cubicBezTo>
                    <a:cubicBezTo>
                      <a:pt x="125" y="120899"/>
                      <a:pt x="147" y="126202"/>
                      <a:pt x="170" y="129917"/>
                    </a:cubicBezTo>
                    <a:cubicBezTo>
                      <a:pt x="198" y="133627"/>
                      <a:pt x="215" y="135749"/>
                      <a:pt x="215" y="135749"/>
                    </a:cubicBezTo>
                    <a:cubicBezTo>
                      <a:pt x="215" y="135749"/>
                      <a:pt x="232" y="133627"/>
                      <a:pt x="254" y="129917"/>
                    </a:cubicBezTo>
                    <a:cubicBezTo>
                      <a:pt x="277" y="126202"/>
                      <a:pt x="299" y="120899"/>
                      <a:pt x="333" y="114539"/>
                    </a:cubicBezTo>
                    <a:cubicBezTo>
                      <a:pt x="344" y="111358"/>
                      <a:pt x="361" y="107913"/>
                      <a:pt x="372" y="104266"/>
                    </a:cubicBezTo>
                    <a:cubicBezTo>
                      <a:pt x="378" y="100618"/>
                      <a:pt x="395" y="96774"/>
                      <a:pt x="400" y="92794"/>
                    </a:cubicBezTo>
                    <a:cubicBezTo>
                      <a:pt x="406" y="88820"/>
                      <a:pt x="412" y="84711"/>
                      <a:pt x="417" y="80534"/>
                    </a:cubicBezTo>
                    <a:cubicBezTo>
                      <a:pt x="417" y="76357"/>
                      <a:pt x="429" y="72119"/>
                      <a:pt x="423" y="67874"/>
                    </a:cubicBezTo>
                    <a:cubicBezTo>
                      <a:pt x="423" y="63630"/>
                      <a:pt x="423" y="59392"/>
                      <a:pt x="417" y="55215"/>
                    </a:cubicBezTo>
                    <a:cubicBezTo>
                      <a:pt x="412" y="51038"/>
                      <a:pt x="406" y="46935"/>
                      <a:pt x="400" y="42955"/>
                    </a:cubicBezTo>
                    <a:cubicBezTo>
                      <a:pt x="389" y="38975"/>
                      <a:pt x="383" y="35131"/>
                      <a:pt x="372" y="31483"/>
                    </a:cubicBezTo>
                    <a:cubicBezTo>
                      <a:pt x="355" y="27841"/>
                      <a:pt x="344" y="24396"/>
                      <a:pt x="333" y="21210"/>
                    </a:cubicBezTo>
                    <a:cubicBezTo>
                      <a:pt x="299" y="14849"/>
                      <a:pt x="282" y="9547"/>
                      <a:pt x="254" y="5837"/>
                    </a:cubicBezTo>
                    <a:cubicBezTo>
                      <a:pt x="226" y="2122"/>
                      <a:pt x="215" y="0"/>
                      <a:pt x="215" y="0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4"/>
              <p:cNvSpPr/>
              <p:nvPr/>
            </p:nvSpPr>
            <p:spPr>
              <a:xfrm>
                <a:off x="1941442" y="1171700"/>
                <a:ext cx="9602" cy="3031954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35749" extrusionOk="0">
                    <a:moveTo>
                      <a:pt x="214" y="0"/>
                    </a:moveTo>
                    <a:cubicBezTo>
                      <a:pt x="214" y="0"/>
                      <a:pt x="192" y="2122"/>
                      <a:pt x="175" y="5832"/>
                    </a:cubicBezTo>
                    <a:cubicBezTo>
                      <a:pt x="152" y="9547"/>
                      <a:pt x="124" y="14849"/>
                      <a:pt x="96" y="21210"/>
                    </a:cubicBezTo>
                    <a:cubicBezTo>
                      <a:pt x="79" y="24391"/>
                      <a:pt x="68" y="27836"/>
                      <a:pt x="57" y="31483"/>
                    </a:cubicBezTo>
                    <a:cubicBezTo>
                      <a:pt x="45" y="35131"/>
                      <a:pt x="34" y="38975"/>
                      <a:pt x="29" y="42955"/>
                    </a:cubicBezTo>
                    <a:cubicBezTo>
                      <a:pt x="23" y="46929"/>
                      <a:pt x="12" y="51038"/>
                      <a:pt x="12" y="55215"/>
                    </a:cubicBezTo>
                    <a:cubicBezTo>
                      <a:pt x="6" y="59392"/>
                      <a:pt x="0" y="63630"/>
                      <a:pt x="0" y="67874"/>
                    </a:cubicBezTo>
                    <a:cubicBezTo>
                      <a:pt x="6" y="72119"/>
                      <a:pt x="6" y="76357"/>
                      <a:pt x="12" y="80534"/>
                    </a:cubicBezTo>
                    <a:cubicBezTo>
                      <a:pt x="17" y="84711"/>
                      <a:pt x="17" y="88820"/>
                      <a:pt x="29" y="92794"/>
                    </a:cubicBezTo>
                    <a:cubicBezTo>
                      <a:pt x="40" y="96774"/>
                      <a:pt x="45" y="100618"/>
                      <a:pt x="57" y="104266"/>
                    </a:cubicBezTo>
                    <a:cubicBezTo>
                      <a:pt x="68" y="107913"/>
                      <a:pt x="79" y="111358"/>
                      <a:pt x="90" y="114539"/>
                    </a:cubicBezTo>
                    <a:cubicBezTo>
                      <a:pt x="124" y="120899"/>
                      <a:pt x="147" y="126202"/>
                      <a:pt x="175" y="129917"/>
                    </a:cubicBezTo>
                    <a:cubicBezTo>
                      <a:pt x="197" y="133627"/>
                      <a:pt x="214" y="135749"/>
                      <a:pt x="214" y="135749"/>
                    </a:cubicBezTo>
                    <a:cubicBezTo>
                      <a:pt x="214" y="135749"/>
                      <a:pt x="237" y="133627"/>
                      <a:pt x="254" y="129917"/>
                    </a:cubicBezTo>
                    <a:cubicBezTo>
                      <a:pt x="276" y="126202"/>
                      <a:pt x="304" y="120899"/>
                      <a:pt x="332" y="114539"/>
                    </a:cubicBezTo>
                    <a:cubicBezTo>
                      <a:pt x="344" y="111358"/>
                      <a:pt x="361" y="107913"/>
                      <a:pt x="372" y="104266"/>
                    </a:cubicBezTo>
                    <a:cubicBezTo>
                      <a:pt x="383" y="100618"/>
                      <a:pt x="394" y="96774"/>
                      <a:pt x="400" y="92794"/>
                    </a:cubicBezTo>
                    <a:cubicBezTo>
                      <a:pt x="406" y="88820"/>
                      <a:pt x="417" y="84711"/>
                      <a:pt x="417" y="80534"/>
                    </a:cubicBezTo>
                    <a:cubicBezTo>
                      <a:pt x="423" y="76357"/>
                      <a:pt x="428" y="72119"/>
                      <a:pt x="423" y="67874"/>
                    </a:cubicBezTo>
                    <a:cubicBezTo>
                      <a:pt x="423" y="63630"/>
                      <a:pt x="423" y="59392"/>
                      <a:pt x="417" y="55215"/>
                    </a:cubicBezTo>
                    <a:cubicBezTo>
                      <a:pt x="411" y="51038"/>
                      <a:pt x="411" y="46935"/>
                      <a:pt x="400" y="42955"/>
                    </a:cubicBezTo>
                    <a:cubicBezTo>
                      <a:pt x="389" y="38975"/>
                      <a:pt x="383" y="35131"/>
                      <a:pt x="372" y="31483"/>
                    </a:cubicBezTo>
                    <a:cubicBezTo>
                      <a:pt x="361" y="27841"/>
                      <a:pt x="344" y="24396"/>
                      <a:pt x="332" y="21210"/>
                    </a:cubicBezTo>
                    <a:cubicBezTo>
                      <a:pt x="304" y="14849"/>
                      <a:pt x="282" y="9547"/>
                      <a:pt x="254" y="5837"/>
                    </a:cubicBezTo>
                    <a:cubicBezTo>
                      <a:pt x="231" y="2122"/>
                      <a:pt x="214" y="0"/>
                      <a:pt x="214" y="0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4"/>
              <p:cNvSpPr/>
              <p:nvPr/>
            </p:nvSpPr>
            <p:spPr>
              <a:xfrm>
                <a:off x="1962616" y="1171700"/>
                <a:ext cx="9580" cy="3031954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5749" extrusionOk="0">
                    <a:moveTo>
                      <a:pt x="214" y="0"/>
                    </a:moveTo>
                    <a:cubicBezTo>
                      <a:pt x="214" y="0"/>
                      <a:pt x="191" y="2122"/>
                      <a:pt x="175" y="5832"/>
                    </a:cubicBezTo>
                    <a:cubicBezTo>
                      <a:pt x="152" y="9547"/>
                      <a:pt x="130" y="14849"/>
                      <a:pt x="96" y="21210"/>
                    </a:cubicBezTo>
                    <a:cubicBezTo>
                      <a:pt x="84" y="24391"/>
                      <a:pt x="68" y="27836"/>
                      <a:pt x="56" y="31483"/>
                    </a:cubicBezTo>
                    <a:cubicBezTo>
                      <a:pt x="51" y="35131"/>
                      <a:pt x="34" y="38975"/>
                      <a:pt x="28" y="42955"/>
                    </a:cubicBezTo>
                    <a:cubicBezTo>
                      <a:pt x="23" y="46929"/>
                      <a:pt x="11" y="51038"/>
                      <a:pt x="11" y="55215"/>
                    </a:cubicBezTo>
                    <a:cubicBezTo>
                      <a:pt x="11" y="59392"/>
                      <a:pt x="0" y="63630"/>
                      <a:pt x="6" y="67874"/>
                    </a:cubicBezTo>
                    <a:cubicBezTo>
                      <a:pt x="6" y="72119"/>
                      <a:pt x="6" y="76357"/>
                      <a:pt x="11" y="80534"/>
                    </a:cubicBezTo>
                    <a:cubicBezTo>
                      <a:pt x="17" y="84711"/>
                      <a:pt x="17" y="88820"/>
                      <a:pt x="28" y="92794"/>
                    </a:cubicBezTo>
                    <a:cubicBezTo>
                      <a:pt x="39" y="96774"/>
                      <a:pt x="45" y="100618"/>
                      <a:pt x="56" y="104266"/>
                    </a:cubicBezTo>
                    <a:cubicBezTo>
                      <a:pt x="68" y="107913"/>
                      <a:pt x="84" y="111358"/>
                      <a:pt x="96" y="114539"/>
                    </a:cubicBezTo>
                    <a:cubicBezTo>
                      <a:pt x="130" y="120899"/>
                      <a:pt x="146" y="126202"/>
                      <a:pt x="175" y="129917"/>
                    </a:cubicBezTo>
                    <a:cubicBezTo>
                      <a:pt x="197" y="133627"/>
                      <a:pt x="214" y="135749"/>
                      <a:pt x="214" y="135749"/>
                    </a:cubicBezTo>
                    <a:cubicBezTo>
                      <a:pt x="214" y="135749"/>
                      <a:pt x="236" y="133627"/>
                      <a:pt x="253" y="129917"/>
                    </a:cubicBezTo>
                    <a:cubicBezTo>
                      <a:pt x="276" y="126202"/>
                      <a:pt x="304" y="120899"/>
                      <a:pt x="338" y="114539"/>
                    </a:cubicBezTo>
                    <a:cubicBezTo>
                      <a:pt x="349" y="111358"/>
                      <a:pt x="366" y="107913"/>
                      <a:pt x="372" y="104266"/>
                    </a:cubicBezTo>
                    <a:cubicBezTo>
                      <a:pt x="383" y="100618"/>
                      <a:pt x="394" y="96774"/>
                      <a:pt x="400" y="92794"/>
                    </a:cubicBezTo>
                    <a:cubicBezTo>
                      <a:pt x="405" y="88820"/>
                      <a:pt x="417" y="84711"/>
                      <a:pt x="417" y="80534"/>
                    </a:cubicBezTo>
                    <a:cubicBezTo>
                      <a:pt x="422" y="76357"/>
                      <a:pt x="428" y="72119"/>
                      <a:pt x="428" y="67874"/>
                    </a:cubicBezTo>
                    <a:cubicBezTo>
                      <a:pt x="422" y="63630"/>
                      <a:pt x="422" y="59392"/>
                      <a:pt x="417" y="55215"/>
                    </a:cubicBezTo>
                    <a:cubicBezTo>
                      <a:pt x="411" y="51038"/>
                      <a:pt x="411" y="46935"/>
                      <a:pt x="400" y="42955"/>
                    </a:cubicBezTo>
                    <a:cubicBezTo>
                      <a:pt x="388" y="38975"/>
                      <a:pt x="383" y="35131"/>
                      <a:pt x="372" y="31483"/>
                    </a:cubicBezTo>
                    <a:cubicBezTo>
                      <a:pt x="360" y="27841"/>
                      <a:pt x="349" y="24396"/>
                      <a:pt x="338" y="21210"/>
                    </a:cubicBezTo>
                    <a:cubicBezTo>
                      <a:pt x="304" y="14849"/>
                      <a:pt x="281" y="9547"/>
                      <a:pt x="253" y="5837"/>
                    </a:cubicBezTo>
                    <a:cubicBezTo>
                      <a:pt x="231" y="2122"/>
                      <a:pt x="214" y="0"/>
                      <a:pt x="214" y="0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4"/>
              <p:cNvSpPr/>
              <p:nvPr/>
            </p:nvSpPr>
            <p:spPr>
              <a:xfrm>
                <a:off x="1983769" y="1171700"/>
                <a:ext cx="9602" cy="3031954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35749" extrusionOk="0">
                    <a:moveTo>
                      <a:pt x="215" y="0"/>
                    </a:moveTo>
                    <a:cubicBezTo>
                      <a:pt x="215" y="0"/>
                      <a:pt x="192" y="2122"/>
                      <a:pt x="175" y="5832"/>
                    </a:cubicBezTo>
                    <a:cubicBezTo>
                      <a:pt x="158" y="9547"/>
                      <a:pt x="130" y="14849"/>
                      <a:pt x="96" y="21210"/>
                    </a:cubicBezTo>
                    <a:cubicBezTo>
                      <a:pt x="85" y="24391"/>
                      <a:pt x="68" y="27836"/>
                      <a:pt x="57" y="31483"/>
                    </a:cubicBezTo>
                    <a:cubicBezTo>
                      <a:pt x="51" y="35131"/>
                      <a:pt x="34" y="38975"/>
                      <a:pt x="29" y="42955"/>
                    </a:cubicBezTo>
                    <a:cubicBezTo>
                      <a:pt x="23" y="46929"/>
                      <a:pt x="18" y="51038"/>
                      <a:pt x="12" y="55215"/>
                    </a:cubicBezTo>
                    <a:cubicBezTo>
                      <a:pt x="12" y="59392"/>
                      <a:pt x="1" y="63630"/>
                      <a:pt x="6" y="67874"/>
                    </a:cubicBezTo>
                    <a:cubicBezTo>
                      <a:pt x="6" y="72119"/>
                      <a:pt x="6" y="76357"/>
                      <a:pt x="12" y="80534"/>
                    </a:cubicBezTo>
                    <a:cubicBezTo>
                      <a:pt x="18" y="84711"/>
                      <a:pt x="18" y="88820"/>
                      <a:pt x="29" y="92794"/>
                    </a:cubicBezTo>
                    <a:cubicBezTo>
                      <a:pt x="40" y="96774"/>
                      <a:pt x="46" y="100618"/>
                      <a:pt x="57" y="104266"/>
                    </a:cubicBezTo>
                    <a:cubicBezTo>
                      <a:pt x="74" y="107913"/>
                      <a:pt x="85" y="111358"/>
                      <a:pt x="96" y="114539"/>
                    </a:cubicBezTo>
                    <a:cubicBezTo>
                      <a:pt x="130" y="120899"/>
                      <a:pt x="147" y="126202"/>
                      <a:pt x="175" y="129917"/>
                    </a:cubicBezTo>
                    <a:cubicBezTo>
                      <a:pt x="203" y="133627"/>
                      <a:pt x="215" y="135749"/>
                      <a:pt x="215" y="135749"/>
                    </a:cubicBezTo>
                    <a:cubicBezTo>
                      <a:pt x="215" y="135749"/>
                      <a:pt x="237" y="133627"/>
                      <a:pt x="260" y="129917"/>
                    </a:cubicBezTo>
                    <a:cubicBezTo>
                      <a:pt x="277" y="126202"/>
                      <a:pt x="305" y="120899"/>
                      <a:pt x="338" y="114539"/>
                    </a:cubicBezTo>
                    <a:cubicBezTo>
                      <a:pt x="350" y="111358"/>
                      <a:pt x="367" y="107913"/>
                      <a:pt x="372" y="104266"/>
                    </a:cubicBezTo>
                    <a:cubicBezTo>
                      <a:pt x="383" y="100618"/>
                      <a:pt x="395" y="96774"/>
                      <a:pt x="400" y="92794"/>
                    </a:cubicBezTo>
                    <a:cubicBezTo>
                      <a:pt x="406" y="88820"/>
                      <a:pt x="417" y="84711"/>
                      <a:pt x="423" y="80534"/>
                    </a:cubicBezTo>
                    <a:cubicBezTo>
                      <a:pt x="423" y="76357"/>
                      <a:pt x="429" y="72119"/>
                      <a:pt x="429" y="67874"/>
                    </a:cubicBezTo>
                    <a:cubicBezTo>
                      <a:pt x="423" y="63630"/>
                      <a:pt x="429" y="59392"/>
                      <a:pt x="423" y="55215"/>
                    </a:cubicBezTo>
                    <a:cubicBezTo>
                      <a:pt x="412" y="51038"/>
                      <a:pt x="412" y="46935"/>
                      <a:pt x="400" y="42955"/>
                    </a:cubicBezTo>
                    <a:cubicBezTo>
                      <a:pt x="395" y="38975"/>
                      <a:pt x="383" y="35131"/>
                      <a:pt x="372" y="31483"/>
                    </a:cubicBezTo>
                    <a:cubicBezTo>
                      <a:pt x="361" y="27841"/>
                      <a:pt x="350" y="24396"/>
                      <a:pt x="338" y="21210"/>
                    </a:cubicBezTo>
                    <a:cubicBezTo>
                      <a:pt x="305" y="14849"/>
                      <a:pt x="282" y="9547"/>
                      <a:pt x="260" y="5837"/>
                    </a:cubicBezTo>
                    <a:cubicBezTo>
                      <a:pt x="231" y="2122"/>
                      <a:pt x="215" y="0"/>
                      <a:pt x="215" y="0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4"/>
              <p:cNvSpPr/>
              <p:nvPr/>
            </p:nvSpPr>
            <p:spPr>
              <a:xfrm>
                <a:off x="2005077" y="1171700"/>
                <a:ext cx="9468" cy="3031954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35749" extrusionOk="0">
                    <a:moveTo>
                      <a:pt x="208" y="0"/>
                    </a:moveTo>
                    <a:cubicBezTo>
                      <a:pt x="208" y="0"/>
                      <a:pt x="191" y="2122"/>
                      <a:pt x="169" y="5832"/>
                    </a:cubicBezTo>
                    <a:cubicBezTo>
                      <a:pt x="152" y="9547"/>
                      <a:pt x="124" y="14849"/>
                      <a:pt x="90" y="21210"/>
                    </a:cubicBezTo>
                    <a:cubicBezTo>
                      <a:pt x="79" y="24391"/>
                      <a:pt x="62" y="27836"/>
                      <a:pt x="56" y="31483"/>
                    </a:cubicBezTo>
                    <a:cubicBezTo>
                      <a:pt x="45" y="35131"/>
                      <a:pt x="28" y="38975"/>
                      <a:pt x="23" y="42955"/>
                    </a:cubicBezTo>
                    <a:cubicBezTo>
                      <a:pt x="17" y="46929"/>
                      <a:pt x="11" y="51038"/>
                      <a:pt x="6" y="55215"/>
                    </a:cubicBezTo>
                    <a:cubicBezTo>
                      <a:pt x="6" y="59392"/>
                      <a:pt x="0" y="63630"/>
                      <a:pt x="0" y="67874"/>
                    </a:cubicBezTo>
                    <a:cubicBezTo>
                      <a:pt x="0" y="72119"/>
                      <a:pt x="0" y="76357"/>
                      <a:pt x="6" y="80534"/>
                    </a:cubicBezTo>
                    <a:cubicBezTo>
                      <a:pt x="11" y="84711"/>
                      <a:pt x="17" y="88820"/>
                      <a:pt x="23" y="92794"/>
                    </a:cubicBezTo>
                    <a:cubicBezTo>
                      <a:pt x="34" y="96774"/>
                      <a:pt x="39" y="100618"/>
                      <a:pt x="51" y="104266"/>
                    </a:cubicBezTo>
                    <a:cubicBezTo>
                      <a:pt x="68" y="107913"/>
                      <a:pt x="79" y="111358"/>
                      <a:pt x="90" y="114539"/>
                    </a:cubicBezTo>
                    <a:cubicBezTo>
                      <a:pt x="124" y="120899"/>
                      <a:pt x="146" y="126202"/>
                      <a:pt x="169" y="129917"/>
                    </a:cubicBezTo>
                    <a:cubicBezTo>
                      <a:pt x="197" y="133627"/>
                      <a:pt x="208" y="135749"/>
                      <a:pt x="208" y="135749"/>
                    </a:cubicBezTo>
                    <a:cubicBezTo>
                      <a:pt x="208" y="135749"/>
                      <a:pt x="231" y="133627"/>
                      <a:pt x="253" y="129917"/>
                    </a:cubicBezTo>
                    <a:cubicBezTo>
                      <a:pt x="270" y="126202"/>
                      <a:pt x="298" y="120899"/>
                      <a:pt x="332" y="114539"/>
                    </a:cubicBezTo>
                    <a:cubicBezTo>
                      <a:pt x="343" y="111358"/>
                      <a:pt x="360" y="107913"/>
                      <a:pt x="366" y="104266"/>
                    </a:cubicBezTo>
                    <a:cubicBezTo>
                      <a:pt x="377" y="100618"/>
                      <a:pt x="394" y="96774"/>
                      <a:pt x="400" y="92794"/>
                    </a:cubicBezTo>
                    <a:cubicBezTo>
                      <a:pt x="400" y="88820"/>
                      <a:pt x="411" y="84711"/>
                      <a:pt x="417" y="80534"/>
                    </a:cubicBezTo>
                    <a:cubicBezTo>
                      <a:pt x="417" y="76357"/>
                      <a:pt x="422" y="72119"/>
                      <a:pt x="422" y="67874"/>
                    </a:cubicBezTo>
                    <a:cubicBezTo>
                      <a:pt x="422" y="63630"/>
                      <a:pt x="422" y="59392"/>
                      <a:pt x="417" y="55215"/>
                    </a:cubicBezTo>
                    <a:cubicBezTo>
                      <a:pt x="411" y="51038"/>
                      <a:pt x="405" y="46935"/>
                      <a:pt x="394" y="42955"/>
                    </a:cubicBezTo>
                    <a:cubicBezTo>
                      <a:pt x="388" y="38975"/>
                      <a:pt x="383" y="35131"/>
                      <a:pt x="366" y="31483"/>
                    </a:cubicBezTo>
                    <a:cubicBezTo>
                      <a:pt x="355" y="27841"/>
                      <a:pt x="343" y="24396"/>
                      <a:pt x="332" y="21210"/>
                    </a:cubicBezTo>
                    <a:cubicBezTo>
                      <a:pt x="298" y="14849"/>
                      <a:pt x="276" y="9547"/>
                      <a:pt x="253" y="5837"/>
                    </a:cubicBezTo>
                    <a:cubicBezTo>
                      <a:pt x="225" y="2122"/>
                      <a:pt x="208" y="0"/>
                      <a:pt x="208" y="0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4"/>
              <p:cNvSpPr/>
              <p:nvPr/>
            </p:nvSpPr>
            <p:spPr>
              <a:xfrm>
                <a:off x="2026230" y="1171700"/>
                <a:ext cx="9602" cy="3031954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35749" extrusionOk="0">
                    <a:moveTo>
                      <a:pt x="215" y="0"/>
                    </a:moveTo>
                    <a:cubicBezTo>
                      <a:pt x="215" y="0"/>
                      <a:pt x="192" y="2122"/>
                      <a:pt x="170" y="5832"/>
                    </a:cubicBezTo>
                    <a:cubicBezTo>
                      <a:pt x="153" y="9547"/>
                      <a:pt x="125" y="14849"/>
                      <a:pt x="91" y="21210"/>
                    </a:cubicBezTo>
                    <a:cubicBezTo>
                      <a:pt x="79" y="24391"/>
                      <a:pt x="63" y="27836"/>
                      <a:pt x="57" y="31483"/>
                    </a:cubicBezTo>
                    <a:cubicBezTo>
                      <a:pt x="46" y="35131"/>
                      <a:pt x="34" y="38975"/>
                      <a:pt x="29" y="42955"/>
                    </a:cubicBezTo>
                    <a:cubicBezTo>
                      <a:pt x="23" y="46929"/>
                      <a:pt x="12" y="51038"/>
                      <a:pt x="6" y="55215"/>
                    </a:cubicBezTo>
                    <a:cubicBezTo>
                      <a:pt x="6" y="59392"/>
                      <a:pt x="1" y="63630"/>
                      <a:pt x="1" y="67874"/>
                    </a:cubicBezTo>
                    <a:cubicBezTo>
                      <a:pt x="6" y="72119"/>
                      <a:pt x="1" y="76357"/>
                      <a:pt x="6" y="80534"/>
                    </a:cubicBezTo>
                    <a:cubicBezTo>
                      <a:pt x="12" y="84711"/>
                      <a:pt x="18" y="88820"/>
                      <a:pt x="29" y="92794"/>
                    </a:cubicBezTo>
                    <a:cubicBezTo>
                      <a:pt x="34" y="96774"/>
                      <a:pt x="40" y="100618"/>
                      <a:pt x="57" y="104266"/>
                    </a:cubicBezTo>
                    <a:cubicBezTo>
                      <a:pt x="68" y="107913"/>
                      <a:pt x="79" y="111358"/>
                      <a:pt x="91" y="114539"/>
                    </a:cubicBezTo>
                    <a:cubicBezTo>
                      <a:pt x="125" y="120899"/>
                      <a:pt x="147" y="126202"/>
                      <a:pt x="170" y="129917"/>
                    </a:cubicBezTo>
                    <a:cubicBezTo>
                      <a:pt x="198" y="133627"/>
                      <a:pt x="215" y="135749"/>
                      <a:pt x="215" y="135749"/>
                    </a:cubicBezTo>
                    <a:cubicBezTo>
                      <a:pt x="215" y="135749"/>
                      <a:pt x="237" y="133627"/>
                      <a:pt x="254" y="129917"/>
                    </a:cubicBezTo>
                    <a:cubicBezTo>
                      <a:pt x="271" y="126202"/>
                      <a:pt x="299" y="120899"/>
                      <a:pt x="333" y="114539"/>
                    </a:cubicBezTo>
                    <a:cubicBezTo>
                      <a:pt x="344" y="111358"/>
                      <a:pt x="361" y="107913"/>
                      <a:pt x="372" y="104266"/>
                    </a:cubicBezTo>
                    <a:cubicBezTo>
                      <a:pt x="378" y="100618"/>
                      <a:pt x="395" y="96774"/>
                      <a:pt x="400" y="92794"/>
                    </a:cubicBezTo>
                    <a:cubicBezTo>
                      <a:pt x="406" y="88820"/>
                      <a:pt x="417" y="84711"/>
                      <a:pt x="417" y="80534"/>
                    </a:cubicBezTo>
                    <a:cubicBezTo>
                      <a:pt x="417" y="76357"/>
                      <a:pt x="428" y="72119"/>
                      <a:pt x="423" y="67874"/>
                    </a:cubicBezTo>
                    <a:cubicBezTo>
                      <a:pt x="423" y="63630"/>
                      <a:pt x="423" y="59392"/>
                      <a:pt x="417" y="55215"/>
                    </a:cubicBezTo>
                    <a:cubicBezTo>
                      <a:pt x="412" y="51038"/>
                      <a:pt x="406" y="46935"/>
                      <a:pt x="400" y="42955"/>
                    </a:cubicBezTo>
                    <a:cubicBezTo>
                      <a:pt x="389" y="38975"/>
                      <a:pt x="383" y="35131"/>
                      <a:pt x="372" y="31483"/>
                    </a:cubicBezTo>
                    <a:cubicBezTo>
                      <a:pt x="355" y="27841"/>
                      <a:pt x="344" y="24396"/>
                      <a:pt x="333" y="21210"/>
                    </a:cubicBezTo>
                    <a:cubicBezTo>
                      <a:pt x="299" y="14849"/>
                      <a:pt x="276" y="9547"/>
                      <a:pt x="254" y="5837"/>
                    </a:cubicBezTo>
                    <a:cubicBezTo>
                      <a:pt x="226" y="2122"/>
                      <a:pt x="215" y="0"/>
                      <a:pt x="215" y="0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4"/>
              <p:cNvSpPr/>
              <p:nvPr/>
            </p:nvSpPr>
            <p:spPr>
              <a:xfrm>
                <a:off x="2047404" y="1171700"/>
                <a:ext cx="9468" cy="3031954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35749" extrusionOk="0">
                    <a:moveTo>
                      <a:pt x="214" y="0"/>
                    </a:moveTo>
                    <a:cubicBezTo>
                      <a:pt x="214" y="0"/>
                      <a:pt x="192" y="2122"/>
                      <a:pt x="169" y="5832"/>
                    </a:cubicBezTo>
                    <a:cubicBezTo>
                      <a:pt x="152" y="9547"/>
                      <a:pt x="124" y="14849"/>
                      <a:pt x="90" y="21210"/>
                    </a:cubicBezTo>
                    <a:cubicBezTo>
                      <a:pt x="79" y="24391"/>
                      <a:pt x="62" y="27836"/>
                      <a:pt x="57" y="31483"/>
                    </a:cubicBezTo>
                    <a:cubicBezTo>
                      <a:pt x="45" y="35131"/>
                      <a:pt x="28" y="38975"/>
                      <a:pt x="23" y="42955"/>
                    </a:cubicBezTo>
                    <a:cubicBezTo>
                      <a:pt x="23" y="46929"/>
                      <a:pt x="12" y="51038"/>
                      <a:pt x="6" y="55215"/>
                    </a:cubicBezTo>
                    <a:cubicBezTo>
                      <a:pt x="6" y="59392"/>
                      <a:pt x="0" y="63630"/>
                      <a:pt x="0" y="67874"/>
                    </a:cubicBezTo>
                    <a:cubicBezTo>
                      <a:pt x="0" y="72119"/>
                      <a:pt x="0" y="76357"/>
                      <a:pt x="6" y="80534"/>
                    </a:cubicBezTo>
                    <a:cubicBezTo>
                      <a:pt x="12" y="84711"/>
                      <a:pt x="17" y="88820"/>
                      <a:pt x="23" y="92794"/>
                    </a:cubicBezTo>
                    <a:cubicBezTo>
                      <a:pt x="34" y="96774"/>
                      <a:pt x="40" y="100618"/>
                      <a:pt x="57" y="104266"/>
                    </a:cubicBezTo>
                    <a:cubicBezTo>
                      <a:pt x="68" y="107913"/>
                      <a:pt x="79" y="111358"/>
                      <a:pt x="90" y="114539"/>
                    </a:cubicBezTo>
                    <a:cubicBezTo>
                      <a:pt x="124" y="120899"/>
                      <a:pt x="147" y="126202"/>
                      <a:pt x="169" y="129917"/>
                    </a:cubicBezTo>
                    <a:cubicBezTo>
                      <a:pt x="197" y="133627"/>
                      <a:pt x="214" y="135749"/>
                      <a:pt x="214" y="135749"/>
                    </a:cubicBezTo>
                    <a:cubicBezTo>
                      <a:pt x="214" y="135749"/>
                      <a:pt x="231" y="133627"/>
                      <a:pt x="254" y="129917"/>
                    </a:cubicBezTo>
                    <a:cubicBezTo>
                      <a:pt x="271" y="126202"/>
                      <a:pt x="299" y="120899"/>
                      <a:pt x="332" y="114539"/>
                    </a:cubicBezTo>
                    <a:cubicBezTo>
                      <a:pt x="344" y="111358"/>
                      <a:pt x="361" y="107913"/>
                      <a:pt x="372" y="104266"/>
                    </a:cubicBezTo>
                    <a:cubicBezTo>
                      <a:pt x="377" y="100618"/>
                      <a:pt x="394" y="96774"/>
                      <a:pt x="400" y="92794"/>
                    </a:cubicBezTo>
                    <a:cubicBezTo>
                      <a:pt x="406" y="88820"/>
                      <a:pt x="411" y="84711"/>
                      <a:pt x="417" y="80534"/>
                    </a:cubicBezTo>
                    <a:cubicBezTo>
                      <a:pt x="417" y="76357"/>
                      <a:pt x="423" y="72119"/>
                      <a:pt x="423" y="67874"/>
                    </a:cubicBezTo>
                    <a:cubicBezTo>
                      <a:pt x="423" y="63630"/>
                      <a:pt x="423" y="59392"/>
                      <a:pt x="417" y="55215"/>
                    </a:cubicBezTo>
                    <a:cubicBezTo>
                      <a:pt x="411" y="51038"/>
                      <a:pt x="406" y="46935"/>
                      <a:pt x="394" y="42955"/>
                    </a:cubicBezTo>
                    <a:cubicBezTo>
                      <a:pt x="389" y="38975"/>
                      <a:pt x="383" y="35131"/>
                      <a:pt x="366" y="31483"/>
                    </a:cubicBezTo>
                    <a:cubicBezTo>
                      <a:pt x="355" y="27841"/>
                      <a:pt x="344" y="24396"/>
                      <a:pt x="332" y="21210"/>
                    </a:cubicBezTo>
                    <a:cubicBezTo>
                      <a:pt x="299" y="14849"/>
                      <a:pt x="276" y="9547"/>
                      <a:pt x="254" y="5837"/>
                    </a:cubicBezTo>
                    <a:cubicBezTo>
                      <a:pt x="225" y="2122"/>
                      <a:pt x="214" y="0"/>
                      <a:pt x="214" y="0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4"/>
              <p:cNvSpPr/>
              <p:nvPr/>
            </p:nvSpPr>
            <p:spPr>
              <a:xfrm>
                <a:off x="2068579" y="1171700"/>
                <a:ext cx="9580" cy="3031954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5749" extrusionOk="0">
                    <a:moveTo>
                      <a:pt x="214" y="0"/>
                    </a:moveTo>
                    <a:cubicBezTo>
                      <a:pt x="214" y="0"/>
                      <a:pt x="191" y="2122"/>
                      <a:pt x="175" y="5832"/>
                    </a:cubicBezTo>
                    <a:cubicBezTo>
                      <a:pt x="152" y="9547"/>
                      <a:pt x="129" y="14849"/>
                      <a:pt x="96" y="21210"/>
                    </a:cubicBezTo>
                    <a:cubicBezTo>
                      <a:pt x="84" y="24391"/>
                      <a:pt x="68" y="27836"/>
                      <a:pt x="56" y="31483"/>
                    </a:cubicBezTo>
                    <a:cubicBezTo>
                      <a:pt x="45" y="35131"/>
                      <a:pt x="34" y="38975"/>
                      <a:pt x="28" y="42955"/>
                    </a:cubicBezTo>
                    <a:cubicBezTo>
                      <a:pt x="23" y="46929"/>
                      <a:pt x="11" y="51038"/>
                      <a:pt x="11" y="55215"/>
                    </a:cubicBezTo>
                    <a:cubicBezTo>
                      <a:pt x="6" y="59392"/>
                      <a:pt x="0" y="63630"/>
                      <a:pt x="6" y="67874"/>
                    </a:cubicBezTo>
                    <a:cubicBezTo>
                      <a:pt x="6" y="72119"/>
                      <a:pt x="6" y="76357"/>
                      <a:pt x="11" y="80534"/>
                    </a:cubicBezTo>
                    <a:cubicBezTo>
                      <a:pt x="17" y="84711"/>
                      <a:pt x="17" y="88820"/>
                      <a:pt x="28" y="92794"/>
                    </a:cubicBezTo>
                    <a:cubicBezTo>
                      <a:pt x="39" y="96774"/>
                      <a:pt x="45" y="100618"/>
                      <a:pt x="56" y="104266"/>
                    </a:cubicBezTo>
                    <a:cubicBezTo>
                      <a:pt x="68" y="107913"/>
                      <a:pt x="79" y="111358"/>
                      <a:pt x="96" y="114539"/>
                    </a:cubicBezTo>
                    <a:cubicBezTo>
                      <a:pt x="124" y="120899"/>
                      <a:pt x="146" y="126202"/>
                      <a:pt x="175" y="129917"/>
                    </a:cubicBezTo>
                    <a:cubicBezTo>
                      <a:pt x="197" y="133627"/>
                      <a:pt x="214" y="135749"/>
                      <a:pt x="214" y="135749"/>
                    </a:cubicBezTo>
                    <a:cubicBezTo>
                      <a:pt x="214" y="135749"/>
                      <a:pt x="236" y="133627"/>
                      <a:pt x="253" y="129917"/>
                    </a:cubicBezTo>
                    <a:cubicBezTo>
                      <a:pt x="276" y="126202"/>
                      <a:pt x="304" y="120899"/>
                      <a:pt x="338" y="114539"/>
                    </a:cubicBezTo>
                    <a:cubicBezTo>
                      <a:pt x="349" y="111358"/>
                      <a:pt x="360" y="107913"/>
                      <a:pt x="372" y="104266"/>
                    </a:cubicBezTo>
                    <a:cubicBezTo>
                      <a:pt x="383" y="100618"/>
                      <a:pt x="394" y="96774"/>
                      <a:pt x="400" y="92794"/>
                    </a:cubicBezTo>
                    <a:cubicBezTo>
                      <a:pt x="405" y="88820"/>
                      <a:pt x="417" y="84711"/>
                      <a:pt x="417" y="80534"/>
                    </a:cubicBezTo>
                    <a:cubicBezTo>
                      <a:pt x="422" y="76357"/>
                      <a:pt x="428" y="72119"/>
                      <a:pt x="428" y="67874"/>
                    </a:cubicBezTo>
                    <a:cubicBezTo>
                      <a:pt x="422" y="63630"/>
                      <a:pt x="422" y="59392"/>
                      <a:pt x="417" y="55215"/>
                    </a:cubicBezTo>
                    <a:cubicBezTo>
                      <a:pt x="411" y="51038"/>
                      <a:pt x="411" y="46935"/>
                      <a:pt x="400" y="42955"/>
                    </a:cubicBezTo>
                    <a:cubicBezTo>
                      <a:pt x="388" y="38975"/>
                      <a:pt x="383" y="35131"/>
                      <a:pt x="372" y="31483"/>
                    </a:cubicBezTo>
                    <a:cubicBezTo>
                      <a:pt x="360" y="27841"/>
                      <a:pt x="349" y="24396"/>
                      <a:pt x="338" y="21210"/>
                    </a:cubicBezTo>
                    <a:cubicBezTo>
                      <a:pt x="304" y="14849"/>
                      <a:pt x="281" y="9547"/>
                      <a:pt x="253" y="5837"/>
                    </a:cubicBezTo>
                    <a:cubicBezTo>
                      <a:pt x="231" y="2122"/>
                      <a:pt x="214" y="0"/>
                      <a:pt x="214" y="0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4"/>
              <p:cNvSpPr/>
              <p:nvPr/>
            </p:nvSpPr>
            <p:spPr>
              <a:xfrm>
                <a:off x="882580" y="1171700"/>
                <a:ext cx="9468" cy="3031954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35749" extrusionOk="0">
                    <a:moveTo>
                      <a:pt x="209" y="0"/>
                    </a:moveTo>
                    <a:cubicBezTo>
                      <a:pt x="209" y="0"/>
                      <a:pt x="192" y="2122"/>
                      <a:pt x="169" y="5832"/>
                    </a:cubicBezTo>
                    <a:cubicBezTo>
                      <a:pt x="153" y="9547"/>
                      <a:pt x="124" y="14849"/>
                      <a:pt x="91" y="21210"/>
                    </a:cubicBezTo>
                    <a:cubicBezTo>
                      <a:pt x="79" y="24391"/>
                      <a:pt x="62" y="27836"/>
                      <a:pt x="51" y="31483"/>
                    </a:cubicBezTo>
                    <a:cubicBezTo>
                      <a:pt x="46" y="35131"/>
                      <a:pt x="29" y="38975"/>
                      <a:pt x="23" y="42955"/>
                    </a:cubicBezTo>
                    <a:cubicBezTo>
                      <a:pt x="17" y="46929"/>
                      <a:pt x="6" y="51038"/>
                      <a:pt x="6" y="55215"/>
                    </a:cubicBezTo>
                    <a:cubicBezTo>
                      <a:pt x="6" y="59392"/>
                      <a:pt x="1" y="63630"/>
                      <a:pt x="1" y="67874"/>
                    </a:cubicBezTo>
                    <a:cubicBezTo>
                      <a:pt x="1" y="72119"/>
                      <a:pt x="1" y="76357"/>
                      <a:pt x="6" y="80534"/>
                    </a:cubicBezTo>
                    <a:cubicBezTo>
                      <a:pt x="12" y="84711"/>
                      <a:pt x="17" y="88820"/>
                      <a:pt x="23" y="92794"/>
                    </a:cubicBezTo>
                    <a:cubicBezTo>
                      <a:pt x="34" y="96774"/>
                      <a:pt x="40" y="100618"/>
                      <a:pt x="51" y="104266"/>
                    </a:cubicBezTo>
                    <a:cubicBezTo>
                      <a:pt x="68" y="107913"/>
                      <a:pt x="79" y="111358"/>
                      <a:pt x="91" y="114539"/>
                    </a:cubicBezTo>
                    <a:cubicBezTo>
                      <a:pt x="124" y="120899"/>
                      <a:pt x="141" y="126202"/>
                      <a:pt x="169" y="129917"/>
                    </a:cubicBezTo>
                    <a:cubicBezTo>
                      <a:pt x="198" y="133627"/>
                      <a:pt x="209" y="135749"/>
                      <a:pt x="209" y="135749"/>
                    </a:cubicBezTo>
                    <a:cubicBezTo>
                      <a:pt x="209" y="135749"/>
                      <a:pt x="231" y="133627"/>
                      <a:pt x="254" y="129917"/>
                    </a:cubicBezTo>
                    <a:cubicBezTo>
                      <a:pt x="271" y="126202"/>
                      <a:pt x="299" y="120899"/>
                      <a:pt x="333" y="114539"/>
                    </a:cubicBezTo>
                    <a:cubicBezTo>
                      <a:pt x="344" y="111358"/>
                      <a:pt x="361" y="107913"/>
                      <a:pt x="366" y="104266"/>
                    </a:cubicBezTo>
                    <a:cubicBezTo>
                      <a:pt x="378" y="100618"/>
                      <a:pt x="389" y="96774"/>
                      <a:pt x="395" y="92794"/>
                    </a:cubicBezTo>
                    <a:cubicBezTo>
                      <a:pt x="400" y="88820"/>
                      <a:pt x="411" y="84711"/>
                      <a:pt x="411" y="80534"/>
                    </a:cubicBezTo>
                    <a:cubicBezTo>
                      <a:pt x="417" y="76357"/>
                      <a:pt x="423" y="72119"/>
                      <a:pt x="423" y="67874"/>
                    </a:cubicBezTo>
                    <a:cubicBezTo>
                      <a:pt x="417" y="63630"/>
                      <a:pt x="423" y="59392"/>
                      <a:pt x="411" y="55215"/>
                    </a:cubicBezTo>
                    <a:cubicBezTo>
                      <a:pt x="406" y="51038"/>
                      <a:pt x="406" y="46935"/>
                      <a:pt x="395" y="42955"/>
                    </a:cubicBezTo>
                    <a:cubicBezTo>
                      <a:pt x="389" y="38975"/>
                      <a:pt x="378" y="35131"/>
                      <a:pt x="366" y="31483"/>
                    </a:cubicBezTo>
                    <a:cubicBezTo>
                      <a:pt x="355" y="27841"/>
                      <a:pt x="344" y="24396"/>
                      <a:pt x="333" y="21210"/>
                    </a:cubicBezTo>
                    <a:cubicBezTo>
                      <a:pt x="299" y="14849"/>
                      <a:pt x="276" y="9547"/>
                      <a:pt x="254" y="5837"/>
                    </a:cubicBezTo>
                    <a:cubicBezTo>
                      <a:pt x="226" y="2122"/>
                      <a:pt x="209" y="0"/>
                      <a:pt x="209" y="0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4"/>
              <p:cNvSpPr/>
              <p:nvPr/>
            </p:nvSpPr>
            <p:spPr>
              <a:xfrm>
                <a:off x="903755" y="1171700"/>
                <a:ext cx="9468" cy="3031954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35749" extrusionOk="0">
                    <a:moveTo>
                      <a:pt x="214" y="0"/>
                    </a:moveTo>
                    <a:cubicBezTo>
                      <a:pt x="214" y="0"/>
                      <a:pt x="192" y="2122"/>
                      <a:pt x="175" y="5832"/>
                    </a:cubicBezTo>
                    <a:cubicBezTo>
                      <a:pt x="152" y="9547"/>
                      <a:pt x="130" y="14844"/>
                      <a:pt x="96" y="21210"/>
                    </a:cubicBezTo>
                    <a:cubicBezTo>
                      <a:pt x="85" y="24391"/>
                      <a:pt x="68" y="27836"/>
                      <a:pt x="57" y="31483"/>
                    </a:cubicBezTo>
                    <a:cubicBezTo>
                      <a:pt x="51" y="35131"/>
                      <a:pt x="34" y="38975"/>
                      <a:pt x="28" y="42949"/>
                    </a:cubicBezTo>
                    <a:cubicBezTo>
                      <a:pt x="23" y="46929"/>
                      <a:pt x="11" y="51038"/>
                      <a:pt x="11" y="55215"/>
                    </a:cubicBezTo>
                    <a:cubicBezTo>
                      <a:pt x="11" y="59392"/>
                      <a:pt x="0" y="63630"/>
                      <a:pt x="6" y="67874"/>
                    </a:cubicBezTo>
                    <a:cubicBezTo>
                      <a:pt x="6" y="72113"/>
                      <a:pt x="11" y="76357"/>
                      <a:pt x="11" y="80534"/>
                    </a:cubicBezTo>
                    <a:cubicBezTo>
                      <a:pt x="11" y="84711"/>
                      <a:pt x="17" y="88820"/>
                      <a:pt x="28" y="92794"/>
                    </a:cubicBezTo>
                    <a:cubicBezTo>
                      <a:pt x="34" y="96774"/>
                      <a:pt x="40" y="100618"/>
                      <a:pt x="57" y="104266"/>
                    </a:cubicBezTo>
                    <a:cubicBezTo>
                      <a:pt x="68" y="107913"/>
                      <a:pt x="79" y="111358"/>
                      <a:pt x="90" y="114539"/>
                    </a:cubicBezTo>
                    <a:cubicBezTo>
                      <a:pt x="124" y="120899"/>
                      <a:pt x="147" y="126202"/>
                      <a:pt x="169" y="129917"/>
                    </a:cubicBezTo>
                    <a:cubicBezTo>
                      <a:pt x="197" y="133627"/>
                      <a:pt x="214" y="135749"/>
                      <a:pt x="214" y="135749"/>
                    </a:cubicBezTo>
                    <a:cubicBezTo>
                      <a:pt x="214" y="135749"/>
                      <a:pt x="237" y="133627"/>
                      <a:pt x="254" y="129917"/>
                    </a:cubicBezTo>
                    <a:cubicBezTo>
                      <a:pt x="270" y="126202"/>
                      <a:pt x="299" y="120899"/>
                      <a:pt x="332" y="114539"/>
                    </a:cubicBezTo>
                    <a:cubicBezTo>
                      <a:pt x="344" y="111358"/>
                      <a:pt x="360" y="107913"/>
                      <a:pt x="372" y="104266"/>
                    </a:cubicBezTo>
                    <a:cubicBezTo>
                      <a:pt x="377" y="100618"/>
                      <a:pt x="389" y="96774"/>
                      <a:pt x="400" y="92794"/>
                    </a:cubicBezTo>
                    <a:cubicBezTo>
                      <a:pt x="406" y="88820"/>
                      <a:pt x="411" y="84711"/>
                      <a:pt x="417" y="80534"/>
                    </a:cubicBezTo>
                    <a:cubicBezTo>
                      <a:pt x="417" y="76357"/>
                      <a:pt x="422" y="72119"/>
                      <a:pt x="422" y="67874"/>
                    </a:cubicBezTo>
                    <a:cubicBezTo>
                      <a:pt x="422" y="63630"/>
                      <a:pt x="422" y="59392"/>
                      <a:pt x="417" y="55215"/>
                    </a:cubicBezTo>
                    <a:cubicBezTo>
                      <a:pt x="411" y="51038"/>
                      <a:pt x="406" y="46935"/>
                      <a:pt x="400" y="42955"/>
                    </a:cubicBezTo>
                    <a:cubicBezTo>
                      <a:pt x="389" y="38975"/>
                      <a:pt x="383" y="35131"/>
                      <a:pt x="366" y="31483"/>
                    </a:cubicBezTo>
                    <a:cubicBezTo>
                      <a:pt x="355" y="27841"/>
                      <a:pt x="344" y="24396"/>
                      <a:pt x="332" y="21210"/>
                    </a:cubicBezTo>
                    <a:cubicBezTo>
                      <a:pt x="299" y="14849"/>
                      <a:pt x="276" y="9547"/>
                      <a:pt x="254" y="5837"/>
                    </a:cubicBezTo>
                    <a:cubicBezTo>
                      <a:pt x="225" y="2122"/>
                      <a:pt x="214" y="0"/>
                      <a:pt x="214" y="0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4"/>
              <p:cNvSpPr/>
              <p:nvPr/>
            </p:nvSpPr>
            <p:spPr>
              <a:xfrm>
                <a:off x="924907" y="1171700"/>
                <a:ext cx="9602" cy="3031954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35749" extrusionOk="0">
                    <a:moveTo>
                      <a:pt x="215" y="0"/>
                    </a:moveTo>
                    <a:cubicBezTo>
                      <a:pt x="215" y="0"/>
                      <a:pt x="192" y="2122"/>
                      <a:pt x="170" y="5832"/>
                    </a:cubicBezTo>
                    <a:cubicBezTo>
                      <a:pt x="153" y="9547"/>
                      <a:pt x="125" y="14849"/>
                      <a:pt x="91" y="21210"/>
                    </a:cubicBezTo>
                    <a:cubicBezTo>
                      <a:pt x="80" y="24391"/>
                      <a:pt x="63" y="27836"/>
                      <a:pt x="57" y="31483"/>
                    </a:cubicBezTo>
                    <a:cubicBezTo>
                      <a:pt x="46" y="35131"/>
                      <a:pt x="35" y="38975"/>
                      <a:pt x="29" y="42955"/>
                    </a:cubicBezTo>
                    <a:cubicBezTo>
                      <a:pt x="23" y="46929"/>
                      <a:pt x="12" y="51038"/>
                      <a:pt x="7" y="55215"/>
                    </a:cubicBezTo>
                    <a:cubicBezTo>
                      <a:pt x="7" y="59392"/>
                      <a:pt x="1" y="63630"/>
                      <a:pt x="1" y="67874"/>
                    </a:cubicBezTo>
                    <a:cubicBezTo>
                      <a:pt x="7" y="72119"/>
                      <a:pt x="1" y="76357"/>
                      <a:pt x="7" y="80534"/>
                    </a:cubicBezTo>
                    <a:cubicBezTo>
                      <a:pt x="18" y="84711"/>
                      <a:pt x="18" y="88820"/>
                      <a:pt x="29" y="92794"/>
                    </a:cubicBezTo>
                    <a:cubicBezTo>
                      <a:pt x="35" y="96774"/>
                      <a:pt x="46" y="100618"/>
                      <a:pt x="57" y="104266"/>
                    </a:cubicBezTo>
                    <a:cubicBezTo>
                      <a:pt x="68" y="107913"/>
                      <a:pt x="80" y="111358"/>
                      <a:pt x="91" y="114539"/>
                    </a:cubicBezTo>
                    <a:cubicBezTo>
                      <a:pt x="125" y="120899"/>
                      <a:pt x="147" y="126202"/>
                      <a:pt x="170" y="129917"/>
                    </a:cubicBezTo>
                    <a:cubicBezTo>
                      <a:pt x="198" y="133627"/>
                      <a:pt x="215" y="135749"/>
                      <a:pt x="215" y="135749"/>
                    </a:cubicBezTo>
                    <a:cubicBezTo>
                      <a:pt x="215" y="135749"/>
                      <a:pt x="237" y="133627"/>
                      <a:pt x="254" y="129917"/>
                    </a:cubicBezTo>
                    <a:cubicBezTo>
                      <a:pt x="271" y="126202"/>
                      <a:pt x="299" y="120899"/>
                      <a:pt x="333" y="114539"/>
                    </a:cubicBezTo>
                    <a:cubicBezTo>
                      <a:pt x="344" y="111358"/>
                      <a:pt x="361" y="107913"/>
                      <a:pt x="372" y="104266"/>
                    </a:cubicBezTo>
                    <a:cubicBezTo>
                      <a:pt x="378" y="100618"/>
                      <a:pt x="395" y="96774"/>
                      <a:pt x="401" y="92794"/>
                    </a:cubicBezTo>
                    <a:cubicBezTo>
                      <a:pt x="406" y="88820"/>
                      <a:pt x="412" y="84711"/>
                      <a:pt x="417" y="80534"/>
                    </a:cubicBezTo>
                    <a:cubicBezTo>
                      <a:pt x="417" y="76357"/>
                      <a:pt x="429" y="72119"/>
                      <a:pt x="423" y="67874"/>
                    </a:cubicBezTo>
                    <a:cubicBezTo>
                      <a:pt x="423" y="63630"/>
                      <a:pt x="423" y="59392"/>
                      <a:pt x="417" y="55215"/>
                    </a:cubicBezTo>
                    <a:cubicBezTo>
                      <a:pt x="412" y="51038"/>
                      <a:pt x="406" y="46935"/>
                      <a:pt x="401" y="42955"/>
                    </a:cubicBezTo>
                    <a:cubicBezTo>
                      <a:pt x="389" y="38975"/>
                      <a:pt x="384" y="35131"/>
                      <a:pt x="372" y="31483"/>
                    </a:cubicBezTo>
                    <a:cubicBezTo>
                      <a:pt x="356" y="27841"/>
                      <a:pt x="344" y="24396"/>
                      <a:pt x="333" y="21210"/>
                    </a:cubicBezTo>
                    <a:cubicBezTo>
                      <a:pt x="299" y="14849"/>
                      <a:pt x="282" y="9547"/>
                      <a:pt x="254" y="5837"/>
                    </a:cubicBezTo>
                    <a:cubicBezTo>
                      <a:pt x="226" y="2122"/>
                      <a:pt x="215" y="0"/>
                      <a:pt x="215" y="0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4"/>
              <p:cNvSpPr/>
              <p:nvPr/>
            </p:nvSpPr>
            <p:spPr>
              <a:xfrm>
                <a:off x="946082" y="1171700"/>
                <a:ext cx="9602" cy="3031954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35749" extrusionOk="0">
                    <a:moveTo>
                      <a:pt x="214" y="0"/>
                    </a:moveTo>
                    <a:cubicBezTo>
                      <a:pt x="214" y="0"/>
                      <a:pt x="192" y="2122"/>
                      <a:pt x="175" y="5832"/>
                    </a:cubicBezTo>
                    <a:cubicBezTo>
                      <a:pt x="153" y="9547"/>
                      <a:pt x="124" y="14849"/>
                      <a:pt x="91" y="21210"/>
                    </a:cubicBezTo>
                    <a:cubicBezTo>
                      <a:pt x="85" y="24391"/>
                      <a:pt x="68" y="27836"/>
                      <a:pt x="57" y="31483"/>
                    </a:cubicBezTo>
                    <a:cubicBezTo>
                      <a:pt x="46" y="35131"/>
                      <a:pt x="34" y="38975"/>
                      <a:pt x="29" y="42955"/>
                    </a:cubicBezTo>
                    <a:cubicBezTo>
                      <a:pt x="23" y="46929"/>
                      <a:pt x="12" y="51038"/>
                      <a:pt x="12" y="55215"/>
                    </a:cubicBezTo>
                    <a:cubicBezTo>
                      <a:pt x="6" y="59392"/>
                      <a:pt x="1" y="63630"/>
                      <a:pt x="1" y="67874"/>
                    </a:cubicBezTo>
                    <a:cubicBezTo>
                      <a:pt x="6" y="72119"/>
                      <a:pt x="6" y="76357"/>
                      <a:pt x="12" y="80534"/>
                    </a:cubicBezTo>
                    <a:cubicBezTo>
                      <a:pt x="17" y="84711"/>
                      <a:pt x="17" y="88820"/>
                      <a:pt x="29" y="92794"/>
                    </a:cubicBezTo>
                    <a:cubicBezTo>
                      <a:pt x="40" y="96774"/>
                      <a:pt x="46" y="100618"/>
                      <a:pt x="57" y="104266"/>
                    </a:cubicBezTo>
                    <a:cubicBezTo>
                      <a:pt x="68" y="107913"/>
                      <a:pt x="79" y="111358"/>
                      <a:pt x="91" y="114539"/>
                    </a:cubicBezTo>
                    <a:cubicBezTo>
                      <a:pt x="124" y="120899"/>
                      <a:pt x="147" y="126202"/>
                      <a:pt x="175" y="129917"/>
                    </a:cubicBezTo>
                    <a:cubicBezTo>
                      <a:pt x="198" y="133627"/>
                      <a:pt x="214" y="135749"/>
                      <a:pt x="214" y="135749"/>
                    </a:cubicBezTo>
                    <a:cubicBezTo>
                      <a:pt x="214" y="135749"/>
                      <a:pt x="237" y="133627"/>
                      <a:pt x="254" y="129917"/>
                    </a:cubicBezTo>
                    <a:cubicBezTo>
                      <a:pt x="276" y="126202"/>
                      <a:pt x="305" y="120899"/>
                      <a:pt x="333" y="114539"/>
                    </a:cubicBezTo>
                    <a:cubicBezTo>
                      <a:pt x="344" y="111358"/>
                      <a:pt x="361" y="107913"/>
                      <a:pt x="372" y="104266"/>
                    </a:cubicBezTo>
                    <a:cubicBezTo>
                      <a:pt x="383" y="100618"/>
                      <a:pt x="395" y="96774"/>
                      <a:pt x="400" y="92794"/>
                    </a:cubicBezTo>
                    <a:cubicBezTo>
                      <a:pt x="406" y="88820"/>
                      <a:pt x="417" y="84711"/>
                      <a:pt x="417" y="80534"/>
                    </a:cubicBezTo>
                    <a:cubicBezTo>
                      <a:pt x="417" y="76357"/>
                      <a:pt x="428" y="72119"/>
                      <a:pt x="423" y="67874"/>
                    </a:cubicBezTo>
                    <a:cubicBezTo>
                      <a:pt x="423" y="63630"/>
                      <a:pt x="423" y="59392"/>
                      <a:pt x="417" y="55215"/>
                    </a:cubicBezTo>
                    <a:cubicBezTo>
                      <a:pt x="411" y="51038"/>
                      <a:pt x="411" y="46935"/>
                      <a:pt x="400" y="42955"/>
                    </a:cubicBezTo>
                    <a:cubicBezTo>
                      <a:pt x="389" y="38975"/>
                      <a:pt x="383" y="35131"/>
                      <a:pt x="372" y="31483"/>
                    </a:cubicBezTo>
                    <a:cubicBezTo>
                      <a:pt x="361" y="27841"/>
                      <a:pt x="344" y="24396"/>
                      <a:pt x="333" y="21210"/>
                    </a:cubicBezTo>
                    <a:cubicBezTo>
                      <a:pt x="305" y="14849"/>
                      <a:pt x="282" y="9547"/>
                      <a:pt x="254" y="5837"/>
                    </a:cubicBezTo>
                    <a:cubicBezTo>
                      <a:pt x="231" y="2122"/>
                      <a:pt x="214" y="0"/>
                      <a:pt x="214" y="0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4"/>
              <p:cNvSpPr/>
              <p:nvPr/>
            </p:nvSpPr>
            <p:spPr>
              <a:xfrm>
                <a:off x="967256" y="1171700"/>
                <a:ext cx="9602" cy="3031954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35749" extrusionOk="0">
                    <a:moveTo>
                      <a:pt x="214" y="0"/>
                    </a:moveTo>
                    <a:cubicBezTo>
                      <a:pt x="214" y="0"/>
                      <a:pt x="192" y="2122"/>
                      <a:pt x="175" y="5832"/>
                    </a:cubicBezTo>
                    <a:cubicBezTo>
                      <a:pt x="152" y="9547"/>
                      <a:pt x="130" y="14849"/>
                      <a:pt x="96" y="21210"/>
                    </a:cubicBezTo>
                    <a:cubicBezTo>
                      <a:pt x="85" y="24391"/>
                      <a:pt x="68" y="27836"/>
                      <a:pt x="57" y="31483"/>
                    </a:cubicBezTo>
                    <a:cubicBezTo>
                      <a:pt x="51" y="35131"/>
                      <a:pt x="34" y="38975"/>
                      <a:pt x="28" y="42955"/>
                    </a:cubicBezTo>
                    <a:cubicBezTo>
                      <a:pt x="23" y="46929"/>
                      <a:pt x="11" y="51038"/>
                      <a:pt x="11" y="55215"/>
                    </a:cubicBezTo>
                    <a:cubicBezTo>
                      <a:pt x="11" y="59392"/>
                      <a:pt x="0" y="63630"/>
                      <a:pt x="6" y="67874"/>
                    </a:cubicBezTo>
                    <a:cubicBezTo>
                      <a:pt x="6" y="72119"/>
                      <a:pt x="6" y="76357"/>
                      <a:pt x="11" y="80534"/>
                    </a:cubicBezTo>
                    <a:cubicBezTo>
                      <a:pt x="17" y="84711"/>
                      <a:pt x="23" y="88820"/>
                      <a:pt x="28" y="92794"/>
                    </a:cubicBezTo>
                    <a:cubicBezTo>
                      <a:pt x="40" y="96774"/>
                      <a:pt x="45" y="100618"/>
                      <a:pt x="57" y="104266"/>
                    </a:cubicBezTo>
                    <a:cubicBezTo>
                      <a:pt x="68" y="107913"/>
                      <a:pt x="85" y="111358"/>
                      <a:pt x="96" y="114539"/>
                    </a:cubicBezTo>
                    <a:cubicBezTo>
                      <a:pt x="130" y="120899"/>
                      <a:pt x="147" y="126202"/>
                      <a:pt x="175" y="129917"/>
                    </a:cubicBezTo>
                    <a:cubicBezTo>
                      <a:pt x="197" y="133627"/>
                      <a:pt x="214" y="135749"/>
                      <a:pt x="214" y="135749"/>
                    </a:cubicBezTo>
                    <a:cubicBezTo>
                      <a:pt x="214" y="135749"/>
                      <a:pt x="237" y="133627"/>
                      <a:pt x="254" y="129917"/>
                    </a:cubicBezTo>
                    <a:cubicBezTo>
                      <a:pt x="276" y="126202"/>
                      <a:pt x="304" y="120899"/>
                      <a:pt x="338" y="114539"/>
                    </a:cubicBezTo>
                    <a:cubicBezTo>
                      <a:pt x="349" y="111358"/>
                      <a:pt x="366" y="107913"/>
                      <a:pt x="372" y="104266"/>
                    </a:cubicBezTo>
                    <a:cubicBezTo>
                      <a:pt x="383" y="100618"/>
                      <a:pt x="394" y="96774"/>
                      <a:pt x="400" y="92794"/>
                    </a:cubicBezTo>
                    <a:cubicBezTo>
                      <a:pt x="406" y="88820"/>
                      <a:pt x="417" y="84711"/>
                      <a:pt x="417" y="80534"/>
                    </a:cubicBezTo>
                    <a:cubicBezTo>
                      <a:pt x="422" y="76357"/>
                      <a:pt x="428" y="72119"/>
                      <a:pt x="428" y="67874"/>
                    </a:cubicBezTo>
                    <a:cubicBezTo>
                      <a:pt x="422" y="63630"/>
                      <a:pt x="422" y="59392"/>
                      <a:pt x="417" y="55215"/>
                    </a:cubicBezTo>
                    <a:cubicBezTo>
                      <a:pt x="411" y="51038"/>
                      <a:pt x="411" y="46935"/>
                      <a:pt x="400" y="42955"/>
                    </a:cubicBezTo>
                    <a:cubicBezTo>
                      <a:pt x="389" y="38975"/>
                      <a:pt x="383" y="35131"/>
                      <a:pt x="372" y="31483"/>
                    </a:cubicBezTo>
                    <a:cubicBezTo>
                      <a:pt x="360" y="27841"/>
                      <a:pt x="349" y="24396"/>
                      <a:pt x="338" y="21210"/>
                    </a:cubicBezTo>
                    <a:cubicBezTo>
                      <a:pt x="304" y="14849"/>
                      <a:pt x="282" y="9547"/>
                      <a:pt x="254" y="5837"/>
                    </a:cubicBezTo>
                    <a:cubicBezTo>
                      <a:pt x="231" y="2122"/>
                      <a:pt x="214" y="0"/>
                      <a:pt x="214" y="0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4"/>
              <p:cNvSpPr/>
              <p:nvPr/>
            </p:nvSpPr>
            <p:spPr>
              <a:xfrm>
                <a:off x="988408" y="1171700"/>
                <a:ext cx="9602" cy="3031954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35749" extrusionOk="0">
                    <a:moveTo>
                      <a:pt x="215" y="0"/>
                    </a:moveTo>
                    <a:cubicBezTo>
                      <a:pt x="215" y="0"/>
                      <a:pt x="192" y="2122"/>
                      <a:pt x="175" y="5832"/>
                    </a:cubicBezTo>
                    <a:cubicBezTo>
                      <a:pt x="159" y="9547"/>
                      <a:pt x="130" y="14849"/>
                      <a:pt x="97" y="21210"/>
                    </a:cubicBezTo>
                    <a:cubicBezTo>
                      <a:pt x="85" y="24391"/>
                      <a:pt x="68" y="27836"/>
                      <a:pt x="57" y="31483"/>
                    </a:cubicBezTo>
                    <a:cubicBezTo>
                      <a:pt x="52" y="35131"/>
                      <a:pt x="40" y="38975"/>
                      <a:pt x="29" y="42955"/>
                    </a:cubicBezTo>
                    <a:cubicBezTo>
                      <a:pt x="23" y="46929"/>
                      <a:pt x="18" y="51038"/>
                      <a:pt x="12" y="55215"/>
                    </a:cubicBezTo>
                    <a:cubicBezTo>
                      <a:pt x="12" y="59392"/>
                      <a:pt x="1" y="63630"/>
                      <a:pt x="7" y="67874"/>
                    </a:cubicBezTo>
                    <a:cubicBezTo>
                      <a:pt x="7" y="72119"/>
                      <a:pt x="7" y="76357"/>
                      <a:pt x="12" y="80534"/>
                    </a:cubicBezTo>
                    <a:cubicBezTo>
                      <a:pt x="18" y="84711"/>
                      <a:pt x="23" y="88820"/>
                      <a:pt x="29" y="92794"/>
                    </a:cubicBezTo>
                    <a:cubicBezTo>
                      <a:pt x="40" y="96774"/>
                      <a:pt x="46" y="100618"/>
                      <a:pt x="57" y="104266"/>
                    </a:cubicBezTo>
                    <a:cubicBezTo>
                      <a:pt x="74" y="107913"/>
                      <a:pt x="85" y="111358"/>
                      <a:pt x="97" y="114539"/>
                    </a:cubicBezTo>
                    <a:cubicBezTo>
                      <a:pt x="130" y="120899"/>
                      <a:pt x="147" y="126202"/>
                      <a:pt x="175" y="129917"/>
                    </a:cubicBezTo>
                    <a:cubicBezTo>
                      <a:pt x="204" y="133627"/>
                      <a:pt x="215" y="135749"/>
                      <a:pt x="215" y="135749"/>
                    </a:cubicBezTo>
                    <a:cubicBezTo>
                      <a:pt x="215" y="135749"/>
                      <a:pt x="237" y="133627"/>
                      <a:pt x="260" y="129917"/>
                    </a:cubicBezTo>
                    <a:cubicBezTo>
                      <a:pt x="277" y="126202"/>
                      <a:pt x="305" y="120899"/>
                      <a:pt x="339" y="114539"/>
                    </a:cubicBezTo>
                    <a:cubicBezTo>
                      <a:pt x="350" y="111358"/>
                      <a:pt x="367" y="107913"/>
                      <a:pt x="372" y="104266"/>
                    </a:cubicBezTo>
                    <a:cubicBezTo>
                      <a:pt x="384" y="100618"/>
                      <a:pt x="395" y="96774"/>
                      <a:pt x="401" y="92794"/>
                    </a:cubicBezTo>
                    <a:cubicBezTo>
                      <a:pt x="406" y="88820"/>
                      <a:pt x="417" y="84711"/>
                      <a:pt x="417" y="80534"/>
                    </a:cubicBezTo>
                    <a:cubicBezTo>
                      <a:pt x="423" y="76357"/>
                      <a:pt x="429" y="72119"/>
                      <a:pt x="429" y="67874"/>
                    </a:cubicBezTo>
                    <a:cubicBezTo>
                      <a:pt x="423" y="63630"/>
                      <a:pt x="429" y="59392"/>
                      <a:pt x="417" y="55215"/>
                    </a:cubicBezTo>
                    <a:cubicBezTo>
                      <a:pt x="412" y="51038"/>
                      <a:pt x="412" y="46935"/>
                      <a:pt x="401" y="42955"/>
                    </a:cubicBezTo>
                    <a:cubicBezTo>
                      <a:pt x="389" y="38975"/>
                      <a:pt x="384" y="35131"/>
                      <a:pt x="372" y="31483"/>
                    </a:cubicBezTo>
                    <a:cubicBezTo>
                      <a:pt x="361" y="27841"/>
                      <a:pt x="350" y="24396"/>
                      <a:pt x="339" y="21210"/>
                    </a:cubicBezTo>
                    <a:cubicBezTo>
                      <a:pt x="305" y="14849"/>
                      <a:pt x="282" y="9547"/>
                      <a:pt x="260" y="5837"/>
                    </a:cubicBezTo>
                    <a:cubicBezTo>
                      <a:pt x="232" y="2122"/>
                      <a:pt x="215" y="0"/>
                      <a:pt x="215" y="0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4"/>
              <p:cNvSpPr/>
              <p:nvPr/>
            </p:nvSpPr>
            <p:spPr>
              <a:xfrm>
                <a:off x="1009717" y="1171700"/>
                <a:ext cx="9468" cy="3031954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35749" extrusionOk="0">
                    <a:moveTo>
                      <a:pt x="214" y="0"/>
                    </a:moveTo>
                    <a:cubicBezTo>
                      <a:pt x="214" y="0"/>
                      <a:pt x="192" y="2122"/>
                      <a:pt x="169" y="5832"/>
                    </a:cubicBezTo>
                    <a:cubicBezTo>
                      <a:pt x="152" y="9547"/>
                      <a:pt x="124" y="14849"/>
                      <a:pt x="90" y="21210"/>
                    </a:cubicBezTo>
                    <a:cubicBezTo>
                      <a:pt x="79" y="24391"/>
                      <a:pt x="62" y="27836"/>
                      <a:pt x="56" y="31483"/>
                    </a:cubicBezTo>
                    <a:cubicBezTo>
                      <a:pt x="45" y="35131"/>
                      <a:pt x="34" y="38975"/>
                      <a:pt x="28" y="42955"/>
                    </a:cubicBezTo>
                    <a:cubicBezTo>
                      <a:pt x="17" y="46929"/>
                      <a:pt x="11" y="51038"/>
                      <a:pt x="6" y="55215"/>
                    </a:cubicBezTo>
                    <a:cubicBezTo>
                      <a:pt x="6" y="59392"/>
                      <a:pt x="0" y="63630"/>
                      <a:pt x="0" y="67874"/>
                    </a:cubicBezTo>
                    <a:cubicBezTo>
                      <a:pt x="0" y="72119"/>
                      <a:pt x="0" y="76357"/>
                      <a:pt x="6" y="80534"/>
                    </a:cubicBezTo>
                    <a:cubicBezTo>
                      <a:pt x="11" y="84711"/>
                      <a:pt x="17" y="88820"/>
                      <a:pt x="23" y="92794"/>
                    </a:cubicBezTo>
                    <a:cubicBezTo>
                      <a:pt x="34" y="96774"/>
                      <a:pt x="40" y="100618"/>
                      <a:pt x="56" y="104266"/>
                    </a:cubicBezTo>
                    <a:cubicBezTo>
                      <a:pt x="68" y="107913"/>
                      <a:pt x="79" y="111358"/>
                      <a:pt x="90" y="114539"/>
                    </a:cubicBezTo>
                    <a:cubicBezTo>
                      <a:pt x="124" y="120899"/>
                      <a:pt x="141" y="126202"/>
                      <a:pt x="169" y="129917"/>
                    </a:cubicBezTo>
                    <a:cubicBezTo>
                      <a:pt x="197" y="133627"/>
                      <a:pt x="214" y="135749"/>
                      <a:pt x="214" y="135749"/>
                    </a:cubicBezTo>
                    <a:cubicBezTo>
                      <a:pt x="214" y="135749"/>
                      <a:pt x="231" y="133627"/>
                      <a:pt x="253" y="129917"/>
                    </a:cubicBezTo>
                    <a:cubicBezTo>
                      <a:pt x="270" y="126202"/>
                      <a:pt x="299" y="120899"/>
                      <a:pt x="332" y="114539"/>
                    </a:cubicBezTo>
                    <a:cubicBezTo>
                      <a:pt x="344" y="111358"/>
                      <a:pt x="360" y="107913"/>
                      <a:pt x="372" y="104266"/>
                    </a:cubicBezTo>
                    <a:cubicBezTo>
                      <a:pt x="377" y="100618"/>
                      <a:pt x="389" y="96774"/>
                      <a:pt x="400" y="92794"/>
                    </a:cubicBezTo>
                    <a:cubicBezTo>
                      <a:pt x="405" y="88820"/>
                      <a:pt x="411" y="84711"/>
                      <a:pt x="417" y="80534"/>
                    </a:cubicBezTo>
                    <a:cubicBezTo>
                      <a:pt x="417" y="76357"/>
                      <a:pt x="422" y="72119"/>
                      <a:pt x="422" y="67874"/>
                    </a:cubicBezTo>
                    <a:cubicBezTo>
                      <a:pt x="422" y="63630"/>
                      <a:pt x="422" y="59392"/>
                      <a:pt x="417" y="55215"/>
                    </a:cubicBezTo>
                    <a:cubicBezTo>
                      <a:pt x="405" y="51038"/>
                      <a:pt x="405" y="46935"/>
                      <a:pt x="394" y="42955"/>
                    </a:cubicBezTo>
                    <a:cubicBezTo>
                      <a:pt x="389" y="38975"/>
                      <a:pt x="383" y="35131"/>
                      <a:pt x="366" y="31483"/>
                    </a:cubicBezTo>
                    <a:cubicBezTo>
                      <a:pt x="355" y="27841"/>
                      <a:pt x="344" y="24396"/>
                      <a:pt x="332" y="21210"/>
                    </a:cubicBezTo>
                    <a:cubicBezTo>
                      <a:pt x="299" y="14849"/>
                      <a:pt x="276" y="9547"/>
                      <a:pt x="253" y="5837"/>
                    </a:cubicBezTo>
                    <a:cubicBezTo>
                      <a:pt x="225" y="2122"/>
                      <a:pt x="214" y="0"/>
                      <a:pt x="214" y="0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4"/>
              <p:cNvSpPr/>
              <p:nvPr/>
            </p:nvSpPr>
            <p:spPr>
              <a:xfrm>
                <a:off x="1030869" y="1171700"/>
                <a:ext cx="9602" cy="3031954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35749" extrusionOk="0">
                    <a:moveTo>
                      <a:pt x="215" y="0"/>
                    </a:moveTo>
                    <a:cubicBezTo>
                      <a:pt x="215" y="0"/>
                      <a:pt x="192" y="2122"/>
                      <a:pt x="170" y="5832"/>
                    </a:cubicBezTo>
                    <a:cubicBezTo>
                      <a:pt x="153" y="9547"/>
                      <a:pt x="125" y="14849"/>
                      <a:pt x="91" y="21210"/>
                    </a:cubicBezTo>
                    <a:cubicBezTo>
                      <a:pt x="80" y="24391"/>
                      <a:pt x="63" y="27836"/>
                      <a:pt x="57" y="31483"/>
                    </a:cubicBezTo>
                    <a:cubicBezTo>
                      <a:pt x="46" y="35131"/>
                      <a:pt x="35" y="38975"/>
                      <a:pt x="29" y="42955"/>
                    </a:cubicBezTo>
                    <a:cubicBezTo>
                      <a:pt x="23" y="46929"/>
                      <a:pt x="12" y="51038"/>
                      <a:pt x="12" y="55215"/>
                    </a:cubicBezTo>
                    <a:cubicBezTo>
                      <a:pt x="6" y="59392"/>
                      <a:pt x="1" y="63630"/>
                      <a:pt x="1" y="67874"/>
                    </a:cubicBezTo>
                    <a:cubicBezTo>
                      <a:pt x="6" y="72119"/>
                      <a:pt x="1" y="76357"/>
                      <a:pt x="6" y="80534"/>
                    </a:cubicBezTo>
                    <a:cubicBezTo>
                      <a:pt x="18" y="84711"/>
                      <a:pt x="18" y="88820"/>
                      <a:pt x="29" y="92794"/>
                    </a:cubicBezTo>
                    <a:cubicBezTo>
                      <a:pt x="35" y="96774"/>
                      <a:pt x="40" y="100618"/>
                      <a:pt x="57" y="104266"/>
                    </a:cubicBezTo>
                    <a:cubicBezTo>
                      <a:pt x="68" y="107913"/>
                      <a:pt x="80" y="111358"/>
                      <a:pt x="91" y="114539"/>
                    </a:cubicBezTo>
                    <a:cubicBezTo>
                      <a:pt x="125" y="120899"/>
                      <a:pt x="147" y="126202"/>
                      <a:pt x="170" y="129917"/>
                    </a:cubicBezTo>
                    <a:cubicBezTo>
                      <a:pt x="198" y="133627"/>
                      <a:pt x="215" y="135749"/>
                      <a:pt x="215" y="135749"/>
                    </a:cubicBezTo>
                    <a:cubicBezTo>
                      <a:pt x="215" y="135749"/>
                      <a:pt x="237" y="133627"/>
                      <a:pt x="254" y="129917"/>
                    </a:cubicBezTo>
                    <a:cubicBezTo>
                      <a:pt x="271" y="126202"/>
                      <a:pt x="299" y="120899"/>
                      <a:pt x="333" y="114539"/>
                    </a:cubicBezTo>
                    <a:cubicBezTo>
                      <a:pt x="344" y="111358"/>
                      <a:pt x="361" y="107913"/>
                      <a:pt x="372" y="104266"/>
                    </a:cubicBezTo>
                    <a:cubicBezTo>
                      <a:pt x="378" y="100618"/>
                      <a:pt x="395" y="96774"/>
                      <a:pt x="401" y="92794"/>
                    </a:cubicBezTo>
                    <a:cubicBezTo>
                      <a:pt x="406" y="88820"/>
                      <a:pt x="417" y="84711"/>
                      <a:pt x="417" y="80534"/>
                    </a:cubicBezTo>
                    <a:cubicBezTo>
                      <a:pt x="417" y="76357"/>
                      <a:pt x="429" y="72119"/>
                      <a:pt x="423" y="67874"/>
                    </a:cubicBezTo>
                    <a:cubicBezTo>
                      <a:pt x="423" y="63630"/>
                      <a:pt x="423" y="59392"/>
                      <a:pt x="417" y="55215"/>
                    </a:cubicBezTo>
                    <a:cubicBezTo>
                      <a:pt x="412" y="51038"/>
                      <a:pt x="406" y="46935"/>
                      <a:pt x="401" y="42955"/>
                    </a:cubicBezTo>
                    <a:cubicBezTo>
                      <a:pt x="389" y="38975"/>
                      <a:pt x="384" y="35131"/>
                      <a:pt x="372" y="31483"/>
                    </a:cubicBezTo>
                    <a:cubicBezTo>
                      <a:pt x="355" y="27841"/>
                      <a:pt x="344" y="24396"/>
                      <a:pt x="333" y="21210"/>
                    </a:cubicBezTo>
                    <a:cubicBezTo>
                      <a:pt x="299" y="14849"/>
                      <a:pt x="282" y="9547"/>
                      <a:pt x="254" y="5837"/>
                    </a:cubicBezTo>
                    <a:cubicBezTo>
                      <a:pt x="226" y="2122"/>
                      <a:pt x="215" y="0"/>
                      <a:pt x="215" y="0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4"/>
              <p:cNvSpPr/>
              <p:nvPr/>
            </p:nvSpPr>
            <p:spPr>
              <a:xfrm>
                <a:off x="1052044" y="1171700"/>
                <a:ext cx="9468" cy="3031954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35749" extrusionOk="0">
                    <a:moveTo>
                      <a:pt x="214" y="0"/>
                    </a:moveTo>
                    <a:cubicBezTo>
                      <a:pt x="214" y="0"/>
                      <a:pt x="192" y="2122"/>
                      <a:pt x="169" y="5832"/>
                    </a:cubicBezTo>
                    <a:cubicBezTo>
                      <a:pt x="153" y="9547"/>
                      <a:pt x="124" y="14849"/>
                      <a:pt x="91" y="21210"/>
                    </a:cubicBezTo>
                    <a:cubicBezTo>
                      <a:pt x="79" y="24391"/>
                      <a:pt x="62" y="27836"/>
                      <a:pt x="57" y="31483"/>
                    </a:cubicBezTo>
                    <a:cubicBezTo>
                      <a:pt x="46" y="35131"/>
                      <a:pt x="34" y="38975"/>
                      <a:pt x="29" y="42955"/>
                    </a:cubicBezTo>
                    <a:cubicBezTo>
                      <a:pt x="17" y="46929"/>
                      <a:pt x="12" y="51038"/>
                      <a:pt x="6" y="55215"/>
                    </a:cubicBezTo>
                    <a:cubicBezTo>
                      <a:pt x="6" y="59392"/>
                      <a:pt x="1" y="63630"/>
                      <a:pt x="1" y="67874"/>
                    </a:cubicBezTo>
                    <a:cubicBezTo>
                      <a:pt x="1" y="72119"/>
                      <a:pt x="1" y="76357"/>
                      <a:pt x="6" y="80534"/>
                    </a:cubicBezTo>
                    <a:cubicBezTo>
                      <a:pt x="12" y="84711"/>
                      <a:pt x="17" y="88820"/>
                      <a:pt x="23" y="92794"/>
                    </a:cubicBezTo>
                    <a:cubicBezTo>
                      <a:pt x="34" y="96774"/>
                      <a:pt x="40" y="100618"/>
                      <a:pt x="57" y="104266"/>
                    </a:cubicBezTo>
                    <a:cubicBezTo>
                      <a:pt x="68" y="107913"/>
                      <a:pt x="79" y="111358"/>
                      <a:pt x="91" y="114539"/>
                    </a:cubicBezTo>
                    <a:cubicBezTo>
                      <a:pt x="124" y="120899"/>
                      <a:pt x="141" y="126202"/>
                      <a:pt x="169" y="129917"/>
                    </a:cubicBezTo>
                    <a:cubicBezTo>
                      <a:pt x="198" y="133627"/>
                      <a:pt x="214" y="135749"/>
                      <a:pt x="214" y="135749"/>
                    </a:cubicBezTo>
                    <a:cubicBezTo>
                      <a:pt x="214" y="135749"/>
                      <a:pt x="231" y="133627"/>
                      <a:pt x="254" y="129917"/>
                    </a:cubicBezTo>
                    <a:cubicBezTo>
                      <a:pt x="271" y="126202"/>
                      <a:pt x="299" y="120899"/>
                      <a:pt x="333" y="114539"/>
                    </a:cubicBezTo>
                    <a:cubicBezTo>
                      <a:pt x="344" y="111358"/>
                      <a:pt x="361" y="107913"/>
                      <a:pt x="372" y="104266"/>
                    </a:cubicBezTo>
                    <a:cubicBezTo>
                      <a:pt x="378" y="100618"/>
                      <a:pt x="389" y="96774"/>
                      <a:pt x="400" y="92794"/>
                    </a:cubicBezTo>
                    <a:cubicBezTo>
                      <a:pt x="406" y="88820"/>
                      <a:pt x="411" y="84711"/>
                      <a:pt x="417" y="80534"/>
                    </a:cubicBezTo>
                    <a:cubicBezTo>
                      <a:pt x="417" y="76357"/>
                      <a:pt x="423" y="72119"/>
                      <a:pt x="423" y="67874"/>
                    </a:cubicBezTo>
                    <a:cubicBezTo>
                      <a:pt x="423" y="63630"/>
                      <a:pt x="423" y="59392"/>
                      <a:pt x="417" y="55215"/>
                    </a:cubicBezTo>
                    <a:cubicBezTo>
                      <a:pt x="406" y="51038"/>
                      <a:pt x="406" y="46935"/>
                      <a:pt x="395" y="42955"/>
                    </a:cubicBezTo>
                    <a:cubicBezTo>
                      <a:pt x="389" y="38975"/>
                      <a:pt x="383" y="35131"/>
                      <a:pt x="366" y="31483"/>
                    </a:cubicBezTo>
                    <a:cubicBezTo>
                      <a:pt x="355" y="27841"/>
                      <a:pt x="344" y="24396"/>
                      <a:pt x="333" y="21210"/>
                    </a:cubicBezTo>
                    <a:cubicBezTo>
                      <a:pt x="299" y="14849"/>
                      <a:pt x="276" y="9547"/>
                      <a:pt x="254" y="5837"/>
                    </a:cubicBezTo>
                    <a:cubicBezTo>
                      <a:pt x="226" y="2122"/>
                      <a:pt x="214" y="0"/>
                      <a:pt x="214" y="0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4"/>
              <p:cNvSpPr/>
              <p:nvPr/>
            </p:nvSpPr>
            <p:spPr>
              <a:xfrm>
                <a:off x="1073218" y="1171700"/>
                <a:ext cx="9580" cy="3031954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5749" extrusionOk="0">
                    <a:moveTo>
                      <a:pt x="214" y="0"/>
                    </a:moveTo>
                    <a:cubicBezTo>
                      <a:pt x="214" y="0"/>
                      <a:pt x="192" y="2122"/>
                      <a:pt x="175" y="5832"/>
                    </a:cubicBezTo>
                    <a:cubicBezTo>
                      <a:pt x="152" y="9547"/>
                      <a:pt x="130" y="14849"/>
                      <a:pt x="96" y="21210"/>
                    </a:cubicBezTo>
                    <a:cubicBezTo>
                      <a:pt x="85" y="24391"/>
                      <a:pt x="68" y="27836"/>
                      <a:pt x="56" y="31483"/>
                    </a:cubicBezTo>
                    <a:cubicBezTo>
                      <a:pt x="51" y="35131"/>
                      <a:pt x="34" y="38975"/>
                      <a:pt x="28" y="42955"/>
                    </a:cubicBezTo>
                    <a:cubicBezTo>
                      <a:pt x="23" y="46929"/>
                      <a:pt x="11" y="51038"/>
                      <a:pt x="11" y="55215"/>
                    </a:cubicBezTo>
                    <a:cubicBezTo>
                      <a:pt x="6" y="59392"/>
                      <a:pt x="0" y="63630"/>
                      <a:pt x="6" y="67874"/>
                    </a:cubicBezTo>
                    <a:cubicBezTo>
                      <a:pt x="6" y="72119"/>
                      <a:pt x="6" y="76357"/>
                      <a:pt x="11" y="80534"/>
                    </a:cubicBezTo>
                    <a:cubicBezTo>
                      <a:pt x="17" y="84711"/>
                      <a:pt x="17" y="88820"/>
                      <a:pt x="28" y="92794"/>
                    </a:cubicBezTo>
                    <a:cubicBezTo>
                      <a:pt x="40" y="96774"/>
                      <a:pt x="45" y="100618"/>
                      <a:pt x="56" y="104266"/>
                    </a:cubicBezTo>
                    <a:cubicBezTo>
                      <a:pt x="68" y="107913"/>
                      <a:pt x="85" y="111358"/>
                      <a:pt x="96" y="114539"/>
                    </a:cubicBezTo>
                    <a:cubicBezTo>
                      <a:pt x="124" y="120899"/>
                      <a:pt x="147" y="126202"/>
                      <a:pt x="175" y="129917"/>
                    </a:cubicBezTo>
                    <a:cubicBezTo>
                      <a:pt x="197" y="133627"/>
                      <a:pt x="214" y="135749"/>
                      <a:pt x="214" y="135749"/>
                    </a:cubicBezTo>
                    <a:cubicBezTo>
                      <a:pt x="214" y="135749"/>
                      <a:pt x="237" y="133627"/>
                      <a:pt x="253" y="129917"/>
                    </a:cubicBezTo>
                    <a:cubicBezTo>
                      <a:pt x="276" y="126202"/>
                      <a:pt x="304" y="120899"/>
                      <a:pt x="338" y="114539"/>
                    </a:cubicBezTo>
                    <a:cubicBezTo>
                      <a:pt x="349" y="111358"/>
                      <a:pt x="360" y="107913"/>
                      <a:pt x="372" y="104266"/>
                    </a:cubicBezTo>
                    <a:cubicBezTo>
                      <a:pt x="383" y="100618"/>
                      <a:pt x="394" y="96774"/>
                      <a:pt x="400" y="92794"/>
                    </a:cubicBezTo>
                    <a:cubicBezTo>
                      <a:pt x="405" y="88820"/>
                      <a:pt x="417" y="84711"/>
                      <a:pt x="417" y="80534"/>
                    </a:cubicBezTo>
                    <a:cubicBezTo>
                      <a:pt x="422" y="76357"/>
                      <a:pt x="428" y="72119"/>
                      <a:pt x="428" y="67874"/>
                    </a:cubicBezTo>
                    <a:cubicBezTo>
                      <a:pt x="422" y="63630"/>
                      <a:pt x="422" y="59392"/>
                      <a:pt x="417" y="55215"/>
                    </a:cubicBezTo>
                    <a:cubicBezTo>
                      <a:pt x="411" y="51038"/>
                      <a:pt x="411" y="46935"/>
                      <a:pt x="400" y="42955"/>
                    </a:cubicBezTo>
                    <a:cubicBezTo>
                      <a:pt x="389" y="38975"/>
                      <a:pt x="383" y="35131"/>
                      <a:pt x="372" y="31483"/>
                    </a:cubicBezTo>
                    <a:cubicBezTo>
                      <a:pt x="360" y="27841"/>
                      <a:pt x="349" y="24396"/>
                      <a:pt x="338" y="21210"/>
                    </a:cubicBezTo>
                    <a:cubicBezTo>
                      <a:pt x="304" y="14849"/>
                      <a:pt x="282" y="9547"/>
                      <a:pt x="253" y="5837"/>
                    </a:cubicBezTo>
                    <a:cubicBezTo>
                      <a:pt x="231" y="2122"/>
                      <a:pt x="214" y="0"/>
                      <a:pt x="214" y="0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4"/>
              <p:cNvSpPr/>
              <p:nvPr/>
            </p:nvSpPr>
            <p:spPr>
              <a:xfrm>
                <a:off x="1221888" y="1366666"/>
                <a:ext cx="242805" cy="269963"/>
              </a:xfrm>
              <a:custGeom>
                <a:avLst/>
                <a:gdLst/>
                <a:ahLst/>
                <a:cxnLst/>
                <a:rect l="l" t="t" r="r" b="b"/>
                <a:pathLst>
                  <a:path w="10848" h="12087" extrusionOk="0">
                    <a:moveTo>
                      <a:pt x="9052" y="1408"/>
                    </a:moveTo>
                    <a:cubicBezTo>
                      <a:pt x="10847" y="2815"/>
                      <a:pt x="10679" y="6029"/>
                      <a:pt x="8675" y="8591"/>
                    </a:cubicBezTo>
                    <a:cubicBezTo>
                      <a:pt x="6671" y="11152"/>
                      <a:pt x="3592" y="12086"/>
                      <a:pt x="1796" y="10679"/>
                    </a:cubicBezTo>
                    <a:cubicBezTo>
                      <a:pt x="0" y="9277"/>
                      <a:pt x="169" y="6063"/>
                      <a:pt x="2173" y="3502"/>
                    </a:cubicBezTo>
                    <a:cubicBezTo>
                      <a:pt x="4177" y="941"/>
                      <a:pt x="7256" y="1"/>
                      <a:pt x="9052" y="1408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4"/>
              <p:cNvSpPr/>
              <p:nvPr/>
            </p:nvSpPr>
            <p:spPr>
              <a:xfrm>
                <a:off x="1256783" y="1390674"/>
                <a:ext cx="207911" cy="245953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1012" extrusionOk="0">
                    <a:moveTo>
                      <a:pt x="6969" y="1"/>
                    </a:moveTo>
                    <a:cubicBezTo>
                      <a:pt x="8500" y="1498"/>
                      <a:pt x="8258" y="4532"/>
                      <a:pt x="6350" y="6970"/>
                    </a:cubicBezTo>
                    <a:cubicBezTo>
                      <a:pt x="4532" y="9289"/>
                      <a:pt x="1824" y="10274"/>
                      <a:pt x="1" y="9390"/>
                    </a:cubicBezTo>
                    <a:cubicBezTo>
                      <a:pt x="74" y="9463"/>
                      <a:pt x="153" y="9536"/>
                      <a:pt x="237" y="9604"/>
                    </a:cubicBezTo>
                    <a:cubicBezTo>
                      <a:pt x="2033" y="11011"/>
                      <a:pt x="5112" y="10071"/>
                      <a:pt x="7116" y="7510"/>
                    </a:cubicBezTo>
                    <a:cubicBezTo>
                      <a:pt x="9120" y="4949"/>
                      <a:pt x="9288" y="1735"/>
                      <a:pt x="7493" y="333"/>
                    </a:cubicBezTo>
                    <a:cubicBezTo>
                      <a:pt x="7330" y="204"/>
                      <a:pt x="7155" y="91"/>
                      <a:pt x="6969" y="1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4"/>
              <p:cNvSpPr/>
              <p:nvPr/>
            </p:nvSpPr>
            <p:spPr>
              <a:xfrm>
                <a:off x="1241921" y="1395588"/>
                <a:ext cx="152335" cy="172761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7735" extrusionOk="0">
                    <a:moveTo>
                      <a:pt x="5832" y="760"/>
                    </a:moveTo>
                    <a:cubicBezTo>
                      <a:pt x="6806" y="1520"/>
                      <a:pt x="6502" y="3524"/>
                      <a:pt x="5157" y="5241"/>
                    </a:cubicBezTo>
                    <a:cubicBezTo>
                      <a:pt x="3811" y="6958"/>
                      <a:pt x="1937" y="7735"/>
                      <a:pt x="969" y="6975"/>
                    </a:cubicBezTo>
                    <a:cubicBezTo>
                      <a:pt x="0" y="6215"/>
                      <a:pt x="304" y="4211"/>
                      <a:pt x="1650" y="2494"/>
                    </a:cubicBezTo>
                    <a:cubicBezTo>
                      <a:pt x="2989" y="777"/>
                      <a:pt x="4864" y="0"/>
                      <a:pt x="5832" y="760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4"/>
              <p:cNvSpPr/>
              <p:nvPr/>
            </p:nvSpPr>
            <p:spPr>
              <a:xfrm>
                <a:off x="1274175" y="1405146"/>
                <a:ext cx="120082" cy="157797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7065" extrusionOk="0">
                    <a:moveTo>
                      <a:pt x="3192" y="62"/>
                    </a:moveTo>
                    <a:cubicBezTo>
                      <a:pt x="3361" y="107"/>
                      <a:pt x="3524" y="186"/>
                      <a:pt x="3665" y="293"/>
                    </a:cubicBezTo>
                    <a:cubicBezTo>
                      <a:pt x="4633" y="1053"/>
                      <a:pt x="4329" y="3057"/>
                      <a:pt x="2984" y="4774"/>
                    </a:cubicBezTo>
                    <a:cubicBezTo>
                      <a:pt x="2083" y="5928"/>
                      <a:pt x="946" y="6654"/>
                      <a:pt x="0" y="6783"/>
                    </a:cubicBezTo>
                    <a:cubicBezTo>
                      <a:pt x="1030" y="7065"/>
                      <a:pt x="2567" y="6282"/>
                      <a:pt x="3716" y="4813"/>
                    </a:cubicBezTo>
                    <a:cubicBezTo>
                      <a:pt x="5061" y="3091"/>
                      <a:pt x="5365" y="1087"/>
                      <a:pt x="4397" y="327"/>
                    </a:cubicBezTo>
                    <a:cubicBezTo>
                      <a:pt x="4076" y="79"/>
                      <a:pt x="3659" y="0"/>
                      <a:pt x="3192" y="62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4"/>
              <p:cNvSpPr/>
              <p:nvPr/>
            </p:nvSpPr>
            <p:spPr>
              <a:xfrm>
                <a:off x="1509154" y="3759976"/>
                <a:ext cx="242805" cy="269829"/>
              </a:xfrm>
              <a:custGeom>
                <a:avLst/>
                <a:gdLst/>
                <a:ahLst/>
                <a:cxnLst/>
                <a:rect l="l" t="t" r="r" b="b"/>
                <a:pathLst>
                  <a:path w="10848" h="12081" extrusionOk="0">
                    <a:moveTo>
                      <a:pt x="9052" y="1402"/>
                    </a:moveTo>
                    <a:cubicBezTo>
                      <a:pt x="10847" y="2809"/>
                      <a:pt x="10679" y="6023"/>
                      <a:pt x="8675" y="8584"/>
                    </a:cubicBezTo>
                    <a:cubicBezTo>
                      <a:pt x="6671" y="11146"/>
                      <a:pt x="3586" y="12080"/>
                      <a:pt x="1796" y="10673"/>
                    </a:cubicBezTo>
                    <a:cubicBezTo>
                      <a:pt x="0" y="9271"/>
                      <a:pt x="169" y="6057"/>
                      <a:pt x="2173" y="3496"/>
                    </a:cubicBezTo>
                    <a:cubicBezTo>
                      <a:pt x="4177" y="935"/>
                      <a:pt x="7256" y="0"/>
                      <a:pt x="9052" y="1402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4"/>
              <p:cNvSpPr/>
              <p:nvPr/>
            </p:nvSpPr>
            <p:spPr>
              <a:xfrm>
                <a:off x="1543938" y="3783850"/>
                <a:ext cx="208023" cy="245819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1006" extrusionOk="0">
                    <a:moveTo>
                      <a:pt x="6969" y="1"/>
                    </a:moveTo>
                    <a:cubicBezTo>
                      <a:pt x="8505" y="1498"/>
                      <a:pt x="8263" y="4532"/>
                      <a:pt x="6349" y="6969"/>
                    </a:cubicBezTo>
                    <a:cubicBezTo>
                      <a:pt x="4531" y="9289"/>
                      <a:pt x="1829" y="10274"/>
                      <a:pt x="0" y="9390"/>
                    </a:cubicBezTo>
                    <a:cubicBezTo>
                      <a:pt x="79" y="9463"/>
                      <a:pt x="158" y="9536"/>
                      <a:pt x="242" y="9598"/>
                    </a:cubicBezTo>
                    <a:cubicBezTo>
                      <a:pt x="2038" y="11005"/>
                      <a:pt x="5117" y="10071"/>
                      <a:pt x="7121" y="7510"/>
                    </a:cubicBezTo>
                    <a:cubicBezTo>
                      <a:pt x="9125" y="4949"/>
                      <a:pt x="9293" y="1734"/>
                      <a:pt x="7498" y="333"/>
                    </a:cubicBezTo>
                    <a:cubicBezTo>
                      <a:pt x="7335" y="203"/>
                      <a:pt x="7154" y="91"/>
                      <a:pt x="6969" y="1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4"/>
              <p:cNvSpPr/>
              <p:nvPr/>
            </p:nvSpPr>
            <p:spPr>
              <a:xfrm>
                <a:off x="1529187" y="3788763"/>
                <a:ext cx="152223" cy="172761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735" extrusionOk="0">
                    <a:moveTo>
                      <a:pt x="5832" y="760"/>
                    </a:moveTo>
                    <a:cubicBezTo>
                      <a:pt x="6800" y="1520"/>
                      <a:pt x="6496" y="3524"/>
                      <a:pt x="5157" y="5241"/>
                    </a:cubicBezTo>
                    <a:cubicBezTo>
                      <a:pt x="3811" y="6958"/>
                      <a:pt x="1937" y="7735"/>
                      <a:pt x="969" y="6975"/>
                    </a:cubicBezTo>
                    <a:cubicBezTo>
                      <a:pt x="0" y="6220"/>
                      <a:pt x="304" y="4211"/>
                      <a:pt x="1644" y="2494"/>
                    </a:cubicBezTo>
                    <a:cubicBezTo>
                      <a:pt x="2989" y="777"/>
                      <a:pt x="4864" y="0"/>
                      <a:pt x="5832" y="760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4"/>
              <p:cNvSpPr/>
              <p:nvPr/>
            </p:nvSpPr>
            <p:spPr>
              <a:xfrm>
                <a:off x="1561442" y="3798322"/>
                <a:ext cx="119970" cy="157663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7059" extrusionOk="0">
                    <a:moveTo>
                      <a:pt x="3186" y="62"/>
                    </a:moveTo>
                    <a:cubicBezTo>
                      <a:pt x="3361" y="107"/>
                      <a:pt x="3519" y="186"/>
                      <a:pt x="3659" y="293"/>
                    </a:cubicBezTo>
                    <a:cubicBezTo>
                      <a:pt x="4633" y="1053"/>
                      <a:pt x="4329" y="3057"/>
                      <a:pt x="2984" y="4773"/>
                    </a:cubicBezTo>
                    <a:cubicBezTo>
                      <a:pt x="2083" y="5927"/>
                      <a:pt x="940" y="6654"/>
                      <a:pt x="0" y="6777"/>
                    </a:cubicBezTo>
                    <a:cubicBezTo>
                      <a:pt x="1025" y="7059"/>
                      <a:pt x="2567" y="6282"/>
                      <a:pt x="3716" y="4807"/>
                    </a:cubicBezTo>
                    <a:cubicBezTo>
                      <a:pt x="5055" y="3090"/>
                      <a:pt x="5359" y="1086"/>
                      <a:pt x="4391" y="327"/>
                    </a:cubicBezTo>
                    <a:cubicBezTo>
                      <a:pt x="4070" y="79"/>
                      <a:pt x="3654" y="0"/>
                      <a:pt x="3186" y="62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4"/>
              <p:cNvSpPr/>
              <p:nvPr/>
            </p:nvSpPr>
            <p:spPr>
              <a:xfrm>
                <a:off x="1420696" y="2158771"/>
                <a:ext cx="242940" cy="269829"/>
              </a:xfrm>
              <a:custGeom>
                <a:avLst/>
                <a:gdLst/>
                <a:ahLst/>
                <a:cxnLst/>
                <a:rect l="l" t="t" r="r" b="b"/>
                <a:pathLst>
                  <a:path w="10854" h="12081" extrusionOk="0">
                    <a:moveTo>
                      <a:pt x="9058" y="1403"/>
                    </a:moveTo>
                    <a:cubicBezTo>
                      <a:pt x="10854" y="2810"/>
                      <a:pt x="10685" y="6024"/>
                      <a:pt x="8681" y="8585"/>
                    </a:cubicBezTo>
                    <a:cubicBezTo>
                      <a:pt x="6677" y="11146"/>
                      <a:pt x="3592" y="12081"/>
                      <a:pt x="1797" y="10674"/>
                    </a:cubicBezTo>
                    <a:cubicBezTo>
                      <a:pt x="1" y="9272"/>
                      <a:pt x="175" y="6058"/>
                      <a:pt x="2179" y="3497"/>
                    </a:cubicBezTo>
                    <a:cubicBezTo>
                      <a:pt x="4183" y="935"/>
                      <a:pt x="7262" y="1"/>
                      <a:pt x="9058" y="1403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4"/>
              <p:cNvSpPr/>
              <p:nvPr/>
            </p:nvSpPr>
            <p:spPr>
              <a:xfrm>
                <a:off x="1455614" y="2182668"/>
                <a:ext cx="208023" cy="245931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1011" extrusionOk="0">
                    <a:moveTo>
                      <a:pt x="6969" y="0"/>
                    </a:moveTo>
                    <a:cubicBezTo>
                      <a:pt x="8500" y="1498"/>
                      <a:pt x="8258" y="4532"/>
                      <a:pt x="6350" y="6969"/>
                    </a:cubicBezTo>
                    <a:cubicBezTo>
                      <a:pt x="4531" y="9288"/>
                      <a:pt x="1830" y="10273"/>
                      <a:pt x="0" y="9390"/>
                    </a:cubicBezTo>
                    <a:cubicBezTo>
                      <a:pt x="73" y="9463"/>
                      <a:pt x="158" y="9536"/>
                      <a:pt x="242" y="9604"/>
                    </a:cubicBezTo>
                    <a:cubicBezTo>
                      <a:pt x="2032" y="11011"/>
                      <a:pt x="5117" y="10071"/>
                      <a:pt x="7121" y="7510"/>
                    </a:cubicBezTo>
                    <a:cubicBezTo>
                      <a:pt x="9125" y="4948"/>
                      <a:pt x="9294" y="1734"/>
                      <a:pt x="7498" y="333"/>
                    </a:cubicBezTo>
                    <a:cubicBezTo>
                      <a:pt x="7329" y="203"/>
                      <a:pt x="7155" y="91"/>
                      <a:pt x="6969" y="0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4"/>
              <p:cNvSpPr/>
              <p:nvPr/>
            </p:nvSpPr>
            <p:spPr>
              <a:xfrm>
                <a:off x="1440863" y="2187558"/>
                <a:ext cx="152223" cy="172784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736" extrusionOk="0">
                    <a:moveTo>
                      <a:pt x="5832" y="761"/>
                    </a:moveTo>
                    <a:cubicBezTo>
                      <a:pt x="6800" y="1521"/>
                      <a:pt x="6496" y="3525"/>
                      <a:pt x="5157" y="5242"/>
                    </a:cubicBezTo>
                    <a:cubicBezTo>
                      <a:pt x="3811" y="6958"/>
                      <a:pt x="1937" y="7735"/>
                      <a:pt x="969" y="6975"/>
                    </a:cubicBezTo>
                    <a:cubicBezTo>
                      <a:pt x="1" y="6221"/>
                      <a:pt x="304" y="4211"/>
                      <a:pt x="1644" y="2495"/>
                    </a:cubicBezTo>
                    <a:cubicBezTo>
                      <a:pt x="2989" y="778"/>
                      <a:pt x="4864" y="1"/>
                      <a:pt x="5832" y="761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4"/>
              <p:cNvSpPr/>
              <p:nvPr/>
            </p:nvSpPr>
            <p:spPr>
              <a:xfrm>
                <a:off x="1473117" y="2197117"/>
                <a:ext cx="119970" cy="157819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7066" extrusionOk="0">
                    <a:moveTo>
                      <a:pt x="3187" y="63"/>
                    </a:moveTo>
                    <a:cubicBezTo>
                      <a:pt x="3361" y="108"/>
                      <a:pt x="3519" y="187"/>
                      <a:pt x="3659" y="294"/>
                    </a:cubicBezTo>
                    <a:cubicBezTo>
                      <a:pt x="4628" y="1053"/>
                      <a:pt x="4324" y="3057"/>
                      <a:pt x="2984" y="4774"/>
                    </a:cubicBezTo>
                    <a:cubicBezTo>
                      <a:pt x="2083" y="5928"/>
                      <a:pt x="941" y="6654"/>
                      <a:pt x="1" y="6784"/>
                    </a:cubicBezTo>
                    <a:cubicBezTo>
                      <a:pt x="1025" y="7065"/>
                      <a:pt x="2562" y="6283"/>
                      <a:pt x="3716" y="4814"/>
                    </a:cubicBezTo>
                    <a:cubicBezTo>
                      <a:pt x="5055" y="3091"/>
                      <a:pt x="5359" y="1087"/>
                      <a:pt x="4391" y="327"/>
                    </a:cubicBezTo>
                    <a:cubicBezTo>
                      <a:pt x="4070" y="80"/>
                      <a:pt x="3654" y="1"/>
                      <a:pt x="3187" y="63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4"/>
              <p:cNvSpPr/>
              <p:nvPr/>
            </p:nvSpPr>
            <p:spPr>
              <a:xfrm>
                <a:off x="1407221" y="3228452"/>
                <a:ext cx="242805" cy="269829"/>
              </a:xfrm>
              <a:custGeom>
                <a:avLst/>
                <a:gdLst/>
                <a:ahLst/>
                <a:cxnLst/>
                <a:rect l="l" t="t" r="r" b="b"/>
                <a:pathLst>
                  <a:path w="10848" h="12081" extrusionOk="0">
                    <a:moveTo>
                      <a:pt x="9052" y="1403"/>
                    </a:moveTo>
                    <a:cubicBezTo>
                      <a:pt x="10848" y="2810"/>
                      <a:pt x="10679" y="6024"/>
                      <a:pt x="8675" y="8585"/>
                    </a:cubicBezTo>
                    <a:cubicBezTo>
                      <a:pt x="6671" y="11146"/>
                      <a:pt x="3592" y="12081"/>
                      <a:pt x="1796" y="10673"/>
                    </a:cubicBezTo>
                    <a:cubicBezTo>
                      <a:pt x="1" y="9272"/>
                      <a:pt x="169" y="6058"/>
                      <a:pt x="2173" y="3497"/>
                    </a:cubicBezTo>
                    <a:cubicBezTo>
                      <a:pt x="4177" y="935"/>
                      <a:pt x="7256" y="1"/>
                      <a:pt x="9052" y="1403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4"/>
              <p:cNvSpPr/>
              <p:nvPr/>
            </p:nvSpPr>
            <p:spPr>
              <a:xfrm>
                <a:off x="1427254" y="3257239"/>
                <a:ext cx="152223" cy="172784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736" extrusionOk="0">
                    <a:moveTo>
                      <a:pt x="5832" y="761"/>
                    </a:moveTo>
                    <a:cubicBezTo>
                      <a:pt x="6800" y="1521"/>
                      <a:pt x="6502" y="3525"/>
                      <a:pt x="5157" y="5242"/>
                    </a:cubicBezTo>
                    <a:cubicBezTo>
                      <a:pt x="3811" y="6958"/>
                      <a:pt x="1937" y="7735"/>
                      <a:pt x="969" y="6975"/>
                    </a:cubicBezTo>
                    <a:cubicBezTo>
                      <a:pt x="1" y="6221"/>
                      <a:pt x="305" y="4211"/>
                      <a:pt x="1644" y="2495"/>
                    </a:cubicBezTo>
                    <a:cubicBezTo>
                      <a:pt x="2990" y="778"/>
                      <a:pt x="4864" y="1"/>
                      <a:pt x="5832" y="761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4"/>
              <p:cNvSpPr/>
              <p:nvPr/>
            </p:nvSpPr>
            <p:spPr>
              <a:xfrm>
                <a:off x="1459508" y="3266798"/>
                <a:ext cx="119970" cy="157685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7060" extrusionOk="0">
                    <a:moveTo>
                      <a:pt x="3187" y="63"/>
                    </a:moveTo>
                    <a:cubicBezTo>
                      <a:pt x="3361" y="108"/>
                      <a:pt x="3519" y="187"/>
                      <a:pt x="3659" y="293"/>
                    </a:cubicBezTo>
                    <a:cubicBezTo>
                      <a:pt x="4628" y="1053"/>
                      <a:pt x="4324" y="3057"/>
                      <a:pt x="2984" y="4774"/>
                    </a:cubicBezTo>
                    <a:cubicBezTo>
                      <a:pt x="2083" y="5928"/>
                      <a:pt x="941" y="6654"/>
                      <a:pt x="1" y="6778"/>
                    </a:cubicBezTo>
                    <a:cubicBezTo>
                      <a:pt x="1025" y="7060"/>
                      <a:pt x="2562" y="6277"/>
                      <a:pt x="3710" y="4808"/>
                    </a:cubicBezTo>
                    <a:cubicBezTo>
                      <a:pt x="5055" y="3097"/>
                      <a:pt x="5359" y="1087"/>
                      <a:pt x="4391" y="327"/>
                    </a:cubicBezTo>
                    <a:cubicBezTo>
                      <a:pt x="4070" y="80"/>
                      <a:pt x="3654" y="1"/>
                      <a:pt x="3187" y="63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4"/>
              <p:cNvSpPr/>
              <p:nvPr/>
            </p:nvSpPr>
            <p:spPr>
              <a:xfrm>
                <a:off x="1487353" y="2820519"/>
                <a:ext cx="244059" cy="270968"/>
              </a:xfrm>
              <a:custGeom>
                <a:avLst/>
                <a:gdLst/>
                <a:ahLst/>
                <a:cxnLst/>
                <a:rect l="l" t="t" r="r" b="b"/>
                <a:pathLst>
                  <a:path w="10904" h="12132" extrusionOk="0">
                    <a:moveTo>
                      <a:pt x="8714" y="3508"/>
                    </a:moveTo>
                    <a:cubicBezTo>
                      <a:pt x="10729" y="6075"/>
                      <a:pt x="10904" y="9306"/>
                      <a:pt x="9103" y="10718"/>
                    </a:cubicBezTo>
                    <a:cubicBezTo>
                      <a:pt x="7301" y="12131"/>
                      <a:pt x="4205" y="11197"/>
                      <a:pt x="2190" y="8630"/>
                    </a:cubicBezTo>
                    <a:cubicBezTo>
                      <a:pt x="175" y="6058"/>
                      <a:pt x="1" y="2832"/>
                      <a:pt x="1802" y="1419"/>
                    </a:cubicBezTo>
                    <a:cubicBezTo>
                      <a:pt x="3603" y="1"/>
                      <a:pt x="6699" y="941"/>
                      <a:pt x="8714" y="3508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4"/>
              <p:cNvSpPr/>
              <p:nvPr/>
            </p:nvSpPr>
            <p:spPr>
              <a:xfrm>
                <a:off x="1471237" y="2843544"/>
                <a:ext cx="208023" cy="245797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1005" extrusionOk="0">
                    <a:moveTo>
                      <a:pt x="2325" y="0"/>
                    </a:moveTo>
                    <a:cubicBezTo>
                      <a:pt x="788" y="1492"/>
                      <a:pt x="1030" y="4526"/>
                      <a:pt x="2944" y="6963"/>
                    </a:cubicBezTo>
                    <a:cubicBezTo>
                      <a:pt x="4762" y="9288"/>
                      <a:pt x="7464" y="10273"/>
                      <a:pt x="9294" y="9384"/>
                    </a:cubicBezTo>
                    <a:cubicBezTo>
                      <a:pt x="9215" y="9462"/>
                      <a:pt x="9136" y="9530"/>
                      <a:pt x="9051" y="9597"/>
                    </a:cubicBezTo>
                    <a:cubicBezTo>
                      <a:pt x="7256" y="11005"/>
                      <a:pt x="4177" y="10065"/>
                      <a:pt x="2173" y="7503"/>
                    </a:cubicBezTo>
                    <a:cubicBezTo>
                      <a:pt x="169" y="4948"/>
                      <a:pt x="0" y="1728"/>
                      <a:pt x="1796" y="326"/>
                    </a:cubicBezTo>
                    <a:cubicBezTo>
                      <a:pt x="1959" y="203"/>
                      <a:pt x="2139" y="90"/>
                      <a:pt x="2325" y="0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4"/>
              <p:cNvSpPr/>
              <p:nvPr/>
            </p:nvSpPr>
            <p:spPr>
              <a:xfrm>
                <a:off x="1541789" y="2848301"/>
                <a:ext cx="152223" cy="172784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736" extrusionOk="0">
                    <a:moveTo>
                      <a:pt x="5156" y="2495"/>
                    </a:moveTo>
                    <a:cubicBezTo>
                      <a:pt x="6502" y="4211"/>
                      <a:pt x="6800" y="6215"/>
                      <a:pt x="5832" y="6975"/>
                    </a:cubicBezTo>
                    <a:cubicBezTo>
                      <a:pt x="4864" y="7735"/>
                      <a:pt x="2989" y="6958"/>
                      <a:pt x="1644" y="5241"/>
                    </a:cubicBezTo>
                    <a:cubicBezTo>
                      <a:pt x="304" y="3525"/>
                      <a:pt x="0" y="1521"/>
                      <a:pt x="968" y="761"/>
                    </a:cubicBezTo>
                    <a:cubicBezTo>
                      <a:pt x="1937" y="1"/>
                      <a:pt x="3811" y="778"/>
                      <a:pt x="5156" y="2495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4"/>
              <p:cNvSpPr/>
              <p:nvPr/>
            </p:nvSpPr>
            <p:spPr>
              <a:xfrm>
                <a:off x="1541789" y="2857859"/>
                <a:ext cx="119970" cy="157819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7066" extrusionOk="0">
                    <a:moveTo>
                      <a:pt x="2173" y="63"/>
                    </a:moveTo>
                    <a:cubicBezTo>
                      <a:pt x="1999" y="108"/>
                      <a:pt x="1841" y="186"/>
                      <a:pt x="1700" y="299"/>
                    </a:cubicBezTo>
                    <a:cubicBezTo>
                      <a:pt x="726" y="1059"/>
                      <a:pt x="1030" y="3063"/>
                      <a:pt x="2376" y="4780"/>
                    </a:cubicBezTo>
                    <a:cubicBezTo>
                      <a:pt x="3276" y="5928"/>
                      <a:pt x="4419" y="6654"/>
                      <a:pt x="5359" y="6784"/>
                    </a:cubicBezTo>
                    <a:cubicBezTo>
                      <a:pt x="4335" y="7065"/>
                      <a:pt x="2792" y="6283"/>
                      <a:pt x="1644" y="4813"/>
                    </a:cubicBezTo>
                    <a:cubicBezTo>
                      <a:pt x="304" y="3097"/>
                      <a:pt x="0" y="1093"/>
                      <a:pt x="968" y="333"/>
                    </a:cubicBezTo>
                    <a:cubicBezTo>
                      <a:pt x="1289" y="85"/>
                      <a:pt x="1706" y="1"/>
                      <a:pt x="2173" y="63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4"/>
              <p:cNvSpPr/>
              <p:nvPr/>
            </p:nvSpPr>
            <p:spPr>
              <a:xfrm>
                <a:off x="1498701" y="1598348"/>
                <a:ext cx="263576" cy="184353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8254" extrusionOk="0">
                    <a:moveTo>
                      <a:pt x="11776" y="4127"/>
                    </a:moveTo>
                    <a:cubicBezTo>
                      <a:pt x="11776" y="6407"/>
                      <a:pt x="9142" y="8253"/>
                      <a:pt x="5888" y="8253"/>
                    </a:cubicBezTo>
                    <a:cubicBezTo>
                      <a:pt x="2640" y="8253"/>
                      <a:pt x="0" y="6407"/>
                      <a:pt x="0" y="4127"/>
                    </a:cubicBezTo>
                    <a:cubicBezTo>
                      <a:pt x="0" y="1847"/>
                      <a:pt x="2640" y="1"/>
                      <a:pt x="5888" y="1"/>
                    </a:cubicBezTo>
                    <a:cubicBezTo>
                      <a:pt x="9142" y="1"/>
                      <a:pt x="11776" y="1847"/>
                      <a:pt x="11776" y="4127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4"/>
              <p:cNvSpPr/>
              <p:nvPr/>
            </p:nvSpPr>
            <p:spPr>
              <a:xfrm>
                <a:off x="1498701" y="1676670"/>
                <a:ext cx="263576" cy="106024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4747" extrusionOk="0">
                    <a:moveTo>
                      <a:pt x="11708" y="1"/>
                    </a:moveTo>
                    <a:cubicBezTo>
                      <a:pt x="11478" y="2134"/>
                      <a:pt x="8939" y="3812"/>
                      <a:pt x="5837" y="3812"/>
                    </a:cubicBezTo>
                    <a:cubicBezTo>
                      <a:pt x="2888" y="3812"/>
                      <a:pt x="445" y="2286"/>
                      <a:pt x="17" y="299"/>
                    </a:cubicBezTo>
                    <a:cubicBezTo>
                      <a:pt x="6" y="406"/>
                      <a:pt x="0" y="513"/>
                      <a:pt x="0" y="620"/>
                    </a:cubicBezTo>
                    <a:cubicBezTo>
                      <a:pt x="0" y="2900"/>
                      <a:pt x="2635" y="4746"/>
                      <a:pt x="5888" y="4746"/>
                    </a:cubicBezTo>
                    <a:cubicBezTo>
                      <a:pt x="9142" y="4746"/>
                      <a:pt x="11776" y="2900"/>
                      <a:pt x="11776" y="620"/>
                    </a:cubicBezTo>
                    <a:cubicBezTo>
                      <a:pt x="11776" y="412"/>
                      <a:pt x="11753" y="203"/>
                      <a:pt x="11708" y="1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4"/>
              <p:cNvSpPr/>
              <p:nvPr/>
            </p:nvSpPr>
            <p:spPr>
              <a:xfrm>
                <a:off x="1542170" y="1608800"/>
                <a:ext cx="176643" cy="99592"/>
              </a:xfrm>
              <a:custGeom>
                <a:avLst/>
                <a:gdLst/>
                <a:ahLst/>
                <a:cxnLst/>
                <a:rect l="l" t="t" r="r" b="b"/>
                <a:pathLst>
                  <a:path w="7892" h="4459" extrusionOk="0">
                    <a:moveTo>
                      <a:pt x="7892" y="2229"/>
                    </a:moveTo>
                    <a:cubicBezTo>
                      <a:pt x="7892" y="3462"/>
                      <a:pt x="6125" y="4458"/>
                      <a:pt x="3946" y="4458"/>
                    </a:cubicBezTo>
                    <a:cubicBezTo>
                      <a:pt x="1768" y="4458"/>
                      <a:pt x="0" y="3462"/>
                      <a:pt x="0" y="2229"/>
                    </a:cubicBezTo>
                    <a:cubicBezTo>
                      <a:pt x="0" y="997"/>
                      <a:pt x="1768" y="0"/>
                      <a:pt x="3946" y="0"/>
                    </a:cubicBezTo>
                    <a:cubicBezTo>
                      <a:pt x="6125" y="0"/>
                      <a:pt x="7892" y="997"/>
                      <a:pt x="7892" y="2229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4"/>
              <p:cNvSpPr/>
              <p:nvPr/>
            </p:nvSpPr>
            <p:spPr>
              <a:xfrm>
                <a:off x="1544565" y="1633679"/>
                <a:ext cx="174248" cy="74711"/>
              </a:xfrm>
              <a:custGeom>
                <a:avLst/>
                <a:gdLst/>
                <a:ahLst/>
                <a:cxnLst/>
                <a:rect l="l" t="t" r="r" b="b"/>
                <a:pathLst>
                  <a:path w="7785" h="3345" extrusionOk="0">
                    <a:moveTo>
                      <a:pt x="7256" y="1"/>
                    </a:moveTo>
                    <a:cubicBezTo>
                      <a:pt x="7329" y="164"/>
                      <a:pt x="7363" y="338"/>
                      <a:pt x="7363" y="519"/>
                    </a:cubicBezTo>
                    <a:cubicBezTo>
                      <a:pt x="7363" y="1746"/>
                      <a:pt x="5601" y="2742"/>
                      <a:pt x="3417" y="2742"/>
                    </a:cubicBezTo>
                    <a:cubicBezTo>
                      <a:pt x="1959" y="2742"/>
                      <a:pt x="687" y="2297"/>
                      <a:pt x="0" y="1633"/>
                    </a:cubicBezTo>
                    <a:cubicBezTo>
                      <a:pt x="417" y="2613"/>
                      <a:pt x="1976" y="3344"/>
                      <a:pt x="3839" y="3344"/>
                    </a:cubicBezTo>
                    <a:cubicBezTo>
                      <a:pt x="6023" y="3344"/>
                      <a:pt x="7785" y="2342"/>
                      <a:pt x="7785" y="1115"/>
                    </a:cubicBezTo>
                    <a:cubicBezTo>
                      <a:pt x="7785" y="710"/>
                      <a:pt x="7594" y="327"/>
                      <a:pt x="7256" y="1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4"/>
              <p:cNvSpPr/>
              <p:nvPr/>
            </p:nvSpPr>
            <p:spPr>
              <a:xfrm>
                <a:off x="1267371" y="3896118"/>
                <a:ext cx="144412" cy="176916"/>
              </a:xfrm>
              <a:custGeom>
                <a:avLst/>
                <a:gdLst/>
                <a:ahLst/>
                <a:cxnLst/>
                <a:rect l="l" t="t" r="r" b="b"/>
                <a:pathLst>
                  <a:path w="6452" h="7921" extrusionOk="0">
                    <a:moveTo>
                      <a:pt x="5432" y="687"/>
                    </a:moveTo>
                    <a:cubicBezTo>
                      <a:pt x="6451" y="1374"/>
                      <a:pt x="6288" y="3400"/>
                      <a:pt x="5072" y="5207"/>
                    </a:cubicBezTo>
                    <a:cubicBezTo>
                      <a:pt x="3856" y="7014"/>
                      <a:pt x="2038" y="7920"/>
                      <a:pt x="1019" y="7234"/>
                    </a:cubicBezTo>
                    <a:cubicBezTo>
                      <a:pt x="0" y="6547"/>
                      <a:pt x="158" y="4526"/>
                      <a:pt x="1374" y="2714"/>
                    </a:cubicBezTo>
                    <a:cubicBezTo>
                      <a:pt x="2595" y="907"/>
                      <a:pt x="4408" y="0"/>
                      <a:pt x="5432" y="687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4"/>
              <p:cNvSpPr/>
              <p:nvPr/>
            </p:nvSpPr>
            <p:spPr>
              <a:xfrm>
                <a:off x="1301125" y="3905542"/>
                <a:ext cx="110659" cy="161571"/>
              </a:xfrm>
              <a:custGeom>
                <a:avLst/>
                <a:gdLst/>
                <a:ahLst/>
                <a:cxnLst/>
                <a:rect l="l" t="t" r="r" b="b"/>
                <a:pathLst>
                  <a:path w="4944" h="7234" extrusionOk="0">
                    <a:moveTo>
                      <a:pt x="2697" y="96"/>
                    </a:moveTo>
                    <a:cubicBezTo>
                      <a:pt x="2872" y="130"/>
                      <a:pt x="3041" y="198"/>
                      <a:pt x="3193" y="299"/>
                    </a:cubicBezTo>
                    <a:cubicBezTo>
                      <a:pt x="4211" y="986"/>
                      <a:pt x="4048" y="3006"/>
                      <a:pt x="2832" y="4813"/>
                    </a:cubicBezTo>
                    <a:cubicBezTo>
                      <a:pt x="2016" y="6024"/>
                      <a:pt x="930" y="6834"/>
                      <a:pt x="1" y="7026"/>
                    </a:cubicBezTo>
                    <a:cubicBezTo>
                      <a:pt x="1042" y="7234"/>
                      <a:pt x="2523" y="6344"/>
                      <a:pt x="3564" y="4797"/>
                    </a:cubicBezTo>
                    <a:cubicBezTo>
                      <a:pt x="4780" y="2990"/>
                      <a:pt x="4943" y="969"/>
                      <a:pt x="3924" y="282"/>
                    </a:cubicBezTo>
                    <a:cubicBezTo>
                      <a:pt x="3581" y="51"/>
                      <a:pt x="3159" y="1"/>
                      <a:pt x="2697" y="96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4"/>
              <p:cNvSpPr/>
              <p:nvPr/>
            </p:nvSpPr>
            <p:spPr>
              <a:xfrm>
                <a:off x="1287784" y="3565613"/>
                <a:ext cx="263599" cy="18446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8259" extrusionOk="0">
                    <a:moveTo>
                      <a:pt x="11776" y="4127"/>
                    </a:moveTo>
                    <a:cubicBezTo>
                      <a:pt x="11776" y="6407"/>
                      <a:pt x="9136" y="8259"/>
                      <a:pt x="5888" y="8259"/>
                    </a:cubicBezTo>
                    <a:cubicBezTo>
                      <a:pt x="2635" y="8259"/>
                      <a:pt x="0" y="6407"/>
                      <a:pt x="0" y="4127"/>
                    </a:cubicBezTo>
                    <a:cubicBezTo>
                      <a:pt x="0" y="1847"/>
                      <a:pt x="2635" y="1"/>
                      <a:pt x="5888" y="1"/>
                    </a:cubicBezTo>
                    <a:cubicBezTo>
                      <a:pt x="9136" y="1"/>
                      <a:pt x="11776" y="1847"/>
                      <a:pt x="11776" y="4127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4"/>
              <p:cNvSpPr/>
              <p:nvPr/>
            </p:nvSpPr>
            <p:spPr>
              <a:xfrm>
                <a:off x="1287784" y="3643934"/>
                <a:ext cx="263599" cy="106136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4752" extrusionOk="0">
                    <a:moveTo>
                      <a:pt x="11709" y="1"/>
                    </a:moveTo>
                    <a:cubicBezTo>
                      <a:pt x="11478" y="2134"/>
                      <a:pt x="8939" y="3812"/>
                      <a:pt x="5838" y="3812"/>
                    </a:cubicBezTo>
                    <a:cubicBezTo>
                      <a:pt x="2888" y="3812"/>
                      <a:pt x="445" y="2292"/>
                      <a:pt x="17" y="305"/>
                    </a:cubicBezTo>
                    <a:cubicBezTo>
                      <a:pt x="6" y="412"/>
                      <a:pt x="0" y="519"/>
                      <a:pt x="0" y="620"/>
                    </a:cubicBezTo>
                    <a:cubicBezTo>
                      <a:pt x="0" y="2905"/>
                      <a:pt x="2635" y="4752"/>
                      <a:pt x="5888" y="4752"/>
                    </a:cubicBezTo>
                    <a:cubicBezTo>
                      <a:pt x="9136" y="4752"/>
                      <a:pt x="11776" y="2900"/>
                      <a:pt x="11776" y="620"/>
                    </a:cubicBezTo>
                    <a:cubicBezTo>
                      <a:pt x="11776" y="417"/>
                      <a:pt x="11754" y="209"/>
                      <a:pt x="11709" y="1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4"/>
              <p:cNvSpPr/>
              <p:nvPr/>
            </p:nvSpPr>
            <p:spPr>
              <a:xfrm>
                <a:off x="1331252" y="3576064"/>
                <a:ext cx="176665" cy="99592"/>
              </a:xfrm>
              <a:custGeom>
                <a:avLst/>
                <a:gdLst/>
                <a:ahLst/>
                <a:cxnLst/>
                <a:rect l="l" t="t" r="r" b="b"/>
                <a:pathLst>
                  <a:path w="7893" h="4459" extrusionOk="0">
                    <a:moveTo>
                      <a:pt x="7892" y="2229"/>
                    </a:moveTo>
                    <a:cubicBezTo>
                      <a:pt x="7892" y="3462"/>
                      <a:pt x="6125" y="4458"/>
                      <a:pt x="3946" y="4458"/>
                    </a:cubicBezTo>
                    <a:cubicBezTo>
                      <a:pt x="1768" y="4458"/>
                      <a:pt x="0" y="3462"/>
                      <a:pt x="0" y="2229"/>
                    </a:cubicBezTo>
                    <a:cubicBezTo>
                      <a:pt x="0" y="1002"/>
                      <a:pt x="1768" y="0"/>
                      <a:pt x="3946" y="0"/>
                    </a:cubicBezTo>
                    <a:cubicBezTo>
                      <a:pt x="6125" y="0"/>
                      <a:pt x="7892" y="1002"/>
                      <a:pt x="7892" y="2229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4"/>
              <p:cNvSpPr/>
              <p:nvPr/>
            </p:nvSpPr>
            <p:spPr>
              <a:xfrm>
                <a:off x="1333647" y="3600943"/>
                <a:ext cx="174270" cy="74711"/>
              </a:xfrm>
              <a:custGeom>
                <a:avLst/>
                <a:gdLst/>
                <a:ahLst/>
                <a:cxnLst/>
                <a:rect l="l" t="t" r="r" b="b"/>
                <a:pathLst>
                  <a:path w="7786" h="3345" extrusionOk="0">
                    <a:moveTo>
                      <a:pt x="7256" y="1"/>
                    </a:moveTo>
                    <a:cubicBezTo>
                      <a:pt x="7324" y="164"/>
                      <a:pt x="7363" y="338"/>
                      <a:pt x="7363" y="518"/>
                    </a:cubicBezTo>
                    <a:cubicBezTo>
                      <a:pt x="7363" y="1751"/>
                      <a:pt x="5595" y="2748"/>
                      <a:pt x="3417" y="2748"/>
                    </a:cubicBezTo>
                    <a:cubicBezTo>
                      <a:pt x="1959" y="2748"/>
                      <a:pt x="681" y="2297"/>
                      <a:pt x="0" y="1633"/>
                    </a:cubicBezTo>
                    <a:cubicBezTo>
                      <a:pt x="411" y="2612"/>
                      <a:pt x="1976" y="3344"/>
                      <a:pt x="3839" y="3344"/>
                    </a:cubicBezTo>
                    <a:cubicBezTo>
                      <a:pt x="6018" y="3344"/>
                      <a:pt x="7785" y="2348"/>
                      <a:pt x="7785" y="1115"/>
                    </a:cubicBezTo>
                    <a:cubicBezTo>
                      <a:pt x="7785" y="710"/>
                      <a:pt x="7594" y="333"/>
                      <a:pt x="7256" y="1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4"/>
              <p:cNvSpPr/>
              <p:nvPr/>
            </p:nvSpPr>
            <p:spPr>
              <a:xfrm>
                <a:off x="1253381" y="2541201"/>
                <a:ext cx="263599" cy="184331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8253" extrusionOk="0">
                    <a:moveTo>
                      <a:pt x="11776" y="4126"/>
                    </a:moveTo>
                    <a:cubicBezTo>
                      <a:pt x="11776" y="6406"/>
                      <a:pt x="9142" y="8252"/>
                      <a:pt x="5889" y="8252"/>
                    </a:cubicBezTo>
                    <a:cubicBezTo>
                      <a:pt x="2641" y="8252"/>
                      <a:pt x="1" y="6406"/>
                      <a:pt x="1" y="4126"/>
                    </a:cubicBezTo>
                    <a:cubicBezTo>
                      <a:pt x="1" y="1847"/>
                      <a:pt x="2641" y="0"/>
                      <a:pt x="5889" y="0"/>
                    </a:cubicBezTo>
                    <a:cubicBezTo>
                      <a:pt x="9142" y="0"/>
                      <a:pt x="11776" y="1847"/>
                      <a:pt x="11776" y="4126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4"/>
              <p:cNvSpPr/>
              <p:nvPr/>
            </p:nvSpPr>
            <p:spPr>
              <a:xfrm>
                <a:off x="1253381" y="2619522"/>
                <a:ext cx="263599" cy="106002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4746" extrusionOk="0">
                    <a:moveTo>
                      <a:pt x="11709" y="0"/>
                    </a:moveTo>
                    <a:cubicBezTo>
                      <a:pt x="11478" y="2134"/>
                      <a:pt x="8939" y="3811"/>
                      <a:pt x="5843" y="3811"/>
                    </a:cubicBezTo>
                    <a:cubicBezTo>
                      <a:pt x="2894" y="3811"/>
                      <a:pt x="445" y="2286"/>
                      <a:pt x="23" y="299"/>
                    </a:cubicBezTo>
                    <a:cubicBezTo>
                      <a:pt x="12" y="405"/>
                      <a:pt x="1" y="512"/>
                      <a:pt x="1" y="619"/>
                    </a:cubicBezTo>
                    <a:cubicBezTo>
                      <a:pt x="1" y="2899"/>
                      <a:pt x="2641" y="4745"/>
                      <a:pt x="5889" y="4745"/>
                    </a:cubicBezTo>
                    <a:cubicBezTo>
                      <a:pt x="9142" y="4745"/>
                      <a:pt x="11776" y="2899"/>
                      <a:pt x="11776" y="619"/>
                    </a:cubicBezTo>
                    <a:cubicBezTo>
                      <a:pt x="11776" y="411"/>
                      <a:pt x="11754" y="203"/>
                      <a:pt x="11709" y="0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4"/>
              <p:cNvSpPr/>
              <p:nvPr/>
            </p:nvSpPr>
            <p:spPr>
              <a:xfrm>
                <a:off x="1296849" y="2551630"/>
                <a:ext cx="176665" cy="99592"/>
              </a:xfrm>
              <a:custGeom>
                <a:avLst/>
                <a:gdLst/>
                <a:ahLst/>
                <a:cxnLst/>
                <a:rect l="l" t="t" r="r" b="b"/>
                <a:pathLst>
                  <a:path w="7893" h="4459" extrusionOk="0">
                    <a:moveTo>
                      <a:pt x="7892" y="2230"/>
                    </a:moveTo>
                    <a:cubicBezTo>
                      <a:pt x="7892" y="3462"/>
                      <a:pt x="6125" y="4459"/>
                      <a:pt x="3947" y="4459"/>
                    </a:cubicBezTo>
                    <a:cubicBezTo>
                      <a:pt x="1768" y="4459"/>
                      <a:pt x="1" y="3462"/>
                      <a:pt x="1" y="2230"/>
                    </a:cubicBezTo>
                    <a:cubicBezTo>
                      <a:pt x="1" y="997"/>
                      <a:pt x="1768" y="1"/>
                      <a:pt x="3947" y="1"/>
                    </a:cubicBezTo>
                    <a:cubicBezTo>
                      <a:pt x="6125" y="1"/>
                      <a:pt x="7892" y="997"/>
                      <a:pt x="7892" y="2230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4"/>
              <p:cNvSpPr/>
              <p:nvPr/>
            </p:nvSpPr>
            <p:spPr>
              <a:xfrm>
                <a:off x="1299244" y="2576531"/>
                <a:ext cx="174270" cy="74688"/>
              </a:xfrm>
              <a:custGeom>
                <a:avLst/>
                <a:gdLst/>
                <a:ahLst/>
                <a:cxnLst/>
                <a:rect l="l" t="t" r="r" b="b"/>
                <a:pathLst>
                  <a:path w="7786" h="3344" extrusionOk="0">
                    <a:moveTo>
                      <a:pt x="7256" y="0"/>
                    </a:moveTo>
                    <a:cubicBezTo>
                      <a:pt x="7329" y="163"/>
                      <a:pt x="7363" y="338"/>
                      <a:pt x="7363" y="518"/>
                    </a:cubicBezTo>
                    <a:cubicBezTo>
                      <a:pt x="7363" y="1745"/>
                      <a:pt x="5596" y="2747"/>
                      <a:pt x="3417" y="2747"/>
                    </a:cubicBezTo>
                    <a:cubicBezTo>
                      <a:pt x="1959" y="2747"/>
                      <a:pt x="682" y="2297"/>
                      <a:pt x="1" y="1632"/>
                    </a:cubicBezTo>
                    <a:cubicBezTo>
                      <a:pt x="411" y="2612"/>
                      <a:pt x="1976" y="3344"/>
                      <a:pt x="3840" y="3344"/>
                    </a:cubicBezTo>
                    <a:cubicBezTo>
                      <a:pt x="6024" y="3344"/>
                      <a:pt x="7785" y="2342"/>
                      <a:pt x="7785" y="1115"/>
                    </a:cubicBezTo>
                    <a:cubicBezTo>
                      <a:pt x="7785" y="709"/>
                      <a:pt x="7594" y="327"/>
                      <a:pt x="7256" y="0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4"/>
              <p:cNvSpPr/>
              <p:nvPr/>
            </p:nvSpPr>
            <p:spPr>
              <a:xfrm>
                <a:off x="1341325" y="1821365"/>
                <a:ext cx="222012" cy="1996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8940" extrusionOk="0">
                    <a:moveTo>
                      <a:pt x="9919" y="4470"/>
                    </a:moveTo>
                    <a:cubicBezTo>
                      <a:pt x="9919" y="6936"/>
                      <a:pt x="7701" y="8940"/>
                      <a:pt x="4960" y="8940"/>
                    </a:cubicBezTo>
                    <a:cubicBezTo>
                      <a:pt x="2218" y="8940"/>
                      <a:pt x="1" y="6936"/>
                      <a:pt x="1" y="4470"/>
                    </a:cubicBezTo>
                    <a:cubicBezTo>
                      <a:pt x="1" y="1999"/>
                      <a:pt x="2218" y="1"/>
                      <a:pt x="4960" y="1"/>
                    </a:cubicBezTo>
                    <a:cubicBezTo>
                      <a:pt x="7701" y="1"/>
                      <a:pt x="9919" y="1999"/>
                      <a:pt x="9919" y="4470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4"/>
              <p:cNvSpPr/>
              <p:nvPr/>
            </p:nvSpPr>
            <p:spPr>
              <a:xfrm>
                <a:off x="1341325" y="1914516"/>
                <a:ext cx="222012" cy="106516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4769" extrusionOk="0">
                    <a:moveTo>
                      <a:pt x="4960" y="3429"/>
                    </a:moveTo>
                    <a:cubicBezTo>
                      <a:pt x="2584" y="3429"/>
                      <a:pt x="592" y="1971"/>
                      <a:pt x="12" y="1"/>
                    </a:cubicBezTo>
                    <a:cubicBezTo>
                      <a:pt x="6" y="97"/>
                      <a:pt x="1" y="198"/>
                      <a:pt x="1" y="299"/>
                    </a:cubicBezTo>
                    <a:cubicBezTo>
                      <a:pt x="1" y="2765"/>
                      <a:pt x="2218" y="4769"/>
                      <a:pt x="4960" y="4769"/>
                    </a:cubicBezTo>
                    <a:cubicBezTo>
                      <a:pt x="7695" y="4769"/>
                      <a:pt x="9919" y="2765"/>
                      <a:pt x="9919" y="299"/>
                    </a:cubicBezTo>
                    <a:cubicBezTo>
                      <a:pt x="9919" y="198"/>
                      <a:pt x="9913" y="97"/>
                      <a:pt x="9908" y="1"/>
                    </a:cubicBezTo>
                    <a:cubicBezTo>
                      <a:pt x="9328" y="1971"/>
                      <a:pt x="7335" y="3429"/>
                      <a:pt x="4960" y="3429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4"/>
              <p:cNvSpPr/>
              <p:nvPr/>
            </p:nvSpPr>
            <p:spPr>
              <a:xfrm>
                <a:off x="1395000" y="1869649"/>
                <a:ext cx="114666" cy="102987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4611" extrusionOk="0">
                    <a:moveTo>
                      <a:pt x="5123" y="2308"/>
                    </a:moveTo>
                    <a:cubicBezTo>
                      <a:pt x="5123" y="3580"/>
                      <a:pt x="3975" y="4610"/>
                      <a:pt x="2562" y="4610"/>
                    </a:cubicBezTo>
                    <a:cubicBezTo>
                      <a:pt x="1149" y="4610"/>
                      <a:pt x="1" y="3580"/>
                      <a:pt x="1" y="2308"/>
                    </a:cubicBezTo>
                    <a:cubicBezTo>
                      <a:pt x="1" y="1036"/>
                      <a:pt x="1149" y="0"/>
                      <a:pt x="2562" y="0"/>
                    </a:cubicBezTo>
                    <a:cubicBezTo>
                      <a:pt x="3975" y="0"/>
                      <a:pt x="5123" y="1036"/>
                      <a:pt x="5123" y="2308"/>
                    </a:cubicBezTo>
                    <a:close/>
                  </a:path>
                </a:pathLst>
              </a:custGeom>
              <a:solidFill>
                <a:srgbClr val="D24C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4"/>
              <p:cNvSpPr/>
              <p:nvPr/>
            </p:nvSpPr>
            <p:spPr>
              <a:xfrm>
                <a:off x="1218732" y="2965348"/>
                <a:ext cx="222012" cy="1996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8940" extrusionOk="0">
                    <a:moveTo>
                      <a:pt x="9919" y="4470"/>
                    </a:moveTo>
                    <a:cubicBezTo>
                      <a:pt x="9919" y="6935"/>
                      <a:pt x="7695" y="8939"/>
                      <a:pt x="4960" y="8939"/>
                    </a:cubicBezTo>
                    <a:cubicBezTo>
                      <a:pt x="2218" y="8939"/>
                      <a:pt x="1" y="6935"/>
                      <a:pt x="1" y="4470"/>
                    </a:cubicBezTo>
                    <a:cubicBezTo>
                      <a:pt x="1" y="1999"/>
                      <a:pt x="2218" y="0"/>
                      <a:pt x="4960" y="0"/>
                    </a:cubicBezTo>
                    <a:cubicBezTo>
                      <a:pt x="7695" y="0"/>
                      <a:pt x="9919" y="1999"/>
                      <a:pt x="9919" y="4470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4"/>
              <p:cNvSpPr/>
              <p:nvPr/>
            </p:nvSpPr>
            <p:spPr>
              <a:xfrm>
                <a:off x="1218620" y="3058499"/>
                <a:ext cx="222124" cy="106516"/>
              </a:xfrm>
              <a:custGeom>
                <a:avLst/>
                <a:gdLst/>
                <a:ahLst/>
                <a:cxnLst/>
                <a:rect l="l" t="t" r="r" b="b"/>
                <a:pathLst>
                  <a:path w="9924" h="4769" extrusionOk="0">
                    <a:moveTo>
                      <a:pt x="4965" y="3429"/>
                    </a:moveTo>
                    <a:cubicBezTo>
                      <a:pt x="2589" y="3429"/>
                      <a:pt x="591" y="1976"/>
                      <a:pt x="17" y="1"/>
                    </a:cubicBezTo>
                    <a:cubicBezTo>
                      <a:pt x="6" y="96"/>
                      <a:pt x="0" y="198"/>
                      <a:pt x="0" y="299"/>
                    </a:cubicBezTo>
                    <a:cubicBezTo>
                      <a:pt x="0" y="2764"/>
                      <a:pt x="2223" y="4768"/>
                      <a:pt x="4965" y="4768"/>
                    </a:cubicBezTo>
                    <a:cubicBezTo>
                      <a:pt x="7706" y="4768"/>
                      <a:pt x="9924" y="2764"/>
                      <a:pt x="9924" y="299"/>
                    </a:cubicBezTo>
                    <a:cubicBezTo>
                      <a:pt x="9924" y="198"/>
                      <a:pt x="9918" y="96"/>
                      <a:pt x="9913" y="1"/>
                    </a:cubicBezTo>
                    <a:cubicBezTo>
                      <a:pt x="9333" y="1976"/>
                      <a:pt x="7335" y="3429"/>
                      <a:pt x="4965" y="3429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4"/>
              <p:cNvSpPr/>
              <p:nvPr/>
            </p:nvSpPr>
            <p:spPr>
              <a:xfrm>
                <a:off x="1272407" y="3013632"/>
                <a:ext cx="114554" cy="102987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611" extrusionOk="0">
                    <a:moveTo>
                      <a:pt x="5117" y="2308"/>
                    </a:moveTo>
                    <a:cubicBezTo>
                      <a:pt x="5117" y="3580"/>
                      <a:pt x="3975" y="4610"/>
                      <a:pt x="2562" y="4610"/>
                    </a:cubicBezTo>
                    <a:cubicBezTo>
                      <a:pt x="1149" y="4610"/>
                      <a:pt x="1" y="3580"/>
                      <a:pt x="1" y="2308"/>
                    </a:cubicBezTo>
                    <a:cubicBezTo>
                      <a:pt x="1" y="1036"/>
                      <a:pt x="1149" y="0"/>
                      <a:pt x="2562" y="0"/>
                    </a:cubicBezTo>
                    <a:cubicBezTo>
                      <a:pt x="3975" y="0"/>
                      <a:pt x="5117" y="1036"/>
                      <a:pt x="5117" y="2308"/>
                    </a:cubicBezTo>
                    <a:close/>
                  </a:path>
                </a:pathLst>
              </a:custGeom>
              <a:solidFill>
                <a:srgbClr val="D24C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73" name="Google Shape;473;p34"/>
              <p:cNvGrpSpPr/>
              <p:nvPr/>
            </p:nvGrpSpPr>
            <p:grpSpPr>
              <a:xfrm>
                <a:off x="3000343" y="1171751"/>
                <a:ext cx="1238267" cy="3357976"/>
                <a:chOff x="2694005" y="1199173"/>
                <a:chExt cx="968152" cy="2631230"/>
              </a:xfrm>
            </p:grpSpPr>
            <p:sp>
              <p:nvSpPr>
                <p:cNvPr id="474" name="Google Shape;474;p34"/>
                <p:cNvSpPr/>
                <p:nvPr/>
              </p:nvSpPr>
              <p:spPr>
                <a:xfrm>
                  <a:off x="2694005" y="1199172"/>
                  <a:ext cx="968152" cy="263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23" h="150356" extrusionOk="0">
                      <a:moveTo>
                        <a:pt x="1" y="0"/>
                      </a:moveTo>
                      <a:lnTo>
                        <a:pt x="1" y="136756"/>
                      </a:lnTo>
                      <a:lnTo>
                        <a:pt x="18" y="136756"/>
                      </a:lnTo>
                      <a:cubicBezTo>
                        <a:pt x="6395" y="145031"/>
                        <a:pt x="16404" y="150356"/>
                        <a:pt x="27662" y="150356"/>
                      </a:cubicBezTo>
                      <a:cubicBezTo>
                        <a:pt x="38914" y="150356"/>
                        <a:pt x="48922" y="145031"/>
                        <a:pt x="55300" y="136756"/>
                      </a:cubicBezTo>
                      <a:lnTo>
                        <a:pt x="55322" y="136756"/>
                      </a:lnTo>
                      <a:lnTo>
                        <a:pt x="55322" y="0"/>
                      </a:lnTo>
                      <a:lnTo>
                        <a:pt x="39150" y="0"/>
                      </a:lnTo>
                      <a:cubicBezTo>
                        <a:pt x="36831" y="2218"/>
                        <a:pt x="33409" y="4638"/>
                        <a:pt x="27875" y="4638"/>
                      </a:cubicBezTo>
                      <a:cubicBezTo>
                        <a:pt x="22342" y="4638"/>
                        <a:pt x="20344" y="2927"/>
                        <a:pt x="16111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B0000"/>
                    </a:gs>
                    <a:gs pos="100000">
                      <a:srgbClr val="54030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34"/>
                <p:cNvSpPr/>
                <p:nvPr/>
              </p:nvSpPr>
              <p:spPr>
                <a:xfrm>
                  <a:off x="2942733" y="1199172"/>
                  <a:ext cx="33215" cy="2390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" h="136605" extrusionOk="0">
                      <a:moveTo>
                        <a:pt x="1" y="0"/>
                      </a:moveTo>
                      <a:lnTo>
                        <a:pt x="1898" y="0"/>
                      </a:lnTo>
                      <a:lnTo>
                        <a:pt x="1898" y="136604"/>
                      </a:lnTo>
                      <a:lnTo>
                        <a:pt x="1" y="136604"/>
                      </a:lnTo>
                      <a:close/>
                    </a:path>
                  </a:pathLst>
                </a:custGeom>
                <a:solidFill>
                  <a:srgbClr val="DD7E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34"/>
                <p:cNvSpPr/>
                <p:nvPr/>
              </p:nvSpPr>
              <p:spPr>
                <a:xfrm>
                  <a:off x="3379130" y="1199172"/>
                  <a:ext cx="33303" cy="2390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3" h="136605" extrusionOk="0">
                      <a:moveTo>
                        <a:pt x="0" y="0"/>
                      </a:moveTo>
                      <a:lnTo>
                        <a:pt x="1903" y="0"/>
                      </a:lnTo>
                      <a:lnTo>
                        <a:pt x="1903" y="136604"/>
                      </a:lnTo>
                      <a:lnTo>
                        <a:pt x="0" y="136604"/>
                      </a:lnTo>
                      <a:close/>
                    </a:path>
                  </a:pathLst>
                </a:custGeom>
                <a:solidFill>
                  <a:srgbClr val="DD7E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34"/>
                <p:cNvSpPr/>
                <p:nvPr/>
              </p:nvSpPr>
              <p:spPr>
                <a:xfrm>
                  <a:off x="3486300" y="1203110"/>
                  <a:ext cx="7507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135749" extrusionOk="0">
                      <a:moveTo>
                        <a:pt x="220" y="0"/>
                      </a:moveTo>
                      <a:cubicBezTo>
                        <a:pt x="220" y="0"/>
                        <a:pt x="198" y="2122"/>
                        <a:pt x="175" y="5832"/>
                      </a:cubicBezTo>
                      <a:cubicBezTo>
                        <a:pt x="158" y="9547"/>
                        <a:pt x="130" y="14849"/>
                        <a:pt x="96" y="21210"/>
                      </a:cubicBezTo>
                      <a:cubicBezTo>
                        <a:pt x="85" y="24391"/>
                        <a:pt x="68" y="27836"/>
                        <a:pt x="63" y="31483"/>
                      </a:cubicBezTo>
                      <a:cubicBezTo>
                        <a:pt x="51" y="35131"/>
                        <a:pt x="40" y="38975"/>
                        <a:pt x="34" y="42955"/>
                      </a:cubicBezTo>
                      <a:cubicBezTo>
                        <a:pt x="29" y="46929"/>
                        <a:pt x="17" y="51038"/>
                        <a:pt x="12" y="55215"/>
                      </a:cubicBezTo>
                      <a:cubicBezTo>
                        <a:pt x="12" y="59392"/>
                        <a:pt x="1" y="63630"/>
                        <a:pt x="6" y="67874"/>
                      </a:cubicBezTo>
                      <a:cubicBezTo>
                        <a:pt x="6" y="72119"/>
                        <a:pt x="6" y="76357"/>
                        <a:pt x="12" y="80534"/>
                      </a:cubicBezTo>
                      <a:cubicBezTo>
                        <a:pt x="17" y="84711"/>
                        <a:pt x="23" y="88820"/>
                        <a:pt x="29" y="92794"/>
                      </a:cubicBezTo>
                      <a:cubicBezTo>
                        <a:pt x="40" y="96774"/>
                        <a:pt x="46" y="100618"/>
                        <a:pt x="63" y="104266"/>
                      </a:cubicBezTo>
                      <a:cubicBezTo>
                        <a:pt x="74" y="107913"/>
                        <a:pt x="85" y="111358"/>
                        <a:pt x="96" y="114539"/>
                      </a:cubicBezTo>
                      <a:cubicBezTo>
                        <a:pt x="130" y="120899"/>
                        <a:pt x="153" y="126202"/>
                        <a:pt x="175" y="129917"/>
                      </a:cubicBezTo>
                      <a:cubicBezTo>
                        <a:pt x="203" y="133627"/>
                        <a:pt x="214" y="135749"/>
                        <a:pt x="214" y="135749"/>
                      </a:cubicBezTo>
                      <a:cubicBezTo>
                        <a:pt x="214" y="135749"/>
                        <a:pt x="237" y="133627"/>
                        <a:pt x="260" y="129917"/>
                      </a:cubicBezTo>
                      <a:cubicBezTo>
                        <a:pt x="276" y="126202"/>
                        <a:pt x="305" y="120899"/>
                        <a:pt x="338" y="114539"/>
                      </a:cubicBezTo>
                      <a:cubicBezTo>
                        <a:pt x="350" y="111358"/>
                        <a:pt x="366" y="107913"/>
                        <a:pt x="378" y="104266"/>
                      </a:cubicBezTo>
                      <a:cubicBezTo>
                        <a:pt x="383" y="100618"/>
                        <a:pt x="395" y="96774"/>
                        <a:pt x="406" y="92794"/>
                      </a:cubicBezTo>
                      <a:cubicBezTo>
                        <a:pt x="412" y="88820"/>
                        <a:pt x="417" y="84711"/>
                        <a:pt x="423" y="80534"/>
                      </a:cubicBezTo>
                      <a:cubicBezTo>
                        <a:pt x="423" y="76357"/>
                        <a:pt x="428" y="72119"/>
                        <a:pt x="428" y="67874"/>
                      </a:cubicBezTo>
                      <a:cubicBezTo>
                        <a:pt x="428" y="63630"/>
                        <a:pt x="428" y="59392"/>
                        <a:pt x="423" y="55215"/>
                      </a:cubicBezTo>
                      <a:cubicBezTo>
                        <a:pt x="417" y="51038"/>
                        <a:pt x="412" y="46935"/>
                        <a:pt x="406" y="42955"/>
                      </a:cubicBezTo>
                      <a:cubicBezTo>
                        <a:pt x="395" y="38975"/>
                        <a:pt x="389" y="35131"/>
                        <a:pt x="372" y="31483"/>
                      </a:cubicBezTo>
                      <a:cubicBezTo>
                        <a:pt x="361" y="27841"/>
                        <a:pt x="350" y="24396"/>
                        <a:pt x="338" y="21210"/>
                      </a:cubicBezTo>
                      <a:cubicBezTo>
                        <a:pt x="305" y="14849"/>
                        <a:pt x="282" y="9547"/>
                        <a:pt x="260" y="5837"/>
                      </a:cubicBezTo>
                      <a:cubicBezTo>
                        <a:pt x="231" y="2122"/>
                        <a:pt x="220" y="0"/>
                        <a:pt x="220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34"/>
                <p:cNvSpPr/>
                <p:nvPr/>
              </p:nvSpPr>
              <p:spPr>
                <a:xfrm>
                  <a:off x="3502943" y="1203110"/>
                  <a:ext cx="7507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135749" extrusionOk="0">
                      <a:moveTo>
                        <a:pt x="215" y="0"/>
                      </a:moveTo>
                      <a:cubicBezTo>
                        <a:pt x="215" y="0"/>
                        <a:pt x="192" y="2122"/>
                        <a:pt x="175" y="5832"/>
                      </a:cubicBezTo>
                      <a:cubicBezTo>
                        <a:pt x="153" y="9547"/>
                        <a:pt x="125" y="14849"/>
                        <a:pt x="91" y="21210"/>
                      </a:cubicBezTo>
                      <a:cubicBezTo>
                        <a:pt x="80" y="24391"/>
                        <a:pt x="63" y="27836"/>
                        <a:pt x="57" y="31483"/>
                      </a:cubicBezTo>
                      <a:cubicBezTo>
                        <a:pt x="46" y="35131"/>
                        <a:pt x="35" y="38975"/>
                        <a:pt x="29" y="42955"/>
                      </a:cubicBezTo>
                      <a:cubicBezTo>
                        <a:pt x="23" y="46929"/>
                        <a:pt x="12" y="51038"/>
                        <a:pt x="7" y="55215"/>
                      </a:cubicBezTo>
                      <a:cubicBezTo>
                        <a:pt x="7" y="59392"/>
                        <a:pt x="1" y="63630"/>
                        <a:pt x="1" y="67874"/>
                      </a:cubicBezTo>
                      <a:cubicBezTo>
                        <a:pt x="7" y="72119"/>
                        <a:pt x="1" y="76357"/>
                        <a:pt x="7" y="80534"/>
                      </a:cubicBezTo>
                      <a:cubicBezTo>
                        <a:pt x="18" y="84711"/>
                        <a:pt x="18" y="88820"/>
                        <a:pt x="29" y="92794"/>
                      </a:cubicBezTo>
                      <a:cubicBezTo>
                        <a:pt x="35" y="96774"/>
                        <a:pt x="40" y="100618"/>
                        <a:pt x="57" y="104266"/>
                      </a:cubicBezTo>
                      <a:cubicBezTo>
                        <a:pt x="68" y="107913"/>
                        <a:pt x="80" y="111358"/>
                        <a:pt x="91" y="114539"/>
                      </a:cubicBezTo>
                      <a:cubicBezTo>
                        <a:pt x="125" y="120899"/>
                        <a:pt x="147" y="126202"/>
                        <a:pt x="170" y="129917"/>
                      </a:cubicBezTo>
                      <a:cubicBezTo>
                        <a:pt x="198" y="133627"/>
                        <a:pt x="215" y="135749"/>
                        <a:pt x="215" y="135749"/>
                      </a:cubicBezTo>
                      <a:cubicBezTo>
                        <a:pt x="215" y="135749"/>
                        <a:pt x="232" y="133627"/>
                        <a:pt x="254" y="129917"/>
                      </a:cubicBezTo>
                      <a:cubicBezTo>
                        <a:pt x="277" y="126202"/>
                        <a:pt x="299" y="120899"/>
                        <a:pt x="333" y="114539"/>
                      </a:cubicBezTo>
                      <a:cubicBezTo>
                        <a:pt x="344" y="111358"/>
                        <a:pt x="361" y="107913"/>
                        <a:pt x="372" y="104266"/>
                      </a:cubicBezTo>
                      <a:cubicBezTo>
                        <a:pt x="378" y="100618"/>
                        <a:pt x="395" y="96774"/>
                        <a:pt x="401" y="92794"/>
                      </a:cubicBezTo>
                      <a:cubicBezTo>
                        <a:pt x="406" y="88820"/>
                        <a:pt x="412" y="84711"/>
                        <a:pt x="417" y="80534"/>
                      </a:cubicBezTo>
                      <a:cubicBezTo>
                        <a:pt x="417" y="76357"/>
                        <a:pt x="429" y="72119"/>
                        <a:pt x="423" y="67874"/>
                      </a:cubicBezTo>
                      <a:cubicBezTo>
                        <a:pt x="423" y="63630"/>
                        <a:pt x="423" y="59392"/>
                        <a:pt x="417" y="55215"/>
                      </a:cubicBezTo>
                      <a:cubicBezTo>
                        <a:pt x="412" y="51038"/>
                        <a:pt x="406" y="46935"/>
                        <a:pt x="401" y="42955"/>
                      </a:cubicBezTo>
                      <a:cubicBezTo>
                        <a:pt x="389" y="38975"/>
                        <a:pt x="384" y="35131"/>
                        <a:pt x="372" y="31483"/>
                      </a:cubicBezTo>
                      <a:cubicBezTo>
                        <a:pt x="356" y="27841"/>
                        <a:pt x="344" y="24396"/>
                        <a:pt x="333" y="21210"/>
                      </a:cubicBezTo>
                      <a:cubicBezTo>
                        <a:pt x="299" y="14849"/>
                        <a:pt x="282" y="9547"/>
                        <a:pt x="254" y="5837"/>
                      </a:cubicBezTo>
                      <a:cubicBezTo>
                        <a:pt x="226" y="2122"/>
                        <a:pt x="215" y="0"/>
                        <a:pt x="215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34"/>
                <p:cNvSpPr/>
                <p:nvPr/>
              </p:nvSpPr>
              <p:spPr>
                <a:xfrm>
                  <a:off x="3519498" y="1203110"/>
                  <a:ext cx="7507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135749" extrusionOk="0">
                      <a:moveTo>
                        <a:pt x="214" y="0"/>
                      </a:moveTo>
                      <a:cubicBezTo>
                        <a:pt x="214" y="0"/>
                        <a:pt x="192" y="2122"/>
                        <a:pt x="175" y="5832"/>
                      </a:cubicBezTo>
                      <a:cubicBezTo>
                        <a:pt x="153" y="9547"/>
                        <a:pt x="124" y="14849"/>
                        <a:pt x="96" y="21210"/>
                      </a:cubicBezTo>
                      <a:cubicBezTo>
                        <a:pt x="79" y="24391"/>
                        <a:pt x="68" y="27836"/>
                        <a:pt x="57" y="31483"/>
                      </a:cubicBezTo>
                      <a:cubicBezTo>
                        <a:pt x="46" y="35131"/>
                        <a:pt x="34" y="38975"/>
                        <a:pt x="29" y="42955"/>
                      </a:cubicBezTo>
                      <a:cubicBezTo>
                        <a:pt x="23" y="46929"/>
                        <a:pt x="12" y="51038"/>
                        <a:pt x="12" y="55215"/>
                      </a:cubicBezTo>
                      <a:cubicBezTo>
                        <a:pt x="6" y="59392"/>
                        <a:pt x="1" y="63630"/>
                        <a:pt x="1" y="67874"/>
                      </a:cubicBezTo>
                      <a:cubicBezTo>
                        <a:pt x="6" y="72119"/>
                        <a:pt x="6" y="76357"/>
                        <a:pt x="12" y="80534"/>
                      </a:cubicBezTo>
                      <a:cubicBezTo>
                        <a:pt x="17" y="84711"/>
                        <a:pt x="17" y="88820"/>
                        <a:pt x="29" y="92794"/>
                      </a:cubicBezTo>
                      <a:cubicBezTo>
                        <a:pt x="40" y="96774"/>
                        <a:pt x="40" y="100618"/>
                        <a:pt x="57" y="104266"/>
                      </a:cubicBezTo>
                      <a:cubicBezTo>
                        <a:pt x="68" y="107913"/>
                        <a:pt x="79" y="111358"/>
                        <a:pt x="91" y="114539"/>
                      </a:cubicBezTo>
                      <a:cubicBezTo>
                        <a:pt x="124" y="120899"/>
                        <a:pt x="147" y="126202"/>
                        <a:pt x="175" y="129917"/>
                      </a:cubicBezTo>
                      <a:cubicBezTo>
                        <a:pt x="198" y="133627"/>
                        <a:pt x="214" y="135749"/>
                        <a:pt x="214" y="135749"/>
                      </a:cubicBezTo>
                      <a:cubicBezTo>
                        <a:pt x="214" y="135749"/>
                        <a:pt x="237" y="133627"/>
                        <a:pt x="254" y="129917"/>
                      </a:cubicBezTo>
                      <a:cubicBezTo>
                        <a:pt x="276" y="126202"/>
                        <a:pt x="305" y="120899"/>
                        <a:pt x="333" y="114539"/>
                      </a:cubicBezTo>
                      <a:cubicBezTo>
                        <a:pt x="350" y="111358"/>
                        <a:pt x="361" y="107913"/>
                        <a:pt x="372" y="104266"/>
                      </a:cubicBezTo>
                      <a:cubicBezTo>
                        <a:pt x="383" y="100618"/>
                        <a:pt x="395" y="96774"/>
                        <a:pt x="400" y="92794"/>
                      </a:cubicBezTo>
                      <a:cubicBezTo>
                        <a:pt x="406" y="88820"/>
                        <a:pt x="417" y="84711"/>
                        <a:pt x="417" y="80534"/>
                      </a:cubicBezTo>
                      <a:cubicBezTo>
                        <a:pt x="423" y="76357"/>
                        <a:pt x="428" y="72119"/>
                        <a:pt x="423" y="67874"/>
                      </a:cubicBezTo>
                      <a:cubicBezTo>
                        <a:pt x="423" y="63630"/>
                        <a:pt x="423" y="59392"/>
                        <a:pt x="417" y="55215"/>
                      </a:cubicBezTo>
                      <a:cubicBezTo>
                        <a:pt x="411" y="51038"/>
                        <a:pt x="411" y="46935"/>
                        <a:pt x="400" y="42955"/>
                      </a:cubicBezTo>
                      <a:cubicBezTo>
                        <a:pt x="389" y="38975"/>
                        <a:pt x="383" y="35131"/>
                        <a:pt x="372" y="31483"/>
                      </a:cubicBezTo>
                      <a:cubicBezTo>
                        <a:pt x="361" y="27841"/>
                        <a:pt x="344" y="24396"/>
                        <a:pt x="333" y="21210"/>
                      </a:cubicBezTo>
                      <a:cubicBezTo>
                        <a:pt x="305" y="14849"/>
                        <a:pt x="282" y="9547"/>
                        <a:pt x="254" y="5837"/>
                      </a:cubicBezTo>
                      <a:cubicBezTo>
                        <a:pt x="231" y="2122"/>
                        <a:pt x="214" y="0"/>
                        <a:pt x="214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480;p34"/>
                <p:cNvSpPr/>
                <p:nvPr/>
              </p:nvSpPr>
              <p:spPr>
                <a:xfrm>
                  <a:off x="3433013" y="1203110"/>
                  <a:ext cx="7507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135749" extrusionOk="0">
                      <a:moveTo>
                        <a:pt x="214" y="0"/>
                      </a:moveTo>
                      <a:cubicBezTo>
                        <a:pt x="214" y="0"/>
                        <a:pt x="192" y="2122"/>
                        <a:pt x="175" y="5832"/>
                      </a:cubicBezTo>
                      <a:cubicBezTo>
                        <a:pt x="152" y="9547"/>
                        <a:pt x="124" y="14849"/>
                        <a:pt x="90" y="21210"/>
                      </a:cubicBezTo>
                      <a:cubicBezTo>
                        <a:pt x="79" y="24391"/>
                        <a:pt x="68" y="27836"/>
                        <a:pt x="57" y="31483"/>
                      </a:cubicBezTo>
                      <a:cubicBezTo>
                        <a:pt x="45" y="35131"/>
                        <a:pt x="34" y="38975"/>
                        <a:pt x="28" y="42955"/>
                      </a:cubicBezTo>
                      <a:cubicBezTo>
                        <a:pt x="23" y="46929"/>
                        <a:pt x="12" y="51038"/>
                        <a:pt x="12" y="55215"/>
                      </a:cubicBezTo>
                      <a:cubicBezTo>
                        <a:pt x="6" y="59392"/>
                        <a:pt x="0" y="63630"/>
                        <a:pt x="0" y="67874"/>
                      </a:cubicBezTo>
                      <a:cubicBezTo>
                        <a:pt x="6" y="72119"/>
                        <a:pt x="6" y="76357"/>
                        <a:pt x="12" y="80534"/>
                      </a:cubicBezTo>
                      <a:cubicBezTo>
                        <a:pt x="17" y="84711"/>
                        <a:pt x="17" y="88820"/>
                        <a:pt x="28" y="92794"/>
                      </a:cubicBezTo>
                      <a:cubicBezTo>
                        <a:pt x="40" y="96774"/>
                        <a:pt x="45" y="100618"/>
                        <a:pt x="57" y="104266"/>
                      </a:cubicBezTo>
                      <a:cubicBezTo>
                        <a:pt x="68" y="107913"/>
                        <a:pt x="79" y="111358"/>
                        <a:pt x="90" y="114539"/>
                      </a:cubicBezTo>
                      <a:cubicBezTo>
                        <a:pt x="124" y="120899"/>
                        <a:pt x="147" y="126202"/>
                        <a:pt x="175" y="129917"/>
                      </a:cubicBezTo>
                      <a:cubicBezTo>
                        <a:pt x="197" y="133627"/>
                        <a:pt x="214" y="135749"/>
                        <a:pt x="214" y="135749"/>
                      </a:cubicBezTo>
                      <a:cubicBezTo>
                        <a:pt x="214" y="135749"/>
                        <a:pt x="237" y="133627"/>
                        <a:pt x="254" y="129917"/>
                      </a:cubicBezTo>
                      <a:cubicBezTo>
                        <a:pt x="276" y="126202"/>
                        <a:pt x="304" y="120899"/>
                        <a:pt x="332" y="114539"/>
                      </a:cubicBezTo>
                      <a:cubicBezTo>
                        <a:pt x="344" y="111358"/>
                        <a:pt x="361" y="107913"/>
                        <a:pt x="372" y="104266"/>
                      </a:cubicBezTo>
                      <a:cubicBezTo>
                        <a:pt x="383" y="100618"/>
                        <a:pt x="394" y="96774"/>
                        <a:pt x="400" y="92794"/>
                      </a:cubicBezTo>
                      <a:cubicBezTo>
                        <a:pt x="406" y="88820"/>
                        <a:pt x="417" y="84711"/>
                        <a:pt x="417" y="80534"/>
                      </a:cubicBezTo>
                      <a:cubicBezTo>
                        <a:pt x="423" y="76357"/>
                        <a:pt x="428" y="72119"/>
                        <a:pt x="423" y="67874"/>
                      </a:cubicBezTo>
                      <a:cubicBezTo>
                        <a:pt x="423" y="63630"/>
                        <a:pt x="423" y="59392"/>
                        <a:pt x="417" y="55215"/>
                      </a:cubicBezTo>
                      <a:cubicBezTo>
                        <a:pt x="411" y="51038"/>
                        <a:pt x="411" y="46935"/>
                        <a:pt x="400" y="42955"/>
                      </a:cubicBezTo>
                      <a:cubicBezTo>
                        <a:pt x="389" y="38975"/>
                        <a:pt x="383" y="35131"/>
                        <a:pt x="372" y="31483"/>
                      </a:cubicBezTo>
                      <a:cubicBezTo>
                        <a:pt x="361" y="27841"/>
                        <a:pt x="344" y="24396"/>
                        <a:pt x="332" y="21210"/>
                      </a:cubicBezTo>
                      <a:cubicBezTo>
                        <a:pt x="299" y="14849"/>
                        <a:pt x="282" y="9547"/>
                        <a:pt x="254" y="5837"/>
                      </a:cubicBezTo>
                      <a:cubicBezTo>
                        <a:pt x="231" y="2122"/>
                        <a:pt x="214" y="0"/>
                        <a:pt x="214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34"/>
                <p:cNvSpPr/>
                <p:nvPr/>
              </p:nvSpPr>
              <p:spPr>
                <a:xfrm>
                  <a:off x="3449463" y="1203110"/>
                  <a:ext cx="7507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135749" extrusionOk="0">
                      <a:moveTo>
                        <a:pt x="220" y="0"/>
                      </a:moveTo>
                      <a:cubicBezTo>
                        <a:pt x="220" y="0"/>
                        <a:pt x="197" y="2122"/>
                        <a:pt x="175" y="5832"/>
                      </a:cubicBezTo>
                      <a:cubicBezTo>
                        <a:pt x="158" y="9547"/>
                        <a:pt x="130" y="14849"/>
                        <a:pt x="96" y="21210"/>
                      </a:cubicBezTo>
                      <a:cubicBezTo>
                        <a:pt x="85" y="24391"/>
                        <a:pt x="68" y="27836"/>
                        <a:pt x="62" y="31483"/>
                      </a:cubicBezTo>
                      <a:cubicBezTo>
                        <a:pt x="51" y="35131"/>
                        <a:pt x="40" y="38975"/>
                        <a:pt x="34" y="42955"/>
                      </a:cubicBezTo>
                      <a:cubicBezTo>
                        <a:pt x="23" y="46929"/>
                        <a:pt x="17" y="51038"/>
                        <a:pt x="12" y="55215"/>
                      </a:cubicBezTo>
                      <a:cubicBezTo>
                        <a:pt x="12" y="59392"/>
                        <a:pt x="0" y="63630"/>
                        <a:pt x="6" y="67874"/>
                      </a:cubicBezTo>
                      <a:cubicBezTo>
                        <a:pt x="6" y="72119"/>
                        <a:pt x="6" y="76357"/>
                        <a:pt x="12" y="80534"/>
                      </a:cubicBezTo>
                      <a:cubicBezTo>
                        <a:pt x="17" y="84711"/>
                        <a:pt x="23" y="88820"/>
                        <a:pt x="29" y="92794"/>
                      </a:cubicBezTo>
                      <a:cubicBezTo>
                        <a:pt x="40" y="96774"/>
                        <a:pt x="45" y="100618"/>
                        <a:pt x="57" y="104266"/>
                      </a:cubicBezTo>
                      <a:cubicBezTo>
                        <a:pt x="74" y="107913"/>
                        <a:pt x="85" y="111358"/>
                        <a:pt x="96" y="114539"/>
                      </a:cubicBezTo>
                      <a:cubicBezTo>
                        <a:pt x="130" y="120899"/>
                        <a:pt x="152" y="126202"/>
                        <a:pt x="175" y="129917"/>
                      </a:cubicBezTo>
                      <a:cubicBezTo>
                        <a:pt x="203" y="133627"/>
                        <a:pt x="214" y="135749"/>
                        <a:pt x="214" y="135749"/>
                      </a:cubicBezTo>
                      <a:cubicBezTo>
                        <a:pt x="214" y="135749"/>
                        <a:pt x="237" y="133627"/>
                        <a:pt x="259" y="129917"/>
                      </a:cubicBezTo>
                      <a:cubicBezTo>
                        <a:pt x="276" y="126202"/>
                        <a:pt x="304" y="120899"/>
                        <a:pt x="338" y="114539"/>
                      </a:cubicBezTo>
                      <a:cubicBezTo>
                        <a:pt x="349" y="111358"/>
                        <a:pt x="366" y="107913"/>
                        <a:pt x="372" y="104266"/>
                      </a:cubicBezTo>
                      <a:cubicBezTo>
                        <a:pt x="383" y="100618"/>
                        <a:pt x="394" y="96774"/>
                        <a:pt x="406" y="92794"/>
                      </a:cubicBezTo>
                      <a:cubicBezTo>
                        <a:pt x="411" y="88820"/>
                        <a:pt x="417" y="84711"/>
                        <a:pt x="423" y="80534"/>
                      </a:cubicBezTo>
                      <a:cubicBezTo>
                        <a:pt x="423" y="76357"/>
                        <a:pt x="428" y="72119"/>
                        <a:pt x="428" y="67874"/>
                      </a:cubicBezTo>
                      <a:cubicBezTo>
                        <a:pt x="428" y="63630"/>
                        <a:pt x="428" y="59392"/>
                        <a:pt x="423" y="55215"/>
                      </a:cubicBezTo>
                      <a:cubicBezTo>
                        <a:pt x="417" y="51038"/>
                        <a:pt x="411" y="46935"/>
                        <a:pt x="406" y="42955"/>
                      </a:cubicBezTo>
                      <a:cubicBezTo>
                        <a:pt x="394" y="38975"/>
                        <a:pt x="389" y="35131"/>
                        <a:pt x="372" y="31483"/>
                      </a:cubicBezTo>
                      <a:cubicBezTo>
                        <a:pt x="361" y="27841"/>
                        <a:pt x="349" y="24396"/>
                        <a:pt x="338" y="21210"/>
                      </a:cubicBezTo>
                      <a:cubicBezTo>
                        <a:pt x="304" y="14849"/>
                        <a:pt x="282" y="9547"/>
                        <a:pt x="259" y="5837"/>
                      </a:cubicBezTo>
                      <a:cubicBezTo>
                        <a:pt x="231" y="2122"/>
                        <a:pt x="220" y="0"/>
                        <a:pt x="220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34"/>
                <p:cNvSpPr/>
                <p:nvPr/>
              </p:nvSpPr>
              <p:spPr>
                <a:xfrm>
                  <a:off x="3466105" y="1203110"/>
                  <a:ext cx="7507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135749" extrusionOk="0">
                      <a:moveTo>
                        <a:pt x="215" y="0"/>
                      </a:moveTo>
                      <a:cubicBezTo>
                        <a:pt x="215" y="0"/>
                        <a:pt x="198" y="2122"/>
                        <a:pt x="175" y="5832"/>
                      </a:cubicBezTo>
                      <a:cubicBezTo>
                        <a:pt x="158" y="9547"/>
                        <a:pt x="130" y="14849"/>
                        <a:pt x="96" y="21210"/>
                      </a:cubicBezTo>
                      <a:cubicBezTo>
                        <a:pt x="85" y="24391"/>
                        <a:pt x="68" y="27836"/>
                        <a:pt x="57" y="31483"/>
                      </a:cubicBezTo>
                      <a:cubicBezTo>
                        <a:pt x="51" y="35131"/>
                        <a:pt x="34" y="38975"/>
                        <a:pt x="29" y="42955"/>
                      </a:cubicBezTo>
                      <a:cubicBezTo>
                        <a:pt x="23" y="46929"/>
                        <a:pt x="12" y="51038"/>
                        <a:pt x="12" y="55215"/>
                      </a:cubicBezTo>
                      <a:cubicBezTo>
                        <a:pt x="12" y="59392"/>
                        <a:pt x="1" y="63630"/>
                        <a:pt x="6" y="67874"/>
                      </a:cubicBezTo>
                      <a:cubicBezTo>
                        <a:pt x="6" y="72119"/>
                        <a:pt x="6" y="76357"/>
                        <a:pt x="12" y="80534"/>
                      </a:cubicBezTo>
                      <a:cubicBezTo>
                        <a:pt x="18" y="84711"/>
                        <a:pt x="23" y="88820"/>
                        <a:pt x="29" y="92794"/>
                      </a:cubicBezTo>
                      <a:cubicBezTo>
                        <a:pt x="40" y="96774"/>
                        <a:pt x="46" y="100618"/>
                        <a:pt x="57" y="104266"/>
                      </a:cubicBezTo>
                      <a:cubicBezTo>
                        <a:pt x="74" y="107913"/>
                        <a:pt x="85" y="111358"/>
                        <a:pt x="96" y="114539"/>
                      </a:cubicBezTo>
                      <a:cubicBezTo>
                        <a:pt x="130" y="120899"/>
                        <a:pt x="147" y="126202"/>
                        <a:pt x="175" y="129917"/>
                      </a:cubicBezTo>
                      <a:cubicBezTo>
                        <a:pt x="203" y="133627"/>
                        <a:pt x="215" y="135749"/>
                        <a:pt x="215" y="135749"/>
                      </a:cubicBezTo>
                      <a:cubicBezTo>
                        <a:pt x="215" y="135749"/>
                        <a:pt x="237" y="133627"/>
                        <a:pt x="260" y="129917"/>
                      </a:cubicBezTo>
                      <a:cubicBezTo>
                        <a:pt x="276" y="126202"/>
                        <a:pt x="305" y="120899"/>
                        <a:pt x="338" y="114539"/>
                      </a:cubicBezTo>
                      <a:cubicBezTo>
                        <a:pt x="350" y="111358"/>
                        <a:pt x="367" y="107913"/>
                        <a:pt x="372" y="104266"/>
                      </a:cubicBezTo>
                      <a:cubicBezTo>
                        <a:pt x="383" y="100618"/>
                        <a:pt x="395" y="96774"/>
                        <a:pt x="400" y="92794"/>
                      </a:cubicBezTo>
                      <a:cubicBezTo>
                        <a:pt x="406" y="88820"/>
                        <a:pt x="417" y="84711"/>
                        <a:pt x="417" y="80534"/>
                      </a:cubicBezTo>
                      <a:cubicBezTo>
                        <a:pt x="423" y="76357"/>
                        <a:pt x="428" y="72119"/>
                        <a:pt x="428" y="67874"/>
                      </a:cubicBezTo>
                      <a:cubicBezTo>
                        <a:pt x="423" y="63630"/>
                        <a:pt x="428" y="59392"/>
                        <a:pt x="417" y="55215"/>
                      </a:cubicBezTo>
                      <a:cubicBezTo>
                        <a:pt x="412" y="51038"/>
                        <a:pt x="412" y="46935"/>
                        <a:pt x="400" y="42955"/>
                      </a:cubicBezTo>
                      <a:cubicBezTo>
                        <a:pt x="389" y="38975"/>
                        <a:pt x="383" y="35131"/>
                        <a:pt x="372" y="31483"/>
                      </a:cubicBezTo>
                      <a:cubicBezTo>
                        <a:pt x="361" y="27841"/>
                        <a:pt x="350" y="24396"/>
                        <a:pt x="338" y="21210"/>
                      </a:cubicBezTo>
                      <a:cubicBezTo>
                        <a:pt x="305" y="14849"/>
                        <a:pt x="282" y="9547"/>
                        <a:pt x="260" y="5837"/>
                      </a:cubicBezTo>
                      <a:cubicBezTo>
                        <a:pt x="231" y="2122"/>
                        <a:pt x="215" y="0"/>
                        <a:pt x="215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34"/>
                <p:cNvSpPr/>
                <p:nvPr/>
              </p:nvSpPr>
              <p:spPr>
                <a:xfrm>
                  <a:off x="3536052" y="1203110"/>
                  <a:ext cx="7490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" h="135749" extrusionOk="0">
                      <a:moveTo>
                        <a:pt x="214" y="0"/>
                      </a:moveTo>
                      <a:cubicBezTo>
                        <a:pt x="214" y="0"/>
                        <a:pt x="192" y="2122"/>
                        <a:pt x="175" y="5832"/>
                      </a:cubicBezTo>
                      <a:cubicBezTo>
                        <a:pt x="152" y="9547"/>
                        <a:pt x="130" y="14849"/>
                        <a:pt x="96" y="21210"/>
                      </a:cubicBezTo>
                      <a:cubicBezTo>
                        <a:pt x="85" y="24391"/>
                        <a:pt x="68" y="27836"/>
                        <a:pt x="57" y="31483"/>
                      </a:cubicBezTo>
                      <a:cubicBezTo>
                        <a:pt x="51" y="35131"/>
                        <a:pt x="34" y="38975"/>
                        <a:pt x="28" y="42955"/>
                      </a:cubicBezTo>
                      <a:cubicBezTo>
                        <a:pt x="23" y="46929"/>
                        <a:pt x="11" y="51038"/>
                        <a:pt x="11" y="55215"/>
                      </a:cubicBezTo>
                      <a:cubicBezTo>
                        <a:pt x="6" y="59392"/>
                        <a:pt x="0" y="63630"/>
                        <a:pt x="6" y="67874"/>
                      </a:cubicBezTo>
                      <a:cubicBezTo>
                        <a:pt x="6" y="72119"/>
                        <a:pt x="6" y="76357"/>
                        <a:pt x="11" y="80534"/>
                      </a:cubicBezTo>
                      <a:cubicBezTo>
                        <a:pt x="17" y="84711"/>
                        <a:pt x="23" y="88820"/>
                        <a:pt x="28" y="92794"/>
                      </a:cubicBezTo>
                      <a:cubicBezTo>
                        <a:pt x="40" y="96774"/>
                        <a:pt x="45" y="100618"/>
                        <a:pt x="57" y="104266"/>
                      </a:cubicBezTo>
                      <a:cubicBezTo>
                        <a:pt x="68" y="107913"/>
                        <a:pt x="79" y="111358"/>
                        <a:pt x="90" y="114539"/>
                      </a:cubicBezTo>
                      <a:cubicBezTo>
                        <a:pt x="130" y="120899"/>
                        <a:pt x="147" y="126202"/>
                        <a:pt x="175" y="129917"/>
                      </a:cubicBezTo>
                      <a:cubicBezTo>
                        <a:pt x="197" y="133627"/>
                        <a:pt x="214" y="135749"/>
                        <a:pt x="214" y="135749"/>
                      </a:cubicBezTo>
                      <a:cubicBezTo>
                        <a:pt x="214" y="135749"/>
                        <a:pt x="237" y="133627"/>
                        <a:pt x="254" y="129917"/>
                      </a:cubicBezTo>
                      <a:cubicBezTo>
                        <a:pt x="276" y="126202"/>
                        <a:pt x="304" y="120899"/>
                        <a:pt x="338" y="114539"/>
                      </a:cubicBezTo>
                      <a:cubicBezTo>
                        <a:pt x="349" y="111358"/>
                        <a:pt x="366" y="107913"/>
                        <a:pt x="372" y="104266"/>
                      </a:cubicBezTo>
                      <a:cubicBezTo>
                        <a:pt x="383" y="100618"/>
                        <a:pt x="394" y="96774"/>
                        <a:pt x="400" y="92794"/>
                      </a:cubicBezTo>
                      <a:cubicBezTo>
                        <a:pt x="406" y="88820"/>
                        <a:pt x="417" y="84711"/>
                        <a:pt x="417" y="80534"/>
                      </a:cubicBezTo>
                      <a:cubicBezTo>
                        <a:pt x="422" y="76357"/>
                        <a:pt x="428" y="72119"/>
                        <a:pt x="428" y="67874"/>
                      </a:cubicBezTo>
                      <a:cubicBezTo>
                        <a:pt x="422" y="63630"/>
                        <a:pt x="422" y="59392"/>
                        <a:pt x="417" y="55215"/>
                      </a:cubicBezTo>
                      <a:cubicBezTo>
                        <a:pt x="411" y="51038"/>
                        <a:pt x="411" y="46935"/>
                        <a:pt x="400" y="42955"/>
                      </a:cubicBezTo>
                      <a:cubicBezTo>
                        <a:pt x="389" y="38975"/>
                        <a:pt x="383" y="35131"/>
                        <a:pt x="372" y="31483"/>
                      </a:cubicBezTo>
                      <a:cubicBezTo>
                        <a:pt x="360" y="27841"/>
                        <a:pt x="349" y="24396"/>
                        <a:pt x="338" y="21210"/>
                      </a:cubicBezTo>
                      <a:cubicBezTo>
                        <a:pt x="304" y="14849"/>
                        <a:pt x="282" y="9547"/>
                        <a:pt x="254" y="5837"/>
                      </a:cubicBezTo>
                      <a:cubicBezTo>
                        <a:pt x="231" y="2122"/>
                        <a:pt x="214" y="0"/>
                        <a:pt x="214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34"/>
                <p:cNvSpPr/>
                <p:nvPr/>
              </p:nvSpPr>
              <p:spPr>
                <a:xfrm>
                  <a:off x="3552590" y="1203110"/>
                  <a:ext cx="7507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135749" extrusionOk="0">
                      <a:moveTo>
                        <a:pt x="215" y="0"/>
                      </a:moveTo>
                      <a:cubicBezTo>
                        <a:pt x="215" y="0"/>
                        <a:pt x="192" y="2122"/>
                        <a:pt x="175" y="5832"/>
                      </a:cubicBezTo>
                      <a:cubicBezTo>
                        <a:pt x="159" y="9547"/>
                        <a:pt x="130" y="14849"/>
                        <a:pt x="97" y="21210"/>
                      </a:cubicBezTo>
                      <a:cubicBezTo>
                        <a:pt x="85" y="24391"/>
                        <a:pt x="68" y="27836"/>
                        <a:pt x="57" y="31483"/>
                      </a:cubicBezTo>
                      <a:cubicBezTo>
                        <a:pt x="52" y="35131"/>
                        <a:pt x="40" y="38975"/>
                        <a:pt x="29" y="42955"/>
                      </a:cubicBezTo>
                      <a:cubicBezTo>
                        <a:pt x="23" y="46929"/>
                        <a:pt x="18" y="51038"/>
                        <a:pt x="12" y="55215"/>
                      </a:cubicBezTo>
                      <a:cubicBezTo>
                        <a:pt x="12" y="59392"/>
                        <a:pt x="1" y="63630"/>
                        <a:pt x="7" y="67874"/>
                      </a:cubicBezTo>
                      <a:cubicBezTo>
                        <a:pt x="7" y="72119"/>
                        <a:pt x="7" y="76357"/>
                        <a:pt x="12" y="80534"/>
                      </a:cubicBezTo>
                      <a:cubicBezTo>
                        <a:pt x="18" y="84711"/>
                        <a:pt x="23" y="88820"/>
                        <a:pt x="29" y="92794"/>
                      </a:cubicBezTo>
                      <a:cubicBezTo>
                        <a:pt x="40" y="96774"/>
                        <a:pt x="46" y="100618"/>
                        <a:pt x="57" y="104266"/>
                      </a:cubicBezTo>
                      <a:cubicBezTo>
                        <a:pt x="74" y="107913"/>
                        <a:pt x="85" y="111358"/>
                        <a:pt x="97" y="114539"/>
                      </a:cubicBezTo>
                      <a:cubicBezTo>
                        <a:pt x="130" y="120899"/>
                        <a:pt x="147" y="126202"/>
                        <a:pt x="175" y="129917"/>
                      </a:cubicBezTo>
                      <a:cubicBezTo>
                        <a:pt x="204" y="133627"/>
                        <a:pt x="215" y="135749"/>
                        <a:pt x="215" y="135749"/>
                      </a:cubicBezTo>
                      <a:cubicBezTo>
                        <a:pt x="215" y="135749"/>
                        <a:pt x="237" y="133627"/>
                        <a:pt x="260" y="129917"/>
                      </a:cubicBezTo>
                      <a:cubicBezTo>
                        <a:pt x="277" y="126202"/>
                        <a:pt x="305" y="120899"/>
                        <a:pt x="339" y="114539"/>
                      </a:cubicBezTo>
                      <a:cubicBezTo>
                        <a:pt x="350" y="111358"/>
                        <a:pt x="367" y="107913"/>
                        <a:pt x="372" y="104266"/>
                      </a:cubicBezTo>
                      <a:cubicBezTo>
                        <a:pt x="384" y="100618"/>
                        <a:pt x="395" y="96774"/>
                        <a:pt x="401" y="92794"/>
                      </a:cubicBezTo>
                      <a:cubicBezTo>
                        <a:pt x="406" y="88820"/>
                        <a:pt x="417" y="84711"/>
                        <a:pt x="423" y="80534"/>
                      </a:cubicBezTo>
                      <a:cubicBezTo>
                        <a:pt x="423" y="76357"/>
                        <a:pt x="429" y="72119"/>
                        <a:pt x="429" y="67874"/>
                      </a:cubicBezTo>
                      <a:cubicBezTo>
                        <a:pt x="423" y="63630"/>
                        <a:pt x="429" y="59392"/>
                        <a:pt x="423" y="55215"/>
                      </a:cubicBezTo>
                      <a:cubicBezTo>
                        <a:pt x="412" y="51038"/>
                        <a:pt x="412" y="46935"/>
                        <a:pt x="401" y="42955"/>
                      </a:cubicBezTo>
                      <a:cubicBezTo>
                        <a:pt x="395" y="38975"/>
                        <a:pt x="384" y="35131"/>
                        <a:pt x="372" y="31483"/>
                      </a:cubicBezTo>
                      <a:cubicBezTo>
                        <a:pt x="361" y="27841"/>
                        <a:pt x="350" y="24396"/>
                        <a:pt x="339" y="21210"/>
                      </a:cubicBezTo>
                      <a:cubicBezTo>
                        <a:pt x="305" y="14849"/>
                        <a:pt x="282" y="9547"/>
                        <a:pt x="254" y="5837"/>
                      </a:cubicBezTo>
                      <a:cubicBezTo>
                        <a:pt x="232" y="2122"/>
                        <a:pt x="215" y="0"/>
                        <a:pt x="215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34"/>
                <p:cNvSpPr/>
                <p:nvPr/>
              </p:nvSpPr>
              <p:spPr>
                <a:xfrm>
                  <a:off x="3569250" y="1203110"/>
                  <a:ext cx="7403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135749" extrusionOk="0">
                      <a:moveTo>
                        <a:pt x="214" y="0"/>
                      </a:moveTo>
                      <a:cubicBezTo>
                        <a:pt x="214" y="0"/>
                        <a:pt x="192" y="2122"/>
                        <a:pt x="169" y="5832"/>
                      </a:cubicBezTo>
                      <a:cubicBezTo>
                        <a:pt x="152" y="9547"/>
                        <a:pt x="124" y="14849"/>
                        <a:pt x="90" y="21210"/>
                      </a:cubicBezTo>
                      <a:cubicBezTo>
                        <a:pt x="79" y="24391"/>
                        <a:pt x="62" y="27836"/>
                        <a:pt x="56" y="31483"/>
                      </a:cubicBezTo>
                      <a:cubicBezTo>
                        <a:pt x="45" y="35131"/>
                        <a:pt x="28" y="38975"/>
                        <a:pt x="23" y="42955"/>
                      </a:cubicBezTo>
                      <a:cubicBezTo>
                        <a:pt x="17" y="46929"/>
                        <a:pt x="11" y="51038"/>
                        <a:pt x="6" y="55215"/>
                      </a:cubicBezTo>
                      <a:cubicBezTo>
                        <a:pt x="6" y="59392"/>
                        <a:pt x="0" y="63630"/>
                        <a:pt x="0" y="67874"/>
                      </a:cubicBezTo>
                      <a:cubicBezTo>
                        <a:pt x="0" y="72119"/>
                        <a:pt x="0" y="76357"/>
                        <a:pt x="6" y="80534"/>
                      </a:cubicBezTo>
                      <a:cubicBezTo>
                        <a:pt x="11" y="84711"/>
                        <a:pt x="17" y="88820"/>
                        <a:pt x="23" y="92794"/>
                      </a:cubicBezTo>
                      <a:cubicBezTo>
                        <a:pt x="34" y="96774"/>
                        <a:pt x="40" y="100618"/>
                        <a:pt x="51" y="104266"/>
                      </a:cubicBezTo>
                      <a:cubicBezTo>
                        <a:pt x="68" y="107913"/>
                        <a:pt x="79" y="111358"/>
                        <a:pt x="90" y="114539"/>
                      </a:cubicBezTo>
                      <a:cubicBezTo>
                        <a:pt x="124" y="120899"/>
                        <a:pt x="141" y="126202"/>
                        <a:pt x="169" y="129917"/>
                      </a:cubicBezTo>
                      <a:cubicBezTo>
                        <a:pt x="197" y="133627"/>
                        <a:pt x="214" y="135749"/>
                        <a:pt x="214" y="135749"/>
                      </a:cubicBezTo>
                      <a:cubicBezTo>
                        <a:pt x="214" y="135749"/>
                        <a:pt x="231" y="133627"/>
                        <a:pt x="253" y="129917"/>
                      </a:cubicBezTo>
                      <a:cubicBezTo>
                        <a:pt x="270" y="126202"/>
                        <a:pt x="299" y="120899"/>
                        <a:pt x="332" y="114539"/>
                      </a:cubicBezTo>
                      <a:cubicBezTo>
                        <a:pt x="344" y="111358"/>
                        <a:pt x="360" y="107913"/>
                        <a:pt x="372" y="104266"/>
                      </a:cubicBezTo>
                      <a:cubicBezTo>
                        <a:pt x="377" y="100618"/>
                        <a:pt x="394" y="96774"/>
                        <a:pt x="400" y="92794"/>
                      </a:cubicBezTo>
                      <a:cubicBezTo>
                        <a:pt x="405" y="88820"/>
                        <a:pt x="411" y="84711"/>
                        <a:pt x="417" y="80534"/>
                      </a:cubicBezTo>
                      <a:cubicBezTo>
                        <a:pt x="417" y="76357"/>
                        <a:pt x="422" y="72119"/>
                        <a:pt x="422" y="67874"/>
                      </a:cubicBezTo>
                      <a:cubicBezTo>
                        <a:pt x="422" y="63630"/>
                        <a:pt x="422" y="59392"/>
                        <a:pt x="417" y="55215"/>
                      </a:cubicBezTo>
                      <a:cubicBezTo>
                        <a:pt x="411" y="51038"/>
                        <a:pt x="405" y="46935"/>
                        <a:pt x="394" y="42955"/>
                      </a:cubicBezTo>
                      <a:cubicBezTo>
                        <a:pt x="389" y="38975"/>
                        <a:pt x="383" y="35131"/>
                        <a:pt x="366" y="31483"/>
                      </a:cubicBezTo>
                      <a:cubicBezTo>
                        <a:pt x="355" y="27841"/>
                        <a:pt x="344" y="24396"/>
                        <a:pt x="332" y="21210"/>
                      </a:cubicBezTo>
                      <a:cubicBezTo>
                        <a:pt x="299" y="14849"/>
                        <a:pt x="276" y="9547"/>
                        <a:pt x="253" y="5837"/>
                      </a:cubicBezTo>
                      <a:cubicBezTo>
                        <a:pt x="225" y="2122"/>
                        <a:pt x="214" y="0"/>
                        <a:pt x="214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34"/>
                <p:cNvSpPr/>
                <p:nvPr/>
              </p:nvSpPr>
              <p:spPr>
                <a:xfrm>
                  <a:off x="3585788" y="1203110"/>
                  <a:ext cx="7507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135749" extrusionOk="0">
                      <a:moveTo>
                        <a:pt x="215" y="0"/>
                      </a:moveTo>
                      <a:cubicBezTo>
                        <a:pt x="215" y="0"/>
                        <a:pt x="192" y="2122"/>
                        <a:pt x="170" y="5832"/>
                      </a:cubicBezTo>
                      <a:cubicBezTo>
                        <a:pt x="153" y="9547"/>
                        <a:pt x="125" y="14849"/>
                        <a:pt x="91" y="21210"/>
                      </a:cubicBezTo>
                      <a:cubicBezTo>
                        <a:pt x="80" y="24391"/>
                        <a:pt x="63" y="27836"/>
                        <a:pt x="57" y="31483"/>
                      </a:cubicBezTo>
                      <a:cubicBezTo>
                        <a:pt x="46" y="35131"/>
                        <a:pt x="35" y="38975"/>
                        <a:pt x="29" y="42955"/>
                      </a:cubicBezTo>
                      <a:cubicBezTo>
                        <a:pt x="23" y="46929"/>
                        <a:pt x="12" y="51038"/>
                        <a:pt x="6" y="55215"/>
                      </a:cubicBezTo>
                      <a:cubicBezTo>
                        <a:pt x="6" y="59392"/>
                        <a:pt x="1" y="63630"/>
                        <a:pt x="1" y="67874"/>
                      </a:cubicBezTo>
                      <a:cubicBezTo>
                        <a:pt x="6" y="72119"/>
                        <a:pt x="1" y="76357"/>
                        <a:pt x="6" y="80534"/>
                      </a:cubicBezTo>
                      <a:cubicBezTo>
                        <a:pt x="12" y="84711"/>
                        <a:pt x="18" y="88820"/>
                        <a:pt x="29" y="92794"/>
                      </a:cubicBezTo>
                      <a:cubicBezTo>
                        <a:pt x="35" y="96774"/>
                        <a:pt x="40" y="100618"/>
                        <a:pt x="57" y="104266"/>
                      </a:cubicBezTo>
                      <a:cubicBezTo>
                        <a:pt x="68" y="107913"/>
                        <a:pt x="80" y="111358"/>
                        <a:pt x="91" y="114539"/>
                      </a:cubicBezTo>
                      <a:cubicBezTo>
                        <a:pt x="125" y="120899"/>
                        <a:pt x="147" y="126202"/>
                        <a:pt x="170" y="129917"/>
                      </a:cubicBezTo>
                      <a:cubicBezTo>
                        <a:pt x="198" y="133627"/>
                        <a:pt x="215" y="135749"/>
                        <a:pt x="215" y="135749"/>
                      </a:cubicBezTo>
                      <a:cubicBezTo>
                        <a:pt x="215" y="135749"/>
                        <a:pt x="237" y="133627"/>
                        <a:pt x="254" y="129917"/>
                      </a:cubicBezTo>
                      <a:cubicBezTo>
                        <a:pt x="271" y="126202"/>
                        <a:pt x="299" y="120899"/>
                        <a:pt x="333" y="114539"/>
                      </a:cubicBezTo>
                      <a:cubicBezTo>
                        <a:pt x="344" y="111358"/>
                        <a:pt x="361" y="107913"/>
                        <a:pt x="372" y="104266"/>
                      </a:cubicBezTo>
                      <a:cubicBezTo>
                        <a:pt x="378" y="100618"/>
                        <a:pt x="395" y="96774"/>
                        <a:pt x="401" y="92794"/>
                      </a:cubicBezTo>
                      <a:cubicBezTo>
                        <a:pt x="406" y="88820"/>
                        <a:pt x="412" y="84711"/>
                        <a:pt x="417" y="80534"/>
                      </a:cubicBezTo>
                      <a:cubicBezTo>
                        <a:pt x="417" y="76357"/>
                        <a:pt x="429" y="72119"/>
                        <a:pt x="423" y="67874"/>
                      </a:cubicBezTo>
                      <a:cubicBezTo>
                        <a:pt x="423" y="63630"/>
                        <a:pt x="423" y="59392"/>
                        <a:pt x="417" y="55215"/>
                      </a:cubicBezTo>
                      <a:cubicBezTo>
                        <a:pt x="412" y="51038"/>
                        <a:pt x="406" y="46935"/>
                        <a:pt x="401" y="42955"/>
                      </a:cubicBezTo>
                      <a:cubicBezTo>
                        <a:pt x="389" y="38975"/>
                        <a:pt x="384" y="35131"/>
                        <a:pt x="372" y="31483"/>
                      </a:cubicBezTo>
                      <a:cubicBezTo>
                        <a:pt x="355" y="27841"/>
                        <a:pt x="344" y="24396"/>
                        <a:pt x="333" y="21210"/>
                      </a:cubicBezTo>
                      <a:cubicBezTo>
                        <a:pt x="299" y="14849"/>
                        <a:pt x="277" y="9547"/>
                        <a:pt x="254" y="5837"/>
                      </a:cubicBezTo>
                      <a:cubicBezTo>
                        <a:pt x="226" y="2122"/>
                        <a:pt x="215" y="0"/>
                        <a:pt x="215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34"/>
                <p:cNvSpPr/>
                <p:nvPr/>
              </p:nvSpPr>
              <p:spPr>
                <a:xfrm>
                  <a:off x="3602343" y="1203110"/>
                  <a:ext cx="7507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135749" extrusionOk="0">
                      <a:moveTo>
                        <a:pt x="214" y="0"/>
                      </a:moveTo>
                      <a:cubicBezTo>
                        <a:pt x="214" y="0"/>
                        <a:pt x="192" y="2122"/>
                        <a:pt x="175" y="5832"/>
                      </a:cubicBezTo>
                      <a:cubicBezTo>
                        <a:pt x="152" y="9547"/>
                        <a:pt x="124" y="14849"/>
                        <a:pt x="91" y="21210"/>
                      </a:cubicBezTo>
                      <a:cubicBezTo>
                        <a:pt x="79" y="24391"/>
                        <a:pt x="68" y="27836"/>
                        <a:pt x="57" y="31483"/>
                      </a:cubicBezTo>
                      <a:cubicBezTo>
                        <a:pt x="46" y="35131"/>
                        <a:pt x="34" y="38975"/>
                        <a:pt x="29" y="42955"/>
                      </a:cubicBezTo>
                      <a:cubicBezTo>
                        <a:pt x="23" y="46929"/>
                        <a:pt x="12" y="51038"/>
                        <a:pt x="12" y="55215"/>
                      </a:cubicBezTo>
                      <a:cubicBezTo>
                        <a:pt x="6" y="59392"/>
                        <a:pt x="1" y="63630"/>
                        <a:pt x="1" y="67874"/>
                      </a:cubicBezTo>
                      <a:cubicBezTo>
                        <a:pt x="6" y="72119"/>
                        <a:pt x="1" y="76357"/>
                        <a:pt x="12" y="80534"/>
                      </a:cubicBezTo>
                      <a:cubicBezTo>
                        <a:pt x="17" y="84711"/>
                        <a:pt x="17" y="88820"/>
                        <a:pt x="29" y="92794"/>
                      </a:cubicBezTo>
                      <a:cubicBezTo>
                        <a:pt x="34" y="96774"/>
                        <a:pt x="46" y="100618"/>
                        <a:pt x="57" y="104266"/>
                      </a:cubicBezTo>
                      <a:cubicBezTo>
                        <a:pt x="68" y="107913"/>
                        <a:pt x="79" y="111358"/>
                        <a:pt x="91" y="114539"/>
                      </a:cubicBezTo>
                      <a:cubicBezTo>
                        <a:pt x="124" y="120899"/>
                        <a:pt x="147" y="126202"/>
                        <a:pt x="169" y="129917"/>
                      </a:cubicBezTo>
                      <a:cubicBezTo>
                        <a:pt x="198" y="133627"/>
                        <a:pt x="214" y="135749"/>
                        <a:pt x="214" y="135749"/>
                      </a:cubicBezTo>
                      <a:cubicBezTo>
                        <a:pt x="214" y="135749"/>
                        <a:pt x="237" y="133627"/>
                        <a:pt x="254" y="129917"/>
                      </a:cubicBezTo>
                      <a:cubicBezTo>
                        <a:pt x="276" y="126202"/>
                        <a:pt x="299" y="120899"/>
                        <a:pt x="333" y="114539"/>
                      </a:cubicBezTo>
                      <a:cubicBezTo>
                        <a:pt x="344" y="111358"/>
                        <a:pt x="361" y="107913"/>
                        <a:pt x="372" y="104266"/>
                      </a:cubicBezTo>
                      <a:cubicBezTo>
                        <a:pt x="378" y="100618"/>
                        <a:pt x="395" y="96774"/>
                        <a:pt x="400" y="92794"/>
                      </a:cubicBezTo>
                      <a:cubicBezTo>
                        <a:pt x="406" y="88820"/>
                        <a:pt x="417" y="84711"/>
                        <a:pt x="417" y="80534"/>
                      </a:cubicBezTo>
                      <a:cubicBezTo>
                        <a:pt x="423" y="76357"/>
                        <a:pt x="428" y="72119"/>
                        <a:pt x="423" y="67874"/>
                      </a:cubicBezTo>
                      <a:cubicBezTo>
                        <a:pt x="423" y="63630"/>
                        <a:pt x="423" y="59392"/>
                        <a:pt x="417" y="55215"/>
                      </a:cubicBezTo>
                      <a:cubicBezTo>
                        <a:pt x="411" y="51038"/>
                        <a:pt x="406" y="46935"/>
                        <a:pt x="400" y="42955"/>
                      </a:cubicBezTo>
                      <a:cubicBezTo>
                        <a:pt x="389" y="38975"/>
                        <a:pt x="383" y="35131"/>
                        <a:pt x="372" y="31483"/>
                      </a:cubicBezTo>
                      <a:cubicBezTo>
                        <a:pt x="355" y="27841"/>
                        <a:pt x="344" y="24396"/>
                        <a:pt x="333" y="21210"/>
                      </a:cubicBezTo>
                      <a:cubicBezTo>
                        <a:pt x="299" y="14849"/>
                        <a:pt x="282" y="9547"/>
                        <a:pt x="254" y="5837"/>
                      </a:cubicBezTo>
                      <a:cubicBezTo>
                        <a:pt x="226" y="2122"/>
                        <a:pt x="214" y="0"/>
                        <a:pt x="214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34"/>
                <p:cNvSpPr/>
                <p:nvPr/>
              </p:nvSpPr>
              <p:spPr>
                <a:xfrm>
                  <a:off x="3618897" y="1203110"/>
                  <a:ext cx="7490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" h="135749" extrusionOk="0">
                      <a:moveTo>
                        <a:pt x="214" y="0"/>
                      </a:moveTo>
                      <a:cubicBezTo>
                        <a:pt x="214" y="0"/>
                        <a:pt x="192" y="2122"/>
                        <a:pt x="175" y="5832"/>
                      </a:cubicBezTo>
                      <a:cubicBezTo>
                        <a:pt x="152" y="9547"/>
                        <a:pt x="124" y="14849"/>
                        <a:pt x="96" y="21210"/>
                      </a:cubicBezTo>
                      <a:cubicBezTo>
                        <a:pt x="85" y="24391"/>
                        <a:pt x="68" y="27836"/>
                        <a:pt x="56" y="31483"/>
                      </a:cubicBezTo>
                      <a:cubicBezTo>
                        <a:pt x="51" y="35131"/>
                        <a:pt x="34" y="38975"/>
                        <a:pt x="28" y="42955"/>
                      </a:cubicBezTo>
                      <a:cubicBezTo>
                        <a:pt x="23" y="46929"/>
                        <a:pt x="11" y="51038"/>
                        <a:pt x="11" y="55215"/>
                      </a:cubicBezTo>
                      <a:cubicBezTo>
                        <a:pt x="6" y="59392"/>
                        <a:pt x="0" y="63630"/>
                        <a:pt x="0" y="67874"/>
                      </a:cubicBezTo>
                      <a:cubicBezTo>
                        <a:pt x="6" y="72119"/>
                        <a:pt x="6" y="76357"/>
                        <a:pt x="11" y="80534"/>
                      </a:cubicBezTo>
                      <a:cubicBezTo>
                        <a:pt x="17" y="84711"/>
                        <a:pt x="17" y="88820"/>
                        <a:pt x="28" y="92794"/>
                      </a:cubicBezTo>
                      <a:cubicBezTo>
                        <a:pt x="40" y="96774"/>
                        <a:pt x="45" y="100618"/>
                        <a:pt x="56" y="104266"/>
                      </a:cubicBezTo>
                      <a:cubicBezTo>
                        <a:pt x="68" y="107913"/>
                        <a:pt x="85" y="111358"/>
                        <a:pt x="96" y="114539"/>
                      </a:cubicBezTo>
                      <a:cubicBezTo>
                        <a:pt x="124" y="120899"/>
                        <a:pt x="147" y="126202"/>
                        <a:pt x="175" y="129917"/>
                      </a:cubicBezTo>
                      <a:cubicBezTo>
                        <a:pt x="197" y="133627"/>
                        <a:pt x="214" y="135749"/>
                        <a:pt x="214" y="135749"/>
                      </a:cubicBezTo>
                      <a:cubicBezTo>
                        <a:pt x="214" y="135749"/>
                        <a:pt x="237" y="133627"/>
                        <a:pt x="253" y="129917"/>
                      </a:cubicBezTo>
                      <a:cubicBezTo>
                        <a:pt x="276" y="126202"/>
                        <a:pt x="304" y="120899"/>
                        <a:pt x="338" y="114539"/>
                      </a:cubicBezTo>
                      <a:cubicBezTo>
                        <a:pt x="349" y="111358"/>
                        <a:pt x="360" y="107913"/>
                        <a:pt x="372" y="104266"/>
                      </a:cubicBezTo>
                      <a:cubicBezTo>
                        <a:pt x="383" y="100618"/>
                        <a:pt x="394" y="96774"/>
                        <a:pt x="400" y="92794"/>
                      </a:cubicBezTo>
                      <a:cubicBezTo>
                        <a:pt x="405" y="88820"/>
                        <a:pt x="417" y="84711"/>
                        <a:pt x="417" y="80534"/>
                      </a:cubicBezTo>
                      <a:cubicBezTo>
                        <a:pt x="422" y="76357"/>
                        <a:pt x="428" y="72119"/>
                        <a:pt x="428" y="67874"/>
                      </a:cubicBezTo>
                      <a:cubicBezTo>
                        <a:pt x="422" y="63630"/>
                        <a:pt x="422" y="59392"/>
                        <a:pt x="417" y="55215"/>
                      </a:cubicBezTo>
                      <a:cubicBezTo>
                        <a:pt x="411" y="51038"/>
                        <a:pt x="411" y="46935"/>
                        <a:pt x="400" y="42955"/>
                      </a:cubicBezTo>
                      <a:cubicBezTo>
                        <a:pt x="389" y="38975"/>
                        <a:pt x="383" y="35131"/>
                        <a:pt x="372" y="31483"/>
                      </a:cubicBezTo>
                      <a:cubicBezTo>
                        <a:pt x="360" y="27841"/>
                        <a:pt x="349" y="24396"/>
                        <a:pt x="338" y="21210"/>
                      </a:cubicBezTo>
                      <a:cubicBezTo>
                        <a:pt x="304" y="14849"/>
                        <a:pt x="282" y="9547"/>
                        <a:pt x="253" y="5837"/>
                      </a:cubicBezTo>
                      <a:cubicBezTo>
                        <a:pt x="231" y="2122"/>
                        <a:pt x="214" y="0"/>
                        <a:pt x="214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34"/>
                <p:cNvSpPr/>
                <p:nvPr/>
              </p:nvSpPr>
              <p:spPr>
                <a:xfrm>
                  <a:off x="3635435" y="1203110"/>
                  <a:ext cx="7507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135749" extrusionOk="0">
                      <a:moveTo>
                        <a:pt x="215" y="0"/>
                      </a:moveTo>
                      <a:cubicBezTo>
                        <a:pt x="215" y="0"/>
                        <a:pt x="192" y="2122"/>
                        <a:pt x="175" y="5832"/>
                      </a:cubicBezTo>
                      <a:cubicBezTo>
                        <a:pt x="153" y="9547"/>
                        <a:pt x="125" y="14849"/>
                        <a:pt x="91" y="21210"/>
                      </a:cubicBezTo>
                      <a:cubicBezTo>
                        <a:pt x="80" y="24391"/>
                        <a:pt x="63" y="27836"/>
                        <a:pt x="57" y="31483"/>
                      </a:cubicBezTo>
                      <a:cubicBezTo>
                        <a:pt x="46" y="35131"/>
                        <a:pt x="35" y="38975"/>
                        <a:pt x="29" y="42955"/>
                      </a:cubicBezTo>
                      <a:cubicBezTo>
                        <a:pt x="23" y="46929"/>
                        <a:pt x="12" y="51038"/>
                        <a:pt x="12" y="55215"/>
                      </a:cubicBezTo>
                      <a:cubicBezTo>
                        <a:pt x="6" y="59392"/>
                        <a:pt x="1" y="63630"/>
                        <a:pt x="1" y="67874"/>
                      </a:cubicBezTo>
                      <a:cubicBezTo>
                        <a:pt x="6" y="72119"/>
                        <a:pt x="6" y="76357"/>
                        <a:pt x="12" y="80534"/>
                      </a:cubicBezTo>
                      <a:cubicBezTo>
                        <a:pt x="18" y="84711"/>
                        <a:pt x="18" y="88820"/>
                        <a:pt x="29" y="92794"/>
                      </a:cubicBezTo>
                      <a:cubicBezTo>
                        <a:pt x="40" y="96774"/>
                        <a:pt x="46" y="100618"/>
                        <a:pt x="57" y="104266"/>
                      </a:cubicBezTo>
                      <a:cubicBezTo>
                        <a:pt x="68" y="107913"/>
                        <a:pt x="80" y="111358"/>
                        <a:pt x="91" y="114539"/>
                      </a:cubicBezTo>
                      <a:cubicBezTo>
                        <a:pt x="125" y="120899"/>
                        <a:pt x="147" y="126202"/>
                        <a:pt x="175" y="129917"/>
                      </a:cubicBezTo>
                      <a:cubicBezTo>
                        <a:pt x="198" y="133627"/>
                        <a:pt x="215" y="135749"/>
                        <a:pt x="215" y="135749"/>
                      </a:cubicBezTo>
                      <a:cubicBezTo>
                        <a:pt x="215" y="135749"/>
                        <a:pt x="237" y="133627"/>
                        <a:pt x="254" y="129917"/>
                      </a:cubicBezTo>
                      <a:cubicBezTo>
                        <a:pt x="277" y="126202"/>
                        <a:pt x="305" y="120899"/>
                        <a:pt x="339" y="114539"/>
                      </a:cubicBezTo>
                      <a:cubicBezTo>
                        <a:pt x="350" y="111358"/>
                        <a:pt x="367" y="107913"/>
                        <a:pt x="372" y="104266"/>
                      </a:cubicBezTo>
                      <a:cubicBezTo>
                        <a:pt x="384" y="100618"/>
                        <a:pt x="395" y="96774"/>
                        <a:pt x="401" y="92794"/>
                      </a:cubicBezTo>
                      <a:cubicBezTo>
                        <a:pt x="406" y="88820"/>
                        <a:pt x="417" y="84711"/>
                        <a:pt x="417" y="80534"/>
                      </a:cubicBezTo>
                      <a:cubicBezTo>
                        <a:pt x="423" y="76357"/>
                        <a:pt x="429" y="72119"/>
                        <a:pt x="423" y="67874"/>
                      </a:cubicBezTo>
                      <a:cubicBezTo>
                        <a:pt x="423" y="63630"/>
                        <a:pt x="423" y="59392"/>
                        <a:pt x="417" y="55215"/>
                      </a:cubicBezTo>
                      <a:cubicBezTo>
                        <a:pt x="412" y="51038"/>
                        <a:pt x="412" y="46935"/>
                        <a:pt x="401" y="42955"/>
                      </a:cubicBezTo>
                      <a:cubicBezTo>
                        <a:pt x="389" y="38975"/>
                        <a:pt x="384" y="35131"/>
                        <a:pt x="372" y="31483"/>
                      </a:cubicBezTo>
                      <a:cubicBezTo>
                        <a:pt x="361" y="27841"/>
                        <a:pt x="344" y="24396"/>
                        <a:pt x="333" y="21210"/>
                      </a:cubicBezTo>
                      <a:cubicBezTo>
                        <a:pt x="299" y="14849"/>
                        <a:pt x="282" y="9547"/>
                        <a:pt x="254" y="5837"/>
                      </a:cubicBezTo>
                      <a:cubicBezTo>
                        <a:pt x="232" y="2122"/>
                        <a:pt x="215" y="0"/>
                        <a:pt x="215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34"/>
                <p:cNvSpPr/>
                <p:nvPr/>
              </p:nvSpPr>
              <p:spPr>
                <a:xfrm>
                  <a:off x="2708092" y="1203110"/>
                  <a:ext cx="7508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135749" extrusionOk="0">
                      <a:moveTo>
                        <a:pt x="220" y="0"/>
                      </a:moveTo>
                      <a:cubicBezTo>
                        <a:pt x="220" y="0"/>
                        <a:pt x="198" y="2122"/>
                        <a:pt x="175" y="5832"/>
                      </a:cubicBezTo>
                      <a:cubicBezTo>
                        <a:pt x="158" y="9547"/>
                        <a:pt x="130" y="14849"/>
                        <a:pt x="96" y="21210"/>
                      </a:cubicBezTo>
                      <a:cubicBezTo>
                        <a:pt x="85" y="24391"/>
                        <a:pt x="68" y="27836"/>
                        <a:pt x="63" y="31483"/>
                      </a:cubicBezTo>
                      <a:cubicBezTo>
                        <a:pt x="51" y="35131"/>
                        <a:pt x="40" y="38975"/>
                        <a:pt x="35" y="42955"/>
                      </a:cubicBezTo>
                      <a:cubicBezTo>
                        <a:pt x="29" y="46929"/>
                        <a:pt x="18" y="51038"/>
                        <a:pt x="12" y="55215"/>
                      </a:cubicBezTo>
                      <a:cubicBezTo>
                        <a:pt x="12" y="59392"/>
                        <a:pt x="1" y="63630"/>
                        <a:pt x="6" y="67874"/>
                      </a:cubicBezTo>
                      <a:cubicBezTo>
                        <a:pt x="6" y="72119"/>
                        <a:pt x="6" y="76357"/>
                        <a:pt x="12" y="80534"/>
                      </a:cubicBezTo>
                      <a:cubicBezTo>
                        <a:pt x="18" y="84711"/>
                        <a:pt x="23" y="88820"/>
                        <a:pt x="29" y="92794"/>
                      </a:cubicBezTo>
                      <a:cubicBezTo>
                        <a:pt x="40" y="96774"/>
                        <a:pt x="46" y="100618"/>
                        <a:pt x="63" y="104266"/>
                      </a:cubicBezTo>
                      <a:cubicBezTo>
                        <a:pt x="74" y="107913"/>
                        <a:pt x="85" y="111358"/>
                        <a:pt x="96" y="114539"/>
                      </a:cubicBezTo>
                      <a:cubicBezTo>
                        <a:pt x="130" y="120899"/>
                        <a:pt x="153" y="126202"/>
                        <a:pt x="175" y="129917"/>
                      </a:cubicBezTo>
                      <a:cubicBezTo>
                        <a:pt x="203" y="133627"/>
                        <a:pt x="215" y="135749"/>
                        <a:pt x="215" y="135749"/>
                      </a:cubicBezTo>
                      <a:cubicBezTo>
                        <a:pt x="215" y="135749"/>
                        <a:pt x="237" y="133627"/>
                        <a:pt x="260" y="129917"/>
                      </a:cubicBezTo>
                      <a:cubicBezTo>
                        <a:pt x="277" y="126202"/>
                        <a:pt x="305" y="120899"/>
                        <a:pt x="339" y="114539"/>
                      </a:cubicBezTo>
                      <a:cubicBezTo>
                        <a:pt x="350" y="111358"/>
                        <a:pt x="367" y="107913"/>
                        <a:pt x="378" y="104266"/>
                      </a:cubicBezTo>
                      <a:cubicBezTo>
                        <a:pt x="384" y="100618"/>
                        <a:pt x="395" y="96774"/>
                        <a:pt x="406" y="92794"/>
                      </a:cubicBezTo>
                      <a:cubicBezTo>
                        <a:pt x="412" y="88820"/>
                        <a:pt x="417" y="84711"/>
                        <a:pt x="423" y="80534"/>
                      </a:cubicBezTo>
                      <a:cubicBezTo>
                        <a:pt x="423" y="76357"/>
                        <a:pt x="429" y="72119"/>
                        <a:pt x="429" y="67874"/>
                      </a:cubicBezTo>
                      <a:cubicBezTo>
                        <a:pt x="429" y="63630"/>
                        <a:pt x="429" y="59392"/>
                        <a:pt x="423" y="55215"/>
                      </a:cubicBezTo>
                      <a:cubicBezTo>
                        <a:pt x="417" y="51038"/>
                        <a:pt x="412" y="46935"/>
                        <a:pt x="406" y="42955"/>
                      </a:cubicBezTo>
                      <a:cubicBezTo>
                        <a:pt x="395" y="38975"/>
                        <a:pt x="389" y="35131"/>
                        <a:pt x="372" y="31483"/>
                      </a:cubicBezTo>
                      <a:cubicBezTo>
                        <a:pt x="361" y="27841"/>
                        <a:pt x="350" y="24396"/>
                        <a:pt x="339" y="21210"/>
                      </a:cubicBezTo>
                      <a:cubicBezTo>
                        <a:pt x="305" y="14849"/>
                        <a:pt x="282" y="9547"/>
                        <a:pt x="260" y="5837"/>
                      </a:cubicBezTo>
                      <a:cubicBezTo>
                        <a:pt x="232" y="2122"/>
                        <a:pt x="220" y="0"/>
                        <a:pt x="220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34"/>
                <p:cNvSpPr/>
                <p:nvPr/>
              </p:nvSpPr>
              <p:spPr>
                <a:xfrm>
                  <a:off x="2724753" y="1203110"/>
                  <a:ext cx="7490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" h="135749" extrusionOk="0">
                      <a:moveTo>
                        <a:pt x="214" y="0"/>
                      </a:moveTo>
                      <a:cubicBezTo>
                        <a:pt x="214" y="0"/>
                        <a:pt x="191" y="2122"/>
                        <a:pt x="175" y="5832"/>
                      </a:cubicBezTo>
                      <a:cubicBezTo>
                        <a:pt x="152" y="9547"/>
                        <a:pt x="124" y="14849"/>
                        <a:pt x="90" y="21210"/>
                      </a:cubicBezTo>
                      <a:cubicBezTo>
                        <a:pt x="79" y="24391"/>
                        <a:pt x="62" y="27836"/>
                        <a:pt x="56" y="31483"/>
                      </a:cubicBezTo>
                      <a:cubicBezTo>
                        <a:pt x="45" y="35131"/>
                        <a:pt x="34" y="38975"/>
                        <a:pt x="28" y="42955"/>
                      </a:cubicBezTo>
                      <a:cubicBezTo>
                        <a:pt x="23" y="46929"/>
                        <a:pt x="11" y="51038"/>
                        <a:pt x="11" y="55215"/>
                      </a:cubicBezTo>
                      <a:cubicBezTo>
                        <a:pt x="6" y="59392"/>
                        <a:pt x="0" y="63630"/>
                        <a:pt x="0" y="67874"/>
                      </a:cubicBezTo>
                      <a:cubicBezTo>
                        <a:pt x="6" y="72119"/>
                        <a:pt x="0" y="76357"/>
                        <a:pt x="11" y="80534"/>
                      </a:cubicBezTo>
                      <a:cubicBezTo>
                        <a:pt x="17" y="84711"/>
                        <a:pt x="17" y="88820"/>
                        <a:pt x="28" y="92794"/>
                      </a:cubicBezTo>
                      <a:cubicBezTo>
                        <a:pt x="39" y="96774"/>
                        <a:pt x="45" y="100618"/>
                        <a:pt x="56" y="104266"/>
                      </a:cubicBezTo>
                      <a:cubicBezTo>
                        <a:pt x="68" y="107913"/>
                        <a:pt x="79" y="111358"/>
                        <a:pt x="90" y="114539"/>
                      </a:cubicBezTo>
                      <a:cubicBezTo>
                        <a:pt x="124" y="120899"/>
                        <a:pt x="146" y="126202"/>
                        <a:pt x="169" y="129917"/>
                      </a:cubicBezTo>
                      <a:cubicBezTo>
                        <a:pt x="197" y="133627"/>
                        <a:pt x="214" y="135749"/>
                        <a:pt x="214" y="135749"/>
                      </a:cubicBezTo>
                      <a:cubicBezTo>
                        <a:pt x="214" y="135749"/>
                        <a:pt x="236" y="133627"/>
                        <a:pt x="253" y="129917"/>
                      </a:cubicBezTo>
                      <a:cubicBezTo>
                        <a:pt x="276" y="126202"/>
                        <a:pt x="298" y="120899"/>
                        <a:pt x="332" y="114539"/>
                      </a:cubicBezTo>
                      <a:cubicBezTo>
                        <a:pt x="343" y="111358"/>
                        <a:pt x="360" y="107913"/>
                        <a:pt x="372" y="104266"/>
                      </a:cubicBezTo>
                      <a:cubicBezTo>
                        <a:pt x="377" y="100618"/>
                        <a:pt x="394" y="96774"/>
                        <a:pt x="400" y="92794"/>
                      </a:cubicBezTo>
                      <a:cubicBezTo>
                        <a:pt x="405" y="88820"/>
                        <a:pt x="411" y="84711"/>
                        <a:pt x="417" y="80534"/>
                      </a:cubicBezTo>
                      <a:cubicBezTo>
                        <a:pt x="417" y="76357"/>
                        <a:pt x="428" y="72119"/>
                        <a:pt x="422" y="67874"/>
                      </a:cubicBezTo>
                      <a:cubicBezTo>
                        <a:pt x="422" y="63630"/>
                        <a:pt x="422" y="59392"/>
                        <a:pt x="417" y="55215"/>
                      </a:cubicBezTo>
                      <a:cubicBezTo>
                        <a:pt x="411" y="51038"/>
                        <a:pt x="405" y="46935"/>
                        <a:pt x="400" y="42955"/>
                      </a:cubicBezTo>
                      <a:cubicBezTo>
                        <a:pt x="388" y="38975"/>
                        <a:pt x="383" y="35131"/>
                        <a:pt x="372" y="31483"/>
                      </a:cubicBezTo>
                      <a:cubicBezTo>
                        <a:pt x="355" y="27841"/>
                        <a:pt x="343" y="24396"/>
                        <a:pt x="332" y="21210"/>
                      </a:cubicBezTo>
                      <a:cubicBezTo>
                        <a:pt x="298" y="14849"/>
                        <a:pt x="282" y="9547"/>
                        <a:pt x="253" y="5837"/>
                      </a:cubicBezTo>
                      <a:cubicBezTo>
                        <a:pt x="225" y="2122"/>
                        <a:pt x="214" y="0"/>
                        <a:pt x="214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34"/>
                <p:cNvSpPr/>
                <p:nvPr/>
              </p:nvSpPr>
              <p:spPr>
                <a:xfrm>
                  <a:off x="2741290" y="1203110"/>
                  <a:ext cx="7508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135749" extrusionOk="0">
                      <a:moveTo>
                        <a:pt x="215" y="0"/>
                      </a:moveTo>
                      <a:cubicBezTo>
                        <a:pt x="215" y="0"/>
                        <a:pt x="192" y="2122"/>
                        <a:pt x="175" y="5832"/>
                      </a:cubicBezTo>
                      <a:cubicBezTo>
                        <a:pt x="153" y="9547"/>
                        <a:pt x="125" y="14849"/>
                        <a:pt x="96" y="21210"/>
                      </a:cubicBezTo>
                      <a:cubicBezTo>
                        <a:pt x="85" y="24391"/>
                        <a:pt x="68" y="27836"/>
                        <a:pt x="57" y="31483"/>
                      </a:cubicBezTo>
                      <a:cubicBezTo>
                        <a:pt x="46" y="35131"/>
                        <a:pt x="35" y="38975"/>
                        <a:pt x="29" y="42955"/>
                      </a:cubicBezTo>
                      <a:cubicBezTo>
                        <a:pt x="23" y="46929"/>
                        <a:pt x="12" y="51038"/>
                        <a:pt x="12" y="55215"/>
                      </a:cubicBezTo>
                      <a:cubicBezTo>
                        <a:pt x="6" y="59392"/>
                        <a:pt x="1" y="63630"/>
                        <a:pt x="1" y="67874"/>
                      </a:cubicBezTo>
                      <a:cubicBezTo>
                        <a:pt x="6" y="72119"/>
                        <a:pt x="6" y="76357"/>
                        <a:pt x="12" y="80534"/>
                      </a:cubicBezTo>
                      <a:cubicBezTo>
                        <a:pt x="18" y="84711"/>
                        <a:pt x="18" y="88820"/>
                        <a:pt x="29" y="92794"/>
                      </a:cubicBezTo>
                      <a:cubicBezTo>
                        <a:pt x="40" y="96774"/>
                        <a:pt x="40" y="100618"/>
                        <a:pt x="57" y="104266"/>
                      </a:cubicBezTo>
                      <a:cubicBezTo>
                        <a:pt x="68" y="107913"/>
                        <a:pt x="80" y="111358"/>
                        <a:pt x="91" y="114539"/>
                      </a:cubicBezTo>
                      <a:cubicBezTo>
                        <a:pt x="125" y="120899"/>
                        <a:pt x="147" y="126202"/>
                        <a:pt x="175" y="129917"/>
                      </a:cubicBezTo>
                      <a:cubicBezTo>
                        <a:pt x="198" y="133627"/>
                        <a:pt x="215" y="135749"/>
                        <a:pt x="215" y="135749"/>
                      </a:cubicBezTo>
                      <a:cubicBezTo>
                        <a:pt x="215" y="135749"/>
                        <a:pt x="237" y="133627"/>
                        <a:pt x="254" y="129917"/>
                      </a:cubicBezTo>
                      <a:cubicBezTo>
                        <a:pt x="277" y="126202"/>
                        <a:pt x="305" y="120899"/>
                        <a:pt x="333" y="114539"/>
                      </a:cubicBezTo>
                      <a:cubicBezTo>
                        <a:pt x="344" y="111358"/>
                        <a:pt x="361" y="107913"/>
                        <a:pt x="372" y="104266"/>
                      </a:cubicBezTo>
                      <a:cubicBezTo>
                        <a:pt x="384" y="100618"/>
                        <a:pt x="395" y="96774"/>
                        <a:pt x="400" y="92794"/>
                      </a:cubicBezTo>
                      <a:cubicBezTo>
                        <a:pt x="406" y="88820"/>
                        <a:pt x="417" y="84711"/>
                        <a:pt x="417" y="80534"/>
                      </a:cubicBezTo>
                      <a:cubicBezTo>
                        <a:pt x="417" y="76357"/>
                        <a:pt x="429" y="72119"/>
                        <a:pt x="423" y="67874"/>
                      </a:cubicBezTo>
                      <a:cubicBezTo>
                        <a:pt x="423" y="63630"/>
                        <a:pt x="423" y="59392"/>
                        <a:pt x="417" y="55215"/>
                      </a:cubicBezTo>
                      <a:cubicBezTo>
                        <a:pt x="412" y="51038"/>
                        <a:pt x="412" y="46935"/>
                        <a:pt x="400" y="42955"/>
                      </a:cubicBezTo>
                      <a:cubicBezTo>
                        <a:pt x="389" y="38975"/>
                        <a:pt x="384" y="35131"/>
                        <a:pt x="372" y="31483"/>
                      </a:cubicBezTo>
                      <a:cubicBezTo>
                        <a:pt x="355" y="27841"/>
                        <a:pt x="344" y="24396"/>
                        <a:pt x="333" y="21210"/>
                      </a:cubicBezTo>
                      <a:cubicBezTo>
                        <a:pt x="305" y="14849"/>
                        <a:pt x="282" y="9547"/>
                        <a:pt x="254" y="5837"/>
                      </a:cubicBezTo>
                      <a:cubicBezTo>
                        <a:pt x="232" y="2122"/>
                        <a:pt x="215" y="0"/>
                        <a:pt x="215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34"/>
                <p:cNvSpPr/>
                <p:nvPr/>
              </p:nvSpPr>
              <p:spPr>
                <a:xfrm>
                  <a:off x="2757845" y="1203110"/>
                  <a:ext cx="7508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135749" extrusionOk="0">
                      <a:moveTo>
                        <a:pt x="214" y="0"/>
                      </a:moveTo>
                      <a:cubicBezTo>
                        <a:pt x="214" y="0"/>
                        <a:pt x="192" y="2122"/>
                        <a:pt x="175" y="5832"/>
                      </a:cubicBezTo>
                      <a:cubicBezTo>
                        <a:pt x="152" y="9547"/>
                        <a:pt x="130" y="14849"/>
                        <a:pt x="96" y="21210"/>
                      </a:cubicBezTo>
                      <a:cubicBezTo>
                        <a:pt x="85" y="24391"/>
                        <a:pt x="68" y="27836"/>
                        <a:pt x="57" y="31483"/>
                      </a:cubicBezTo>
                      <a:cubicBezTo>
                        <a:pt x="51" y="35131"/>
                        <a:pt x="34" y="38975"/>
                        <a:pt x="29" y="42955"/>
                      </a:cubicBezTo>
                      <a:cubicBezTo>
                        <a:pt x="23" y="46929"/>
                        <a:pt x="12" y="51038"/>
                        <a:pt x="12" y="55215"/>
                      </a:cubicBezTo>
                      <a:cubicBezTo>
                        <a:pt x="12" y="59392"/>
                        <a:pt x="0" y="63630"/>
                        <a:pt x="6" y="67874"/>
                      </a:cubicBezTo>
                      <a:cubicBezTo>
                        <a:pt x="6" y="72119"/>
                        <a:pt x="6" y="76357"/>
                        <a:pt x="12" y="80534"/>
                      </a:cubicBezTo>
                      <a:cubicBezTo>
                        <a:pt x="17" y="84711"/>
                        <a:pt x="23" y="88820"/>
                        <a:pt x="29" y="92794"/>
                      </a:cubicBezTo>
                      <a:cubicBezTo>
                        <a:pt x="40" y="96774"/>
                        <a:pt x="45" y="100618"/>
                        <a:pt x="57" y="104266"/>
                      </a:cubicBezTo>
                      <a:cubicBezTo>
                        <a:pt x="68" y="107913"/>
                        <a:pt x="85" y="111358"/>
                        <a:pt x="96" y="114539"/>
                      </a:cubicBezTo>
                      <a:cubicBezTo>
                        <a:pt x="130" y="120899"/>
                        <a:pt x="147" y="126202"/>
                        <a:pt x="175" y="129917"/>
                      </a:cubicBezTo>
                      <a:cubicBezTo>
                        <a:pt x="197" y="133627"/>
                        <a:pt x="214" y="135749"/>
                        <a:pt x="214" y="135749"/>
                      </a:cubicBezTo>
                      <a:cubicBezTo>
                        <a:pt x="214" y="135749"/>
                        <a:pt x="237" y="133627"/>
                        <a:pt x="254" y="129917"/>
                      </a:cubicBezTo>
                      <a:cubicBezTo>
                        <a:pt x="276" y="126202"/>
                        <a:pt x="304" y="120899"/>
                        <a:pt x="338" y="114539"/>
                      </a:cubicBezTo>
                      <a:cubicBezTo>
                        <a:pt x="349" y="111358"/>
                        <a:pt x="366" y="107913"/>
                        <a:pt x="372" y="104266"/>
                      </a:cubicBezTo>
                      <a:cubicBezTo>
                        <a:pt x="383" y="100618"/>
                        <a:pt x="394" y="96774"/>
                        <a:pt x="400" y="92794"/>
                      </a:cubicBezTo>
                      <a:cubicBezTo>
                        <a:pt x="406" y="88820"/>
                        <a:pt x="417" y="84711"/>
                        <a:pt x="417" y="80534"/>
                      </a:cubicBezTo>
                      <a:cubicBezTo>
                        <a:pt x="423" y="76357"/>
                        <a:pt x="428" y="72119"/>
                        <a:pt x="428" y="67874"/>
                      </a:cubicBezTo>
                      <a:cubicBezTo>
                        <a:pt x="423" y="63630"/>
                        <a:pt x="423" y="59392"/>
                        <a:pt x="417" y="55215"/>
                      </a:cubicBezTo>
                      <a:cubicBezTo>
                        <a:pt x="411" y="51038"/>
                        <a:pt x="411" y="46935"/>
                        <a:pt x="400" y="42955"/>
                      </a:cubicBezTo>
                      <a:cubicBezTo>
                        <a:pt x="389" y="38975"/>
                        <a:pt x="383" y="35131"/>
                        <a:pt x="372" y="31483"/>
                      </a:cubicBezTo>
                      <a:cubicBezTo>
                        <a:pt x="361" y="27841"/>
                        <a:pt x="349" y="24396"/>
                        <a:pt x="338" y="21210"/>
                      </a:cubicBezTo>
                      <a:cubicBezTo>
                        <a:pt x="304" y="14849"/>
                        <a:pt x="282" y="9547"/>
                        <a:pt x="254" y="5837"/>
                      </a:cubicBezTo>
                      <a:cubicBezTo>
                        <a:pt x="231" y="2122"/>
                        <a:pt x="214" y="0"/>
                        <a:pt x="214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34"/>
                <p:cNvSpPr/>
                <p:nvPr/>
              </p:nvSpPr>
              <p:spPr>
                <a:xfrm>
                  <a:off x="2774400" y="1203110"/>
                  <a:ext cx="7490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" h="135749" extrusionOk="0">
                      <a:moveTo>
                        <a:pt x="214" y="0"/>
                      </a:moveTo>
                      <a:cubicBezTo>
                        <a:pt x="214" y="0"/>
                        <a:pt x="191" y="2122"/>
                        <a:pt x="175" y="5832"/>
                      </a:cubicBezTo>
                      <a:cubicBezTo>
                        <a:pt x="158" y="9547"/>
                        <a:pt x="130" y="14849"/>
                        <a:pt x="96" y="21210"/>
                      </a:cubicBezTo>
                      <a:cubicBezTo>
                        <a:pt x="85" y="24391"/>
                        <a:pt x="68" y="27836"/>
                        <a:pt x="56" y="31483"/>
                      </a:cubicBezTo>
                      <a:cubicBezTo>
                        <a:pt x="51" y="35131"/>
                        <a:pt x="39" y="38975"/>
                        <a:pt x="28" y="42955"/>
                      </a:cubicBezTo>
                      <a:cubicBezTo>
                        <a:pt x="23" y="46929"/>
                        <a:pt x="17" y="51038"/>
                        <a:pt x="11" y="55215"/>
                      </a:cubicBezTo>
                      <a:cubicBezTo>
                        <a:pt x="11" y="59392"/>
                        <a:pt x="0" y="63630"/>
                        <a:pt x="6" y="67874"/>
                      </a:cubicBezTo>
                      <a:cubicBezTo>
                        <a:pt x="6" y="72119"/>
                        <a:pt x="6" y="76357"/>
                        <a:pt x="11" y="80534"/>
                      </a:cubicBezTo>
                      <a:cubicBezTo>
                        <a:pt x="17" y="84711"/>
                        <a:pt x="17" y="88820"/>
                        <a:pt x="28" y="92794"/>
                      </a:cubicBezTo>
                      <a:cubicBezTo>
                        <a:pt x="39" y="96774"/>
                        <a:pt x="45" y="100618"/>
                        <a:pt x="56" y="104266"/>
                      </a:cubicBezTo>
                      <a:cubicBezTo>
                        <a:pt x="73" y="107913"/>
                        <a:pt x="85" y="111358"/>
                        <a:pt x="96" y="114539"/>
                      </a:cubicBezTo>
                      <a:cubicBezTo>
                        <a:pt x="130" y="120899"/>
                        <a:pt x="146" y="126202"/>
                        <a:pt x="175" y="129917"/>
                      </a:cubicBezTo>
                      <a:cubicBezTo>
                        <a:pt x="203" y="133627"/>
                        <a:pt x="214" y="135749"/>
                        <a:pt x="214" y="135749"/>
                      </a:cubicBezTo>
                      <a:cubicBezTo>
                        <a:pt x="214" y="135749"/>
                        <a:pt x="236" y="133627"/>
                        <a:pt x="259" y="129917"/>
                      </a:cubicBezTo>
                      <a:cubicBezTo>
                        <a:pt x="276" y="126202"/>
                        <a:pt x="304" y="120899"/>
                        <a:pt x="338" y="114539"/>
                      </a:cubicBezTo>
                      <a:cubicBezTo>
                        <a:pt x="349" y="111358"/>
                        <a:pt x="366" y="107913"/>
                        <a:pt x="372" y="104266"/>
                      </a:cubicBezTo>
                      <a:cubicBezTo>
                        <a:pt x="383" y="100618"/>
                        <a:pt x="394" y="96774"/>
                        <a:pt x="400" y="92794"/>
                      </a:cubicBezTo>
                      <a:cubicBezTo>
                        <a:pt x="405" y="88820"/>
                        <a:pt x="417" y="84711"/>
                        <a:pt x="422" y="80534"/>
                      </a:cubicBezTo>
                      <a:cubicBezTo>
                        <a:pt x="422" y="76357"/>
                        <a:pt x="428" y="72119"/>
                        <a:pt x="428" y="67874"/>
                      </a:cubicBezTo>
                      <a:cubicBezTo>
                        <a:pt x="422" y="63630"/>
                        <a:pt x="428" y="59392"/>
                        <a:pt x="422" y="55215"/>
                      </a:cubicBezTo>
                      <a:cubicBezTo>
                        <a:pt x="411" y="51038"/>
                        <a:pt x="411" y="46935"/>
                        <a:pt x="400" y="42955"/>
                      </a:cubicBezTo>
                      <a:cubicBezTo>
                        <a:pt x="388" y="38975"/>
                        <a:pt x="383" y="35131"/>
                        <a:pt x="372" y="31483"/>
                      </a:cubicBezTo>
                      <a:cubicBezTo>
                        <a:pt x="360" y="27841"/>
                        <a:pt x="349" y="24396"/>
                        <a:pt x="338" y="21210"/>
                      </a:cubicBezTo>
                      <a:cubicBezTo>
                        <a:pt x="304" y="14849"/>
                        <a:pt x="282" y="9547"/>
                        <a:pt x="253" y="5837"/>
                      </a:cubicBezTo>
                      <a:cubicBezTo>
                        <a:pt x="231" y="2122"/>
                        <a:pt x="214" y="0"/>
                        <a:pt x="214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34"/>
                <p:cNvSpPr/>
                <p:nvPr/>
              </p:nvSpPr>
              <p:spPr>
                <a:xfrm>
                  <a:off x="2791042" y="1203110"/>
                  <a:ext cx="7508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135749" extrusionOk="0">
                      <a:moveTo>
                        <a:pt x="214" y="0"/>
                      </a:moveTo>
                      <a:cubicBezTo>
                        <a:pt x="214" y="0"/>
                        <a:pt x="192" y="2122"/>
                        <a:pt x="169" y="5832"/>
                      </a:cubicBezTo>
                      <a:cubicBezTo>
                        <a:pt x="152" y="9547"/>
                        <a:pt x="124" y="14849"/>
                        <a:pt x="90" y="21210"/>
                      </a:cubicBezTo>
                      <a:cubicBezTo>
                        <a:pt x="79" y="24391"/>
                        <a:pt x="62" y="27836"/>
                        <a:pt x="57" y="31483"/>
                      </a:cubicBezTo>
                      <a:cubicBezTo>
                        <a:pt x="45" y="35131"/>
                        <a:pt x="34" y="38975"/>
                        <a:pt x="29" y="42955"/>
                      </a:cubicBezTo>
                      <a:cubicBezTo>
                        <a:pt x="17" y="46929"/>
                        <a:pt x="12" y="51038"/>
                        <a:pt x="6" y="55215"/>
                      </a:cubicBezTo>
                      <a:cubicBezTo>
                        <a:pt x="6" y="59392"/>
                        <a:pt x="0" y="63630"/>
                        <a:pt x="0" y="67874"/>
                      </a:cubicBezTo>
                      <a:cubicBezTo>
                        <a:pt x="0" y="72119"/>
                        <a:pt x="0" y="76357"/>
                        <a:pt x="6" y="80534"/>
                      </a:cubicBezTo>
                      <a:cubicBezTo>
                        <a:pt x="12" y="84711"/>
                        <a:pt x="17" y="88820"/>
                        <a:pt x="29" y="92794"/>
                      </a:cubicBezTo>
                      <a:cubicBezTo>
                        <a:pt x="34" y="96774"/>
                        <a:pt x="40" y="100618"/>
                        <a:pt x="57" y="104266"/>
                      </a:cubicBezTo>
                      <a:cubicBezTo>
                        <a:pt x="68" y="107913"/>
                        <a:pt x="79" y="111358"/>
                        <a:pt x="90" y="114539"/>
                      </a:cubicBezTo>
                      <a:cubicBezTo>
                        <a:pt x="124" y="120899"/>
                        <a:pt x="141" y="126202"/>
                        <a:pt x="169" y="129917"/>
                      </a:cubicBezTo>
                      <a:cubicBezTo>
                        <a:pt x="197" y="133627"/>
                        <a:pt x="214" y="135749"/>
                        <a:pt x="214" y="135749"/>
                      </a:cubicBezTo>
                      <a:cubicBezTo>
                        <a:pt x="214" y="135749"/>
                        <a:pt x="231" y="133627"/>
                        <a:pt x="254" y="129917"/>
                      </a:cubicBezTo>
                      <a:cubicBezTo>
                        <a:pt x="271" y="126202"/>
                        <a:pt x="299" y="120899"/>
                        <a:pt x="332" y="114539"/>
                      </a:cubicBezTo>
                      <a:cubicBezTo>
                        <a:pt x="344" y="111358"/>
                        <a:pt x="361" y="107913"/>
                        <a:pt x="372" y="104266"/>
                      </a:cubicBezTo>
                      <a:cubicBezTo>
                        <a:pt x="378" y="100618"/>
                        <a:pt x="394" y="96774"/>
                        <a:pt x="400" y="92794"/>
                      </a:cubicBezTo>
                      <a:cubicBezTo>
                        <a:pt x="406" y="88820"/>
                        <a:pt x="411" y="84711"/>
                        <a:pt x="417" y="80534"/>
                      </a:cubicBezTo>
                      <a:cubicBezTo>
                        <a:pt x="417" y="76357"/>
                        <a:pt x="428" y="72119"/>
                        <a:pt x="423" y="67874"/>
                      </a:cubicBezTo>
                      <a:cubicBezTo>
                        <a:pt x="423" y="63630"/>
                        <a:pt x="423" y="59392"/>
                        <a:pt x="417" y="55215"/>
                      </a:cubicBezTo>
                      <a:cubicBezTo>
                        <a:pt x="411" y="51038"/>
                        <a:pt x="406" y="46935"/>
                        <a:pt x="394" y="42955"/>
                      </a:cubicBezTo>
                      <a:cubicBezTo>
                        <a:pt x="389" y="38975"/>
                        <a:pt x="383" y="35131"/>
                        <a:pt x="366" y="31483"/>
                      </a:cubicBezTo>
                      <a:cubicBezTo>
                        <a:pt x="355" y="27841"/>
                        <a:pt x="344" y="24396"/>
                        <a:pt x="332" y="21210"/>
                      </a:cubicBezTo>
                      <a:cubicBezTo>
                        <a:pt x="299" y="14849"/>
                        <a:pt x="276" y="9547"/>
                        <a:pt x="254" y="5837"/>
                      </a:cubicBezTo>
                      <a:cubicBezTo>
                        <a:pt x="226" y="2122"/>
                        <a:pt x="214" y="0"/>
                        <a:pt x="214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34"/>
                <p:cNvSpPr/>
                <p:nvPr/>
              </p:nvSpPr>
              <p:spPr>
                <a:xfrm>
                  <a:off x="2807598" y="1203110"/>
                  <a:ext cx="7490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" h="135749" extrusionOk="0">
                      <a:moveTo>
                        <a:pt x="214" y="0"/>
                      </a:moveTo>
                      <a:cubicBezTo>
                        <a:pt x="214" y="0"/>
                        <a:pt x="191" y="2122"/>
                        <a:pt x="169" y="5832"/>
                      </a:cubicBezTo>
                      <a:cubicBezTo>
                        <a:pt x="152" y="9547"/>
                        <a:pt x="124" y="14849"/>
                        <a:pt x="90" y="21210"/>
                      </a:cubicBezTo>
                      <a:cubicBezTo>
                        <a:pt x="79" y="24391"/>
                        <a:pt x="62" y="27836"/>
                        <a:pt x="56" y="31483"/>
                      </a:cubicBezTo>
                      <a:cubicBezTo>
                        <a:pt x="45" y="35131"/>
                        <a:pt x="34" y="38975"/>
                        <a:pt x="28" y="42955"/>
                      </a:cubicBezTo>
                      <a:cubicBezTo>
                        <a:pt x="23" y="46929"/>
                        <a:pt x="11" y="51038"/>
                        <a:pt x="6" y="55215"/>
                      </a:cubicBezTo>
                      <a:cubicBezTo>
                        <a:pt x="6" y="59392"/>
                        <a:pt x="0" y="63630"/>
                        <a:pt x="0" y="67874"/>
                      </a:cubicBezTo>
                      <a:cubicBezTo>
                        <a:pt x="6" y="72119"/>
                        <a:pt x="0" y="76357"/>
                        <a:pt x="6" y="80534"/>
                      </a:cubicBezTo>
                      <a:cubicBezTo>
                        <a:pt x="11" y="84711"/>
                        <a:pt x="17" y="88820"/>
                        <a:pt x="28" y="92794"/>
                      </a:cubicBezTo>
                      <a:cubicBezTo>
                        <a:pt x="34" y="96774"/>
                        <a:pt x="39" y="100618"/>
                        <a:pt x="56" y="104266"/>
                      </a:cubicBezTo>
                      <a:cubicBezTo>
                        <a:pt x="68" y="107913"/>
                        <a:pt x="79" y="111358"/>
                        <a:pt x="90" y="114539"/>
                      </a:cubicBezTo>
                      <a:cubicBezTo>
                        <a:pt x="124" y="120899"/>
                        <a:pt x="146" y="126202"/>
                        <a:pt x="169" y="129917"/>
                      </a:cubicBezTo>
                      <a:cubicBezTo>
                        <a:pt x="197" y="133627"/>
                        <a:pt x="214" y="135749"/>
                        <a:pt x="214" y="135749"/>
                      </a:cubicBezTo>
                      <a:cubicBezTo>
                        <a:pt x="214" y="135749"/>
                        <a:pt x="236" y="133627"/>
                        <a:pt x="253" y="129917"/>
                      </a:cubicBezTo>
                      <a:cubicBezTo>
                        <a:pt x="270" y="126202"/>
                        <a:pt x="298" y="120899"/>
                        <a:pt x="332" y="114539"/>
                      </a:cubicBezTo>
                      <a:cubicBezTo>
                        <a:pt x="343" y="111358"/>
                        <a:pt x="360" y="107913"/>
                        <a:pt x="372" y="104266"/>
                      </a:cubicBezTo>
                      <a:cubicBezTo>
                        <a:pt x="377" y="100618"/>
                        <a:pt x="394" y="96774"/>
                        <a:pt x="400" y="92794"/>
                      </a:cubicBezTo>
                      <a:cubicBezTo>
                        <a:pt x="405" y="88820"/>
                        <a:pt x="417" y="84711"/>
                        <a:pt x="417" y="80534"/>
                      </a:cubicBezTo>
                      <a:cubicBezTo>
                        <a:pt x="417" y="76357"/>
                        <a:pt x="428" y="72119"/>
                        <a:pt x="422" y="67874"/>
                      </a:cubicBezTo>
                      <a:cubicBezTo>
                        <a:pt x="422" y="63630"/>
                        <a:pt x="422" y="59392"/>
                        <a:pt x="417" y="55215"/>
                      </a:cubicBezTo>
                      <a:cubicBezTo>
                        <a:pt x="411" y="51038"/>
                        <a:pt x="405" y="46935"/>
                        <a:pt x="400" y="42955"/>
                      </a:cubicBezTo>
                      <a:cubicBezTo>
                        <a:pt x="388" y="38975"/>
                        <a:pt x="383" y="35131"/>
                        <a:pt x="372" y="31483"/>
                      </a:cubicBezTo>
                      <a:cubicBezTo>
                        <a:pt x="355" y="27841"/>
                        <a:pt x="343" y="24396"/>
                        <a:pt x="332" y="21210"/>
                      </a:cubicBezTo>
                      <a:cubicBezTo>
                        <a:pt x="298" y="14849"/>
                        <a:pt x="281" y="9547"/>
                        <a:pt x="253" y="5837"/>
                      </a:cubicBezTo>
                      <a:cubicBezTo>
                        <a:pt x="225" y="2122"/>
                        <a:pt x="214" y="0"/>
                        <a:pt x="214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34"/>
                <p:cNvSpPr/>
                <p:nvPr/>
              </p:nvSpPr>
              <p:spPr>
                <a:xfrm>
                  <a:off x="2824135" y="1203110"/>
                  <a:ext cx="7508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135749" extrusionOk="0">
                      <a:moveTo>
                        <a:pt x="215" y="0"/>
                      </a:moveTo>
                      <a:cubicBezTo>
                        <a:pt x="215" y="0"/>
                        <a:pt x="192" y="2122"/>
                        <a:pt x="175" y="5832"/>
                      </a:cubicBezTo>
                      <a:cubicBezTo>
                        <a:pt x="153" y="9547"/>
                        <a:pt x="125" y="14849"/>
                        <a:pt x="91" y="21210"/>
                      </a:cubicBezTo>
                      <a:cubicBezTo>
                        <a:pt x="80" y="24391"/>
                        <a:pt x="68" y="27836"/>
                        <a:pt x="57" y="31483"/>
                      </a:cubicBezTo>
                      <a:cubicBezTo>
                        <a:pt x="46" y="35131"/>
                        <a:pt x="34" y="38975"/>
                        <a:pt x="29" y="42955"/>
                      </a:cubicBezTo>
                      <a:cubicBezTo>
                        <a:pt x="23" y="46929"/>
                        <a:pt x="12" y="51038"/>
                        <a:pt x="12" y="55215"/>
                      </a:cubicBezTo>
                      <a:cubicBezTo>
                        <a:pt x="6" y="59392"/>
                        <a:pt x="1" y="63630"/>
                        <a:pt x="1" y="67874"/>
                      </a:cubicBezTo>
                      <a:cubicBezTo>
                        <a:pt x="6" y="72119"/>
                        <a:pt x="6" y="76357"/>
                        <a:pt x="12" y="80534"/>
                      </a:cubicBezTo>
                      <a:cubicBezTo>
                        <a:pt x="18" y="84711"/>
                        <a:pt x="18" y="88820"/>
                        <a:pt x="29" y="92794"/>
                      </a:cubicBezTo>
                      <a:cubicBezTo>
                        <a:pt x="40" y="96774"/>
                        <a:pt x="46" y="100618"/>
                        <a:pt x="57" y="104266"/>
                      </a:cubicBezTo>
                      <a:cubicBezTo>
                        <a:pt x="68" y="107913"/>
                        <a:pt x="80" y="111358"/>
                        <a:pt x="91" y="114539"/>
                      </a:cubicBezTo>
                      <a:cubicBezTo>
                        <a:pt x="125" y="120899"/>
                        <a:pt x="147" y="126202"/>
                        <a:pt x="175" y="129917"/>
                      </a:cubicBezTo>
                      <a:cubicBezTo>
                        <a:pt x="198" y="133627"/>
                        <a:pt x="215" y="135749"/>
                        <a:pt x="215" y="135749"/>
                      </a:cubicBezTo>
                      <a:cubicBezTo>
                        <a:pt x="215" y="135749"/>
                        <a:pt x="237" y="133627"/>
                        <a:pt x="254" y="129917"/>
                      </a:cubicBezTo>
                      <a:cubicBezTo>
                        <a:pt x="277" y="126202"/>
                        <a:pt x="305" y="120899"/>
                        <a:pt x="333" y="114539"/>
                      </a:cubicBezTo>
                      <a:cubicBezTo>
                        <a:pt x="344" y="111358"/>
                        <a:pt x="361" y="107913"/>
                        <a:pt x="372" y="104266"/>
                      </a:cubicBezTo>
                      <a:cubicBezTo>
                        <a:pt x="378" y="100618"/>
                        <a:pt x="395" y="96774"/>
                        <a:pt x="400" y="92794"/>
                      </a:cubicBezTo>
                      <a:cubicBezTo>
                        <a:pt x="406" y="88820"/>
                        <a:pt x="417" y="84711"/>
                        <a:pt x="417" y="80534"/>
                      </a:cubicBezTo>
                      <a:cubicBezTo>
                        <a:pt x="423" y="76357"/>
                        <a:pt x="429" y="72119"/>
                        <a:pt x="423" y="67874"/>
                      </a:cubicBezTo>
                      <a:cubicBezTo>
                        <a:pt x="423" y="63630"/>
                        <a:pt x="423" y="59392"/>
                        <a:pt x="417" y="55215"/>
                      </a:cubicBezTo>
                      <a:cubicBezTo>
                        <a:pt x="412" y="51038"/>
                        <a:pt x="412" y="46935"/>
                        <a:pt x="400" y="42955"/>
                      </a:cubicBezTo>
                      <a:cubicBezTo>
                        <a:pt x="389" y="38975"/>
                        <a:pt x="383" y="35131"/>
                        <a:pt x="372" y="31483"/>
                      </a:cubicBezTo>
                      <a:cubicBezTo>
                        <a:pt x="355" y="27841"/>
                        <a:pt x="344" y="24396"/>
                        <a:pt x="333" y="21210"/>
                      </a:cubicBezTo>
                      <a:cubicBezTo>
                        <a:pt x="299" y="14849"/>
                        <a:pt x="282" y="9547"/>
                        <a:pt x="254" y="5837"/>
                      </a:cubicBezTo>
                      <a:cubicBezTo>
                        <a:pt x="231" y="2122"/>
                        <a:pt x="215" y="0"/>
                        <a:pt x="215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34"/>
                <p:cNvSpPr/>
                <p:nvPr/>
              </p:nvSpPr>
              <p:spPr>
                <a:xfrm>
                  <a:off x="2840690" y="1203110"/>
                  <a:ext cx="7508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135749" extrusionOk="0">
                      <a:moveTo>
                        <a:pt x="214" y="0"/>
                      </a:moveTo>
                      <a:cubicBezTo>
                        <a:pt x="214" y="0"/>
                        <a:pt x="192" y="2122"/>
                        <a:pt x="175" y="5832"/>
                      </a:cubicBezTo>
                      <a:cubicBezTo>
                        <a:pt x="152" y="9547"/>
                        <a:pt x="124" y="14849"/>
                        <a:pt x="96" y="21210"/>
                      </a:cubicBezTo>
                      <a:cubicBezTo>
                        <a:pt x="85" y="24391"/>
                        <a:pt x="68" y="27836"/>
                        <a:pt x="57" y="31483"/>
                      </a:cubicBezTo>
                      <a:cubicBezTo>
                        <a:pt x="51" y="35131"/>
                        <a:pt x="34" y="38975"/>
                        <a:pt x="29" y="42955"/>
                      </a:cubicBezTo>
                      <a:cubicBezTo>
                        <a:pt x="23" y="46929"/>
                        <a:pt x="12" y="51038"/>
                        <a:pt x="12" y="55215"/>
                      </a:cubicBezTo>
                      <a:cubicBezTo>
                        <a:pt x="6" y="59392"/>
                        <a:pt x="0" y="63630"/>
                        <a:pt x="0" y="67874"/>
                      </a:cubicBezTo>
                      <a:cubicBezTo>
                        <a:pt x="6" y="72119"/>
                        <a:pt x="6" y="76357"/>
                        <a:pt x="12" y="80534"/>
                      </a:cubicBezTo>
                      <a:cubicBezTo>
                        <a:pt x="17" y="84711"/>
                        <a:pt x="17" y="88820"/>
                        <a:pt x="29" y="92794"/>
                      </a:cubicBezTo>
                      <a:cubicBezTo>
                        <a:pt x="40" y="96774"/>
                        <a:pt x="45" y="100618"/>
                        <a:pt x="57" y="104266"/>
                      </a:cubicBezTo>
                      <a:cubicBezTo>
                        <a:pt x="68" y="107913"/>
                        <a:pt x="85" y="111358"/>
                        <a:pt x="90" y="114539"/>
                      </a:cubicBezTo>
                      <a:cubicBezTo>
                        <a:pt x="124" y="120899"/>
                        <a:pt x="147" y="126202"/>
                        <a:pt x="175" y="129917"/>
                      </a:cubicBezTo>
                      <a:cubicBezTo>
                        <a:pt x="197" y="133627"/>
                        <a:pt x="214" y="135749"/>
                        <a:pt x="214" y="135749"/>
                      </a:cubicBezTo>
                      <a:cubicBezTo>
                        <a:pt x="214" y="135749"/>
                        <a:pt x="237" y="133627"/>
                        <a:pt x="254" y="129917"/>
                      </a:cubicBezTo>
                      <a:cubicBezTo>
                        <a:pt x="276" y="126202"/>
                        <a:pt x="304" y="120899"/>
                        <a:pt x="332" y="114539"/>
                      </a:cubicBezTo>
                      <a:cubicBezTo>
                        <a:pt x="344" y="111358"/>
                        <a:pt x="361" y="107913"/>
                        <a:pt x="372" y="104266"/>
                      </a:cubicBezTo>
                      <a:cubicBezTo>
                        <a:pt x="383" y="100618"/>
                        <a:pt x="394" y="96774"/>
                        <a:pt x="400" y="92794"/>
                      </a:cubicBezTo>
                      <a:cubicBezTo>
                        <a:pt x="406" y="88820"/>
                        <a:pt x="417" y="84711"/>
                        <a:pt x="417" y="80534"/>
                      </a:cubicBezTo>
                      <a:cubicBezTo>
                        <a:pt x="423" y="76357"/>
                        <a:pt x="428" y="72119"/>
                        <a:pt x="428" y="67874"/>
                      </a:cubicBezTo>
                      <a:cubicBezTo>
                        <a:pt x="423" y="63630"/>
                        <a:pt x="423" y="59392"/>
                        <a:pt x="417" y="55215"/>
                      </a:cubicBezTo>
                      <a:cubicBezTo>
                        <a:pt x="411" y="51038"/>
                        <a:pt x="411" y="46935"/>
                        <a:pt x="400" y="42955"/>
                      </a:cubicBezTo>
                      <a:cubicBezTo>
                        <a:pt x="389" y="38975"/>
                        <a:pt x="383" y="35131"/>
                        <a:pt x="372" y="31483"/>
                      </a:cubicBezTo>
                      <a:cubicBezTo>
                        <a:pt x="361" y="27841"/>
                        <a:pt x="344" y="24396"/>
                        <a:pt x="332" y="21210"/>
                      </a:cubicBezTo>
                      <a:cubicBezTo>
                        <a:pt x="304" y="14849"/>
                        <a:pt x="282" y="9547"/>
                        <a:pt x="254" y="5837"/>
                      </a:cubicBezTo>
                      <a:cubicBezTo>
                        <a:pt x="231" y="2122"/>
                        <a:pt x="214" y="0"/>
                        <a:pt x="214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34"/>
                <p:cNvSpPr/>
                <p:nvPr/>
              </p:nvSpPr>
              <p:spPr>
                <a:xfrm>
                  <a:off x="2857245" y="1203110"/>
                  <a:ext cx="7490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" h="135749" extrusionOk="0">
                      <a:moveTo>
                        <a:pt x="214" y="0"/>
                      </a:moveTo>
                      <a:cubicBezTo>
                        <a:pt x="214" y="0"/>
                        <a:pt x="191" y="2122"/>
                        <a:pt x="175" y="5832"/>
                      </a:cubicBezTo>
                      <a:cubicBezTo>
                        <a:pt x="152" y="9547"/>
                        <a:pt x="124" y="14849"/>
                        <a:pt x="96" y="21210"/>
                      </a:cubicBezTo>
                      <a:cubicBezTo>
                        <a:pt x="84" y="24391"/>
                        <a:pt x="68" y="27836"/>
                        <a:pt x="56" y="31483"/>
                      </a:cubicBezTo>
                      <a:cubicBezTo>
                        <a:pt x="51" y="35131"/>
                        <a:pt x="34" y="38975"/>
                        <a:pt x="28" y="42955"/>
                      </a:cubicBezTo>
                      <a:cubicBezTo>
                        <a:pt x="23" y="46929"/>
                        <a:pt x="11" y="51038"/>
                        <a:pt x="11" y="55215"/>
                      </a:cubicBezTo>
                      <a:cubicBezTo>
                        <a:pt x="6" y="59392"/>
                        <a:pt x="0" y="63630"/>
                        <a:pt x="6" y="67874"/>
                      </a:cubicBezTo>
                      <a:cubicBezTo>
                        <a:pt x="6" y="72119"/>
                        <a:pt x="6" y="76357"/>
                        <a:pt x="11" y="80534"/>
                      </a:cubicBezTo>
                      <a:cubicBezTo>
                        <a:pt x="17" y="84711"/>
                        <a:pt x="17" y="88820"/>
                        <a:pt x="28" y="92794"/>
                      </a:cubicBezTo>
                      <a:cubicBezTo>
                        <a:pt x="39" y="96774"/>
                        <a:pt x="45" y="100618"/>
                        <a:pt x="56" y="104266"/>
                      </a:cubicBezTo>
                      <a:cubicBezTo>
                        <a:pt x="68" y="107913"/>
                        <a:pt x="79" y="111358"/>
                        <a:pt x="90" y="114539"/>
                      </a:cubicBezTo>
                      <a:cubicBezTo>
                        <a:pt x="124" y="120899"/>
                        <a:pt x="146" y="126202"/>
                        <a:pt x="175" y="129917"/>
                      </a:cubicBezTo>
                      <a:cubicBezTo>
                        <a:pt x="197" y="133627"/>
                        <a:pt x="214" y="135749"/>
                        <a:pt x="214" y="135749"/>
                      </a:cubicBezTo>
                      <a:cubicBezTo>
                        <a:pt x="214" y="135749"/>
                        <a:pt x="236" y="133627"/>
                        <a:pt x="253" y="129917"/>
                      </a:cubicBezTo>
                      <a:cubicBezTo>
                        <a:pt x="276" y="126202"/>
                        <a:pt x="304" y="120899"/>
                        <a:pt x="338" y="114539"/>
                      </a:cubicBezTo>
                      <a:cubicBezTo>
                        <a:pt x="349" y="111358"/>
                        <a:pt x="366" y="107913"/>
                        <a:pt x="372" y="104266"/>
                      </a:cubicBezTo>
                      <a:cubicBezTo>
                        <a:pt x="383" y="100618"/>
                        <a:pt x="394" y="96774"/>
                        <a:pt x="400" y="92794"/>
                      </a:cubicBezTo>
                      <a:cubicBezTo>
                        <a:pt x="405" y="88820"/>
                        <a:pt x="417" y="84711"/>
                        <a:pt x="417" y="80534"/>
                      </a:cubicBezTo>
                      <a:cubicBezTo>
                        <a:pt x="422" y="76357"/>
                        <a:pt x="428" y="72119"/>
                        <a:pt x="422" y="67874"/>
                      </a:cubicBezTo>
                      <a:cubicBezTo>
                        <a:pt x="422" y="63630"/>
                        <a:pt x="422" y="59392"/>
                        <a:pt x="417" y="55215"/>
                      </a:cubicBezTo>
                      <a:cubicBezTo>
                        <a:pt x="411" y="51038"/>
                        <a:pt x="411" y="46935"/>
                        <a:pt x="400" y="42955"/>
                      </a:cubicBezTo>
                      <a:cubicBezTo>
                        <a:pt x="388" y="38975"/>
                        <a:pt x="383" y="35131"/>
                        <a:pt x="372" y="31483"/>
                      </a:cubicBezTo>
                      <a:cubicBezTo>
                        <a:pt x="360" y="27841"/>
                        <a:pt x="343" y="24396"/>
                        <a:pt x="332" y="21210"/>
                      </a:cubicBezTo>
                      <a:cubicBezTo>
                        <a:pt x="298" y="14849"/>
                        <a:pt x="281" y="9547"/>
                        <a:pt x="253" y="5837"/>
                      </a:cubicBezTo>
                      <a:cubicBezTo>
                        <a:pt x="231" y="2122"/>
                        <a:pt x="214" y="0"/>
                        <a:pt x="214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34"/>
                <p:cNvSpPr/>
                <p:nvPr/>
              </p:nvSpPr>
              <p:spPr>
                <a:xfrm>
                  <a:off x="2879593" y="1203110"/>
                  <a:ext cx="7403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135749" extrusionOk="0">
                      <a:moveTo>
                        <a:pt x="209" y="0"/>
                      </a:moveTo>
                      <a:cubicBezTo>
                        <a:pt x="209" y="0"/>
                        <a:pt x="187" y="2122"/>
                        <a:pt x="170" y="5832"/>
                      </a:cubicBezTo>
                      <a:cubicBezTo>
                        <a:pt x="153" y="9547"/>
                        <a:pt x="125" y="14849"/>
                        <a:pt x="91" y="21210"/>
                      </a:cubicBezTo>
                      <a:cubicBezTo>
                        <a:pt x="80" y="24391"/>
                        <a:pt x="63" y="27836"/>
                        <a:pt x="51" y="31483"/>
                      </a:cubicBezTo>
                      <a:cubicBezTo>
                        <a:pt x="46" y="35131"/>
                        <a:pt x="29" y="38975"/>
                        <a:pt x="23" y="42955"/>
                      </a:cubicBezTo>
                      <a:cubicBezTo>
                        <a:pt x="18" y="46929"/>
                        <a:pt x="12" y="51038"/>
                        <a:pt x="6" y="55215"/>
                      </a:cubicBezTo>
                      <a:cubicBezTo>
                        <a:pt x="6" y="59392"/>
                        <a:pt x="1" y="63630"/>
                        <a:pt x="1" y="67874"/>
                      </a:cubicBezTo>
                      <a:cubicBezTo>
                        <a:pt x="1" y="72119"/>
                        <a:pt x="1" y="76357"/>
                        <a:pt x="6" y="80534"/>
                      </a:cubicBezTo>
                      <a:cubicBezTo>
                        <a:pt x="12" y="84711"/>
                        <a:pt x="18" y="88820"/>
                        <a:pt x="23" y="92794"/>
                      </a:cubicBezTo>
                      <a:cubicBezTo>
                        <a:pt x="35" y="96774"/>
                        <a:pt x="40" y="100618"/>
                        <a:pt x="51" y="104266"/>
                      </a:cubicBezTo>
                      <a:cubicBezTo>
                        <a:pt x="68" y="107913"/>
                        <a:pt x="80" y="111358"/>
                        <a:pt x="91" y="114539"/>
                      </a:cubicBezTo>
                      <a:cubicBezTo>
                        <a:pt x="125" y="120899"/>
                        <a:pt x="142" y="126202"/>
                        <a:pt x="170" y="129917"/>
                      </a:cubicBezTo>
                      <a:cubicBezTo>
                        <a:pt x="198" y="133627"/>
                        <a:pt x="209" y="135749"/>
                        <a:pt x="209" y="135749"/>
                      </a:cubicBezTo>
                      <a:cubicBezTo>
                        <a:pt x="209" y="135749"/>
                        <a:pt x="232" y="133627"/>
                        <a:pt x="254" y="129917"/>
                      </a:cubicBezTo>
                      <a:cubicBezTo>
                        <a:pt x="271" y="126202"/>
                        <a:pt x="299" y="120899"/>
                        <a:pt x="333" y="114539"/>
                      </a:cubicBezTo>
                      <a:cubicBezTo>
                        <a:pt x="344" y="111358"/>
                        <a:pt x="361" y="107913"/>
                        <a:pt x="367" y="104266"/>
                      </a:cubicBezTo>
                      <a:cubicBezTo>
                        <a:pt x="378" y="100618"/>
                        <a:pt x="389" y="96774"/>
                        <a:pt x="395" y="92794"/>
                      </a:cubicBezTo>
                      <a:cubicBezTo>
                        <a:pt x="400" y="88820"/>
                        <a:pt x="412" y="84711"/>
                        <a:pt x="417" y="80534"/>
                      </a:cubicBezTo>
                      <a:cubicBezTo>
                        <a:pt x="417" y="76357"/>
                        <a:pt x="423" y="72119"/>
                        <a:pt x="423" y="67874"/>
                      </a:cubicBezTo>
                      <a:cubicBezTo>
                        <a:pt x="417" y="63630"/>
                        <a:pt x="423" y="59392"/>
                        <a:pt x="417" y="55215"/>
                      </a:cubicBezTo>
                      <a:cubicBezTo>
                        <a:pt x="406" y="51038"/>
                        <a:pt x="406" y="46935"/>
                        <a:pt x="395" y="42955"/>
                      </a:cubicBezTo>
                      <a:cubicBezTo>
                        <a:pt x="389" y="38975"/>
                        <a:pt x="384" y="35131"/>
                        <a:pt x="367" y="31483"/>
                      </a:cubicBezTo>
                      <a:cubicBezTo>
                        <a:pt x="355" y="27841"/>
                        <a:pt x="344" y="24396"/>
                        <a:pt x="333" y="21210"/>
                      </a:cubicBezTo>
                      <a:cubicBezTo>
                        <a:pt x="299" y="14849"/>
                        <a:pt x="277" y="9547"/>
                        <a:pt x="254" y="5837"/>
                      </a:cubicBezTo>
                      <a:cubicBezTo>
                        <a:pt x="226" y="2122"/>
                        <a:pt x="209" y="0"/>
                        <a:pt x="209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34"/>
                <p:cNvSpPr/>
                <p:nvPr/>
              </p:nvSpPr>
              <p:spPr>
                <a:xfrm>
                  <a:off x="2896148" y="1203110"/>
                  <a:ext cx="7508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135749" extrusionOk="0">
                      <a:moveTo>
                        <a:pt x="214" y="0"/>
                      </a:moveTo>
                      <a:cubicBezTo>
                        <a:pt x="214" y="0"/>
                        <a:pt x="192" y="2122"/>
                        <a:pt x="169" y="5832"/>
                      </a:cubicBezTo>
                      <a:cubicBezTo>
                        <a:pt x="152" y="9547"/>
                        <a:pt x="124" y="14849"/>
                        <a:pt x="91" y="21210"/>
                      </a:cubicBezTo>
                      <a:cubicBezTo>
                        <a:pt x="79" y="24391"/>
                        <a:pt x="62" y="27836"/>
                        <a:pt x="57" y="31483"/>
                      </a:cubicBezTo>
                      <a:cubicBezTo>
                        <a:pt x="46" y="35131"/>
                        <a:pt x="34" y="38975"/>
                        <a:pt x="29" y="42955"/>
                      </a:cubicBezTo>
                      <a:cubicBezTo>
                        <a:pt x="23" y="46929"/>
                        <a:pt x="12" y="51038"/>
                        <a:pt x="6" y="55215"/>
                      </a:cubicBezTo>
                      <a:cubicBezTo>
                        <a:pt x="6" y="59392"/>
                        <a:pt x="0" y="63630"/>
                        <a:pt x="0" y="67874"/>
                      </a:cubicBezTo>
                      <a:cubicBezTo>
                        <a:pt x="0" y="72119"/>
                        <a:pt x="0" y="76357"/>
                        <a:pt x="6" y="80534"/>
                      </a:cubicBezTo>
                      <a:cubicBezTo>
                        <a:pt x="12" y="84711"/>
                        <a:pt x="17" y="88820"/>
                        <a:pt x="29" y="92794"/>
                      </a:cubicBezTo>
                      <a:cubicBezTo>
                        <a:pt x="34" y="96774"/>
                        <a:pt x="40" y="100618"/>
                        <a:pt x="57" y="104266"/>
                      </a:cubicBezTo>
                      <a:cubicBezTo>
                        <a:pt x="68" y="107913"/>
                        <a:pt x="79" y="111358"/>
                        <a:pt x="91" y="114539"/>
                      </a:cubicBezTo>
                      <a:cubicBezTo>
                        <a:pt x="124" y="120899"/>
                        <a:pt x="147" y="126202"/>
                        <a:pt x="169" y="129917"/>
                      </a:cubicBezTo>
                      <a:cubicBezTo>
                        <a:pt x="197" y="133627"/>
                        <a:pt x="214" y="135749"/>
                        <a:pt x="214" y="135749"/>
                      </a:cubicBezTo>
                      <a:cubicBezTo>
                        <a:pt x="214" y="135749"/>
                        <a:pt x="231" y="133627"/>
                        <a:pt x="254" y="129917"/>
                      </a:cubicBezTo>
                      <a:cubicBezTo>
                        <a:pt x="271" y="126202"/>
                        <a:pt x="299" y="120899"/>
                        <a:pt x="333" y="114539"/>
                      </a:cubicBezTo>
                      <a:cubicBezTo>
                        <a:pt x="344" y="111358"/>
                        <a:pt x="361" y="107913"/>
                        <a:pt x="372" y="104266"/>
                      </a:cubicBezTo>
                      <a:cubicBezTo>
                        <a:pt x="378" y="100618"/>
                        <a:pt x="395" y="96774"/>
                        <a:pt x="400" y="92794"/>
                      </a:cubicBezTo>
                      <a:cubicBezTo>
                        <a:pt x="406" y="88820"/>
                        <a:pt x="411" y="84711"/>
                        <a:pt x="417" y="80534"/>
                      </a:cubicBezTo>
                      <a:cubicBezTo>
                        <a:pt x="417" y="76357"/>
                        <a:pt x="428" y="72119"/>
                        <a:pt x="423" y="67874"/>
                      </a:cubicBezTo>
                      <a:cubicBezTo>
                        <a:pt x="423" y="63630"/>
                        <a:pt x="423" y="59392"/>
                        <a:pt x="417" y="55215"/>
                      </a:cubicBezTo>
                      <a:cubicBezTo>
                        <a:pt x="411" y="51038"/>
                        <a:pt x="406" y="46935"/>
                        <a:pt x="395" y="42955"/>
                      </a:cubicBezTo>
                      <a:cubicBezTo>
                        <a:pt x="389" y="38975"/>
                        <a:pt x="383" y="35131"/>
                        <a:pt x="366" y="31483"/>
                      </a:cubicBezTo>
                      <a:cubicBezTo>
                        <a:pt x="355" y="27841"/>
                        <a:pt x="344" y="24396"/>
                        <a:pt x="333" y="21210"/>
                      </a:cubicBezTo>
                      <a:cubicBezTo>
                        <a:pt x="299" y="14849"/>
                        <a:pt x="276" y="9547"/>
                        <a:pt x="254" y="5837"/>
                      </a:cubicBezTo>
                      <a:cubicBezTo>
                        <a:pt x="226" y="2122"/>
                        <a:pt x="214" y="0"/>
                        <a:pt x="214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34"/>
                <p:cNvSpPr/>
                <p:nvPr/>
              </p:nvSpPr>
              <p:spPr>
                <a:xfrm>
                  <a:off x="2912703" y="1203110"/>
                  <a:ext cx="7403" cy="237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135749" extrusionOk="0">
                      <a:moveTo>
                        <a:pt x="214" y="0"/>
                      </a:moveTo>
                      <a:cubicBezTo>
                        <a:pt x="214" y="0"/>
                        <a:pt x="192" y="2122"/>
                        <a:pt x="169" y="5832"/>
                      </a:cubicBezTo>
                      <a:cubicBezTo>
                        <a:pt x="152" y="9547"/>
                        <a:pt x="124" y="14849"/>
                        <a:pt x="90" y="21210"/>
                      </a:cubicBezTo>
                      <a:cubicBezTo>
                        <a:pt x="79" y="24391"/>
                        <a:pt x="62" y="27836"/>
                        <a:pt x="56" y="31483"/>
                      </a:cubicBezTo>
                      <a:cubicBezTo>
                        <a:pt x="45" y="35131"/>
                        <a:pt x="34" y="38975"/>
                        <a:pt x="28" y="42955"/>
                      </a:cubicBezTo>
                      <a:cubicBezTo>
                        <a:pt x="23" y="46929"/>
                        <a:pt x="11" y="51038"/>
                        <a:pt x="6" y="55215"/>
                      </a:cubicBezTo>
                      <a:cubicBezTo>
                        <a:pt x="6" y="59392"/>
                        <a:pt x="0" y="63630"/>
                        <a:pt x="0" y="67874"/>
                      </a:cubicBezTo>
                      <a:cubicBezTo>
                        <a:pt x="6" y="72119"/>
                        <a:pt x="0" y="76357"/>
                        <a:pt x="6" y="80534"/>
                      </a:cubicBezTo>
                      <a:cubicBezTo>
                        <a:pt x="11" y="84711"/>
                        <a:pt x="17" y="88820"/>
                        <a:pt x="28" y="92794"/>
                      </a:cubicBezTo>
                      <a:cubicBezTo>
                        <a:pt x="34" y="96774"/>
                        <a:pt x="40" y="100618"/>
                        <a:pt x="56" y="104266"/>
                      </a:cubicBezTo>
                      <a:cubicBezTo>
                        <a:pt x="68" y="107913"/>
                        <a:pt x="79" y="111358"/>
                        <a:pt x="90" y="114539"/>
                      </a:cubicBezTo>
                      <a:cubicBezTo>
                        <a:pt x="124" y="120899"/>
                        <a:pt x="146" y="126202"/>
                        <a:pt x="169" y="129917"/>
                      </a:cubicBezTo>
                      <a:cubicBezTo>
                        <a:pt x="197" y="133627"/>
                        <a:pt x="214" y="135749"/>
                        <a:pt x="214" y="135749"/>
                      </a:cubicBezTo>
                      <a:cubicBezTo>
                        <a:pt x="214" y="135749"/>
                        <a:pt x="237" y="133627"/>
                        <a:pt x="253" y="129917"/>
                      </a:cubicBezTo>
                      <a:cubicBezTo>
                        <a:pt x="270" y="126202"/>
                        <a:pt x="298" y="120899"/>
                        <a:pt x="332" y="114539"/>
                      </a:cubicBezTo>
                      <a:cubicBezTo>
                        <a:pt x="344" y="111358"/>
                        <a:pt x="360" y="107913"/>
                        <a:pt x="372" y="104266"/>
                      </a:cubicBezTo>
                      <a:cubicBezTo>
                        <a:pt x="377" y="100618"/>
                        <a:pt x="394" y="96774"/>
                        <a:pt x="400" y="92794"/>
                      </a:cubicBezTo>
                      <a:cubicBezTo>
                        <a:pt x="405" y="88820"/>
                        <a:pt x="411" y="84711"/>
                        <a:pt x="417" y="80534"/>
                      </a:cubicBezTo>
                      <a:cubicBezTo>
                        <a:pt x="417" y="76357"/>
                        <a:pt x="422" y="72119"/>
                        <a:pt x="422" y="67874"/>
                      </a:cubicBezTo>
                      <a:cubicBezTo>
                        <a:pt x="422" y="63630"/>
                        <a:pt x="422" y="59392"/>
                        <a:pt x="417" y="55215"/>
                      </a:cubicBezTo>
                      <a:cubicBezTo>
                        <a:pt x="411" y="51038"/>
                        <a:pt x="405" y="46935"/>
                        <a:pt x="400" y="42955"/>
                      </a:cubicBezTo>
                      <a:cubicBezTo>
                        <a:pt x="389" y="38975"/>
                        <a:pt x="383" y="35131"/>
                        <a:pt x="366" y="31483"/>
                      </a:cubicBezTo>
                      <a:cubicBezTo>
                        <a:pt x="355" y="27841"/>
                        <a:pt x="344" y="24396"/>
                        <a:pt x="332" y="21210"/>
                      </a:cubicBezTo>
                      <a:cubicBezTo>
                        <a:pt x="298" y="14849"/>
                        <a:pt x="276" y="9547"/>
                        <a:pt x="253" y="5837"/>
                      </a:cubicBezTo>
                      <a:cubicBezTo>
                        <a:pt x="225" y="2122"/>
                        <a:pt x="214" y="0"/>
                        <a:pt x="214" y="0"/>
                      </a:cubicBezTo>
                      <a:close/>
                    </a:path>
                  </a:pathLst>
                </a:custGeom>
                <a:solidFill>
                  <a:srgbClr val="D839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34"/>
                <p:cNvSpPr/>
                <p:nvPr/>
              </p:nvSpPr>
              <p:spPr>
                <a:xfrm>
                  <a:off x="2973568" y="1355990"/>
                  <a:ext cx="189840" cy="211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8" h="12081" extrusionOk="0">
                      <a:moveTo>
                        <a:pt x="9052" y="1408"/>
                      </a:moveTo>
                      <a:cubicBezTo>
                        <a:pt x="10848" y="2809"/>
                        <a:pt x="10679" y="6023"/>
                        <a:pt x="8675" y="8585"/>
                      </a:cubicBezTo>
                      <a:cubicBezTo>
                        <a:pt x="6671" y="11146"/>
                        <a:pt x="3586" y="12080"/>
                        <a:pt x="1791" y="10679"/>
                      </a:cubicBezTo>
                      <a:cubicBezTo>
                        <a:pt x="1" y="9271"/>
                        <a:pt x="170" y="6057"/>
                        <a:pt x="2174" y="3496"/>
                      </a:cubicBezTo>
                      <a:cubicBezTo>
                        <a:pt x="4178" y="935"/>
                        <a:pt x="7257" y="0"/>
                        <a:pt x="9052" y="1408"/>
                      </a:cubicBezTo>
                      <a:close/>
                    </a:path>
                  </a:pathLst>
                </a:custGeom>
                <a:solidFill>
                  <a:srgbClr val="E756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34"/>
                <p:cNvSpPr/>
                <p:nvPr/>
              </p:nvSpPr>
              <p:spPr>
                <a:xfrm>
                  <a:off x="3000763" y="1374697"/>
                  <a:ext cx="162558" cy="192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9" h="11012" extrusionOk="0">
                      <a:moveTo>
                        <a:pt x="6963" y="1"/>
                      </a:moveTo>
                      <a:cubicBezTo>
                        <a:pt x="8500" y="1498"/>
                        <a:pt x="8258" y="4532"/>
                        <a:pt x="6350" y="6970"/>
                      </a:cubicBezTo>
                      <a:cubicBezTo>
                        <a:pt x="4532" y="9289"/>
                        <a:pt x="1824" y="10274"/>
                        <a:pt x="0" y="9390"/>
                      </a:cubicBezTo>
                      <a:cubicBezTo>
                        <a:pt x="74" y="9463"/>
                        <a:pt x="152" y="9536"/>
                        <a:pt x="237" y="9604"/>
                      </a:cubicBezTo>
                      <a:cubicBezTo>
                        <a:pt x="2032" y="11011"/>
                        <a:pt x="5112" y="10071"/>
                        <a:pt x="7115" y="7510"/>
                      </a:cubicBezTo>
                      <a:cubicBezTo>
                        <a:pt x="9119" y="4949"/>
                        <a:pt x="9288" y="1735"/>
                        <a:pt x="7493" y="333"/>
                      </a:cubicBezTo>
                      <a:cubicBezTo>
                        <a:pt x="7329" y="204"/>
                        <a:pt x="7155" y="97"/>
                        <a:pt x="6963" y="1"/>
                      </a:cubicBezTo>
                      <a:close/>
                    </a:path>
                  </a:pathLst>
                </a:custGeom>
                <a:solidFill>
                  <a:srgbClr val="E44D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34"/>
                <p:cNvSpPr/>
                <p:nvPr/>
              </p:nvSpPr>
              <p:spPr>
                <a:xfrm>
                  <a:off x="2989230" y="1378653"/>
                  <a:ext cx="119017" cy="135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1" h="7729" extrusionOk="0">
                      <a:moveTo>
                        <a:pt x="5832" y="754"/>
                      </a:moveTo>
                      <a:cubicBezTo>
                        <a:pt x="6801" y="1514"/>
                        <a:pt x="6497" y="3518"/>
                        <a:pt x="5157" y="5235"/>
                      </a:cubicBezTo>
                      <a:cubicBezTo>
                        <a:pt x="3812" y="6952"/>
                        <a:pt x="1937" y="7729"/>
                        <a:pt x="969" y="6969"/>
                      </a:cubicBezTo>
                      <a:cubicBezTo>
                        <a:pt x="1" y="6214"/>
                        <a:pt x="305" y="4205"/>
                        <a:pt x="1645" y="2488"/>
                      </a:cubicBezTo>
                      <a:cubicBezTo>
                        <a:pt x="2990" y="771"/>
                        <a:pt x="4864" y="0"/>
                        <a:pt x="5832" y="754"/>
                      </a:cubicBezTo>
                      <a:close/>
                    </a:path>
                  </a:pathLst>
                </a:custGeom>
                <a:solidFill>
                  <a:srgbClr val="D54D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34"/>
                <p:cNvSpPr/>
                <p:nvPr/>
              </p:nvSpPr>
              <p:spPr>
                <a:xfrm>
                  <a:off x="3014360" y="1386038"/>
                  <a:ext cx="93888" cy="123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5" h="7065" extrusionOk="0">
                      <a:moveTo>
                        <a:pt x="3192" y="62"/>
                      </a:moveTo>
                      <a:cubicBezTo>
                        <a:pt x="3361" y="107"/>
                        <a:pt x="3524" y="186"/>
                        <a:pt x="3665" y="293"/>
                      </a:cubicBezTo>
                      <a:cubicBezTo>
                        <a:pt x="4633" y="1053"/>
                        <a:pt x="4329" y="3057"/>
                        <a:pt x="2984" y="4774"/>
                      </a:cubicBezTo>
                      <a:cubicBezTo>
                        <a:pt x="2083" y="5928"/>
                        <a:pt x="946" y="6654"/>
                        <a:pt x="0" y="6783"/>
                      </a:cubicBezTo>
                      <a:cubicBezTo>
                        <a:pt x="1030" y="7065"/>
                        <a:pt x="2567" y="6282"/>
                        <a:pt x="3715" y="4813"/>
                      </a:cubicBezTo>
                      <a:cubicBezTo>
                        <a:pt x="5061" y="3091"/>
                        <a:pt x="5365" y="1087"/>
                        <a:pt x="4396" y="327"/>
                      </a:cubicBezTo>
                      <a:cubicBezTo>
                        <a:pt x="4076" y="79"/>
                        <a:pt x="3653" y="0"/>
                        <a:pt x="3192" y="62"/>
                      </a:cubicBezTo>
                      <a:close/>
                    </a:path>
                  </a:pathLst>
                </a:custGeom>
                <a:solidFill>
                  <a:srgbClr val="E44D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34"/>
                <p:cNvSpPr/>
                <p:nvPr/>
              </p:nvSpPr>
              <p:spPr>
                <a:xfrm>
                  <a:off x="3164580" y="3172945"/>
                  <a:ext cx="189840" cy="211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8" h="12087" extrusionOk="0">
                      <a:moveTo>
                        <a:pt x="9052" y="1408"/>
                      </a:moveTo>
                      <a:cubicBezTo>
                        <a:pt x="10847" y="2810"/>
                        <a:pt x="10679" y="6030"/>
                        <a:pt x="8675" y="8585"/>
                      </a:cubicBezTo>
                      <a:cubicBezTo>
                        <a:pt x="6671" y="11146"/>
                        <a:pt x="3592" y="12086"/>
                        <a:pt x="1796" y="10679"/>
                      </a:cubicBezTo>
                      <a:cubicBezTo>
                        <a:pt x="0" y="9272"/>
                        <a:pt x="169" y="6058"/>
                        <a:pt x="2173" y="3497"/>
                      </a:cubicBezTo>
                      <a:cubicBezTo>
                        <a:pt x="4177" y="935"/>
                        <a:pt x="7256" y="1"/>
                        <a:pt x="9052" y="1408"/>
                      </a:cubicBezTo>
                      <a:close/>
                    </a:path>
                  </a:pathLst>
                </a:custGeom>
                <a:solidFill>
                  <a:srgbClr val="E756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34"/>
                <p:cNvSpPr/>
                <p:nvPr/>
              </p:nvSpPr>
              <p:spPr>
                <a:xfrm>
                  <a:off x="3191758" y="3191775"/>
                  <a:ext cx="162662" cy="192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5" h="11005" extrusionOk="0">
                      <a:moveTo>
                        <a:pt x="6970" y="0"/>
                      </a:moveTo>
                      <a:cubicBezTo>
                        <a:pt x="8501" y="1492"/>
                        <a:pt x="8259" y="4526"/>
                        <a:pt x="6350" y="6963"/>
                      </a:cubicBezTo>
                      <a:cubicBezTo>
                        <a:pt x="4532" y="9288"/>
                        <a:pt x="1825" y="10273"/>
                        <a:pt x="1" y="9384"/>
                      </a:cubicBezTo>
                      <a:cubicBezTo>
                        <a:pt x="74" y="9457"/>
                        <a:pt x="159" y="9530"/>
                        <a:pt x="237" y="9597"/>
                      </a:cubicBezTo>
                      <a:cubicBezTo>
                        <a:pt x="2033" y="11005"/>
                        <a:pt x="5112" y="10065"/>
                        <a:pt x="7116" y="7503"/>
                      </a:cubicBezTo>
                      <a:cubicBezTo>
                        <a:pt x="9120" y="4948"/>
                        <a:pt x="9294" y="1728"/>
                        <a:pt x="7499" y="327"/>
                      </a:cubicBezTo>
                      <a:cubicBezTo>
                        <a:pt x="7330" y="197"/>
                        <a:pt x="7155" y="84"/>
                        <a:pt x="6970" y="0"/>
                      </a:cubicBezTo>
                      <a:close/>
                    </a:path>
                  </a:pathLst>
                </a:custGeom>
                <a:solidFill>
                  <a:srgbClr val="E44D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34"/>
                <p:cNvSpPr/>
                <p:nvPr/>
              </p:nvSpPr>
              <p:spPr>
                <a:xfrm>
                  <a:off x="3180243" y="3195608"/>
                  <a:ext cx="119105" cy="135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7735" extrusionOk="0">
                      <a:moveTo>
                        <a:pt x="5832" y="760"/>
                      </a:moveTo>
                      <a:cubicBezTo>
                        <a:pt x="6806" y="1520"/>
                        <a:pt x="6502" y="3524"/>
                        <a:pt x="5157" y="5241"/>
                      </a:cubicBezTo>
                      <a:cubicBezTo>
                        <a:pt x="3811" y="6958"/>
                        <a:pt x="1937" y="7735"/>
                        <a:pt x="969" y="6975"/>
                      </a:cubicBezTo>
                      <a:cubicBezTo>
                        <a:pt x="0" y="6215"/>
                        <a:pt x="304" y="4211"/>
                        <a:pt x="1650" y="2494"/>
                      </a:cubicBezTo>
                      <a:cubicBezTo>
                        <a:pt x="2989" y="777"/>
                        <a:pt x="4864" y="1"/>
                        <a:pt x="5832" y="760"/>
                      </a:cubicBezTo>
                      <a:close/>
                    </a:path>
                  </a:pathLst>
                </a:custGeom>
                <a:solidFill>
                  <a:srgbClr val="D54D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34"/>
                <p:cNvSpPr/>
                <p:nvPr/>
              </p:nvSpPr>
              <p:spPr>
                <a:xfrm>
                  <a:off x="3205355" y="3202993"/>
                  <a:ext cx="93905" cy="12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6" h="7066" extrusionOk="0">
                      <a:moveTo>
                        <a:pt x="3192" y="63"/>
                      </a:moveTo>
                      <a:cubicBezTo>
                        <a:pt x="3361" y="108"/>
                        <a:pt x="3525" y="187"/>
                        <a:pt x="3665" y="293"/>
                      </a:cubicBezTo>
                      <a:cubicBezTo>
                        <a:pt x="4633" y="1053"/>
                        <a:pt x="4329" y="3063"/>
                        <a:pt x="2984" y="4780"/>
                      </a:cubicBezTo>
                      <a:cubicBezTo>
                        <a:pt x="2084" y="5928"/>
                        <a:pt x="946" y="6654"/>
                        <a:pt x="1" y="6784"/>
                      </a:cubicBezTo>
                      <a:cubicBezTo>
                        <a:pt x="1031" y="7065"/>
                        <a:pt x="2568" y="6283"/>
                        <a:pt x="3716" y="4814"/>
                      </a:cubicBezTo>
                      <a:cubicBezTo>
                        <a:pt x="5061" y="3097"/>
                        <a:pt x="5365" y="1087"/>
                        <a:pt x="4397" y="333"/>
                      </a:cubicBezTo>
                      <a:cubicBezTo>
                        <a:pt x="4076" y="80"/>
                        <a:pt x="3660" y="1"/>
                        <a:pt x="3192" y="63"/>
                      </a:cubicBezTo>
                      <a:close/>
                    </a:path>
                  </a:pathLst>
                </a:custGeom>
                <a:solidFill>
                  <a:srgbClr val="E44D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34"/>
                <p:cNvSpPr/>
                <p:nvPr/>
              </p:nvSpPr>
              <p:spPr>
                <a:xfrm>
                  <a:off x="3129020" y="1976575"/>
                  <a:ext cx="189840" cy="211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8" h="12081" extrusionOk="0">
                      <a:moveTo>
                        <a:pt x="9052" y="1408"/>
                      </a:moveTo>
                      <a:cubicBezTo>
                        <a:pt x="10847" y="2810"/>
                        <a:pt x="10678" y="6024"/>
                        <a:pt x="8675" y="8585"/>
                      </a:cubicBezTo>
                      <a:cubicBezTo>
                        <a:pt x="6671" y="11146"/>
                        <a:pt x="3592" y="12081"/>
                        <a:pt x="1796" y="10679"/>
                      </a:cubicBezTo>
                      <a:cubicBezTo>
                        <a:pt x="0" y="9272"/>
                        <a:pt x="169" y="6058"/>
                        <a:pt x="2173" y="3497"/>
                      </a:cubicBezTo>
                      <a:cubicBezTo>
                        <a:pt x="4177" y="935"/>
                        <a:pt x="7256" y="1"/>
                        <a:pt x="9052" y="1408"/>
                      </a:cubicBezTo>
                      <a:close/>
                    </a:path>
                  </a:pathLst>
                </a:custGeom>
                <a:solidFill>
                  <a:srgbClr val="E756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34"/>
                <p:cNvSpPr/>
                <p:nvPr/>
              </p:nvSpPr>
              <p:spPr>
                <a:xfrm>
                  <a:off x="3156198" y="1995300"/>
                  <a:ext cx="162663" cy="192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5" h="11011" extrusionOk="0">
                      <a:moveTo>
                        <a:pt x="6970" y="0"/>
                      </a:moveTo>
                      <a:cubicBezTo>
                        <a:pt x="8506" y="1498"/>
                        <a:pt x="8264" y="4532"/>
                        <a:pt x="6350" y="6969"/>
                      </a:cubicBezTo>
                      <a:cubicBezTo>
                        <a:pt x="4532" y="9288"/>
                        <a:pt x="1830" y="10273"/>
                        <a:pt x="1" y="9390"/>
                      </a:cubicBezTo>
                      <a:cubicBezTo>
                        <a:pt x="80" y="9463"/>
                        <a:pt x="159" y="9536"/>
                        <a:pt x="243" y="9604"/>
                      </a:cubicBezTo>
                      <a:cubicBezTo>
                        <a:pt x="2039" y="11011"/>
                        <a:pt x="5118" y="10071"/>
                        <a:pt x="7122" y="7510"/>
                      </a:cubicBezTo>
                      <a:cubicBezTo>
                        <a:pt x="9125" y="4948"/>
                        <a:pt x="9294" y="1734"/>
                        <a:pt x="7499" y="333"/>
                      </a:cubicBezTo>
                      <a:cubicBezTo>
                        <a:pt x="7335" y="203"/>
                        <a:pt x="7155" y="96"/>
                        <a:pt x="6970" y="0"/>
                      </a:cubicBezTo>
                      <a:close/>
                    </a:path>
                  </a:pathLst>
                </a:custGeom>
                <a:solidFill>
                  <a:srgbClr val="E44D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34"/>
                <p:cNvSpPr/>
                <p:nvPr/>
              </p:nvSpPr>
              <p:spPr>
                <a:xfrm>
                  <a:off x="3144683" y="1999238"/>
                  <a:ext cx="119105" cy="13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7730" extrusionOk="0">
                      <a:moveTo>
                        <a:pt x="5838" y="755"/>
                      </a:moveTo>
                      <a:cubicBezTo>
                        <a:pt x="6806" y="1515"/>
                        <a:pt x="6502" y="3524"/>
                        <a:pt x="5156" y="5236"/>
                      </a:cubicBezTo>
                      <a:cubicBezTo>
                        <a:pt x="3817" y="6952"/>
                        <a:pt x="1942" y="7729"/>
                        <a:pt x="969" y="6975"/>
                      </a:cubicBezTo>
                      <a:cubicBezTo>
                        <a:pt x="0" y="6215"/>
                        <a:pt x="304" y="4205"/>
                        <a:pt x="1650" y="2489"/>
                      </a:cubicBezTo>
                      <a:cubicBezTo>
                        <a:pt x="2989" y="777"/>
                        <a:pt x="4864" y="1"/>
                        <a:pt x="5838" y="755"/>
                      </a:cubicBezTo>
                      <a:close/>
                    </a:path>
                  </a:pathLst>
                </a:custGeom>
                <a:solidFill>
                  <a:srgbClr val="D54D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514;p34"/>
                <p:cNvSpPr/>
                <p:nvPr/>
              </p:nvSpPr>
              <p:spPr>
                <a:xfrm>
                  <a:off x="3169900" y="2006623"/>
                  <a:ext cx="93800" cy="12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0" h="7066" extrusionOk="0">
                      <a:moveTo>
                        <a:pt x="3186" y="63"/>
                      </a:moveTo>
                      <a:cubicBezTo>
                        <a:pt x="3361" y="108"/>
                        <a:pt x="3518" y="187"/>
                        <a:pt x="3659" y="294"/>
                      </a:cubicBezTo>
                      <a:cubicBezTo>
                        <a:pt x="4633" y="1053"/>
                        <a:pt x="4329" y="3057"/>
                        <a:pt x="2984" y="4774"/>
                      </a:cubicBezTo>
                      <a:cubicBezTo>
                        <a:pt x="2083" y="5928"/>
                        <a:pt x="940" y="6654"/>
                        <a:pt x="0" y="6784"/>
                      </a:cubicBezTo>
                      <a:cubicBezTo>
                        <a:pt x="1030" y="7065"/>
                        <a:pt x="2567" y="6283"/>
                        <a:pt x="3715" y="4814"/>
                      </a:cubicBezTo>
                      <a:cubicBezTo>
                        <a:pt x="5061" y="3091"/>
                        <a:pt x="5359" y="1087"/>
                        <a:pt x="4391" y="327"/>
                      </a:cubicBezTo>
                      <a:cubicBezTo>
                        <a:pt x="4076" y="80"/>
                        <a:pt x="3654" y="1"/>
                        <a:pt x="3186" y="63"/>
                      </a:cubicBezTo>
                      <a:close/>
                    </a:path>
                  </a:pathLst>
                </a:custGeom>
                <a:solidFill>
                  <a:srgbClr val="E44D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34"/>
                <p:cNvSpPr/>
                <p:nvPr/>
              </p:nvSpPr>
              <p:spPr>
                <a:xfrm>
                  <a:off x="3118380" y="2814773"/>
                  <a:ext cx="189840" cy="211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8" h="12081" extrusionOk="0">
                      <a:moveTo>
                        <a:pt x="9057" y="1408"/>
                      </a:moveTo>
                      <a:cubicBezTo>
                        <a:pt x="10847" y="2810"/>
                        <a:pt x="10679" y="6024"/>
                        <a:pt x="8675" y="8585"/>
                      </a:cubicBezTo>
                      <a:cubicBezTo>
                        <a:pt x="6671" y="11146"/>
                        <a:pt x="3592" y="12081"/>
                        <a:pt x="1796" y="10679"/>
                      </a:cubicBezTo>
                      <a:cubicBezTo>
                        <a:pt x="0" y="9272"/>
                        <a:pt x="169" y="6058"/>
                        <a:pt x="2173" y="3497"/>
                      </a:cubicBezTo>
                      <a:cubicBezTo>
                        <a:pt x="4177" y="935"/>
                        <a:pt x="7262" y="1"/>
                        <a:pt x="9057" y="1408"/>
                      </a:cubicBezTo>
                      <a:close/>
                    </a:path>
                  </a:pathLst>
                </a:custGeom>
                <a:solidFill>
                  <a:srgbClr val="E756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34"/>
                <p:cNvSpPr/>
                <p:nvPr/>
              </p:nvSpPr>
              <p:spPr>
                <a:xfrm>
                  <a:off x="3145575" y="2833498"/>
                  <a:ext cx="162645" cy="192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4" h="11011" extrusionOk="0">
                      <a:moveTo>
                        <a:pt x="6969" y="0"/>
                      </a:moveTo>
                      <a:cubicBezTo>
                        <a:pt x="8505" y="1498"/>
                        <a:pt x="8263" y="4532"/>
                        <a:pt x="6355" y="6969"/>
                      </a:cubicBezTo>
                      <a:cubicBezTo>
                        <a:pt x="4537" y="9288"/>
                        <a:pt x="1829" y="10273"/>
                        <a:pt x="0" y="9390"/>
                      </a:cubicBezTo>
                      <a:cubicBezTo>
                        <a:pt x="79" y="9463"/>
                        <a:pt x="158" y="9536"/>
                        <a:pt x="242" y="9603"/>
                      </a:cubicBezTo>
                      <a:cubicBezTo>
                        <a:pt x="2038" y="11011"/>
                        <a:pt x="5117" y="10071"/>
                        <a:pt x="7121" y="7510"/>
                      </a:cubicBezTo>
                      <a:cubicBezTo>
                        <a:pt x="9125" y="4948"/>
                        <a:pt x="9293" y="1734"/>
                        <a:pt x="7498" y="327"/>
                      </a:cubicBezTo>
                      <a:cubicBezTo>
                        <a:pt x="7335" y="203"/>
                        <a:pt x="7154" y="91"/>
                        <a:pt x="6969" y="0"/>
                      </a:cubicBezTo>
                      <a:close/>
                    </a:path>
                  </a:pathLst>
                </a:custGeom>
                <a:solidFill>
                  <a:srgbClr val="E44D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34"/>
                <p:cNvSpPr/>
                <p:nvPr/>
              </p:nvSpPr>
              <p:spPr>
                <a:xfrm>
                  <a:off x="3158367" y="2835668"/>
                  <a:ext cx="119700" cy="135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0" h="7763" extrusionOk="0">
                      <a:moveTo>
                        <a:pt x="5866" y="766"/>
                      </a:moveTo>
                      <a:cubicBezTo>
                        <a:pt x="6840" y="1531"/>
                        <a:pt x="6536" y="3541"/>
                        <a:pt x="5179" y="5263"/>
                      </a:cubicBezTo>
                      <a:cubicBezTo>
                        <a:pt x="3828" y="6986"/>
                        <a:pt x="1948" y="7763"/>
                        <a:pt x="975" y="7003"/>
                      </a:cubicBezTo>
                      <a:cubicBezTo>
                        <a:pt x="1" y="6237"/>
                        <a:pt x="310" y="4222"/>
                        <a:pt x="1661" y="2500"/>
                      </a:cubicBezTo>
                      <a:cubicBezTo>
                        <a:pt x="3012" y="783"/>
                        <a:pt x="4898" y="0"/>
                        <a:pt x="5866" y="766"/>
                      </a:cubicBezTo>
                      <a:close/>
                    </a:path>
                  </a:pathLst>
                </a:custGeom>
                <a:solidFill>
                  <a:srgbClr val="D54D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34"/>
                <p:cNvSpPr/>
                <p:nvPr/>
              </p:nvSpPr>
              <p:spPr>
                <a:xfrm>
                  <a:off x="3159260" y="2844820"/>
                  <a:ext cx="93888" cy="12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5" h="7060" extrusionOk="0">
                      <a:moveTo>
                        <a:pt x="3192" y="63"/>
                      </a:moveTo>
                      <a:cubicBezTo>
                        <a:pt x="3361" y="108"/>
                        <a:pt x="3524" y="187"/>
                        <a:pt x="3665" y="293"/>
                      </a:cubicBezTo>
                      <a:cubicBezTo>
                        <a:pt x="4633" y="1053"/>
                        <a:pt x="4329" y="3057"/>
                        <a:pt x="2984" y="4774"/>
                      </a:cubicBezTo>
                      <a:cubicBezTo>
                        <a:pt x="2083" y="5928"/>
                        <a:pt x="946" y="6654"/>
                        <a:pt x="0" y="6778"/>
                      </a:cubicBezTo>
                      <a:cubicBezTo>
                        <a:pt x="1031" y="7060"/>
                        <a:pt x="2567" y="6277"/>
                        <a:pt x="3716" y="4808"/>
                      </a:cubicBezTo>
                      <a:cubicBezTo>
                        <a:pt x="5061" y="3097"/>
                        <a:pt x="5365" y="1087"/>
                        <a:pt x="4397" y="327"/>
                      </a:cubicBezTo>
                      <a:cubicBezTo>
                        <a:pt x="4076" y="80"/>
                        <a:pt x="3654" y="1"/>
                        <a:pt x="3192" y="63"/>
                      </a:cubicBezTo>
                      <a:close/>
                    </a:path>
                  </a:pathLst>
                </a:custGeom>
                <a:solidFill>
                  <a:srgbClr val="E44D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34"/>
                <p:cNvSpPr/>
                <p:nvPr/>
              </p:nvSpPr>
              <p:spPr>
                <a:xfrm>
                  <a:off x="3168413" y="2494243"/>
                  <a:ext cx="189945" cy="211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4" h="12081" extrusionOk="0">
                      <a:moveTo>
                        <a:pt x="8675" y="3496"/>
                      </a:moveTo>
                      <a:cubicBezTo>
                        <a:pt x="10679" y="6057"/>
                        <a:pt x="10854" y="9271"/>
                        <a:pt x="9058" y="10678"/>
                      </a:cubicBezTo>
                      <a:cubicBezTo>
                        <a:pt x="7262" y="12080"/>
                        <a:pt x="4178" y="11146"/>
                        <a:pt x="2174" y="8584"/>
                      </a:cubicBezTo>
                      <a:cubicBezTo>
                        <a:pt x="170" y="6023"/>
                        <a:pt x="1" y="2809"/>
                        <a:pt x="1797" y="1402"/>
                      </a:cubicBezTo>
                      <a:cubicBezTo>
                        <a:pt x="3592" y="0"/>
                        <a:pt x="6671" y="935"/>
                        <a:pt x="8675" y="3496"/>
                      </a:cubicBezTo>
                      <a:close/>
                    </a:path>
                  </a:pathLst>
                </a:custGeom>
                <a:solidFill>
                  <a:srgbClr val="E756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34"/>
                <p:cNvSpPr/>
                <p:nvPr/>
              </p:nvSpPr>
              <p:spPr>
                <a:xfrm>
                  <a:off x="3168413" y="2513160"/>
                  <a:ext cx="162663" cy="192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5" h="11005" extrusionOk="0">
                      <a:moveTo>
                        <a:pt x="2326" y="0"/>
                      </a:moveTo>
                      <a:cubicBezTo>
                        <a:pt x="795" y="1492"/>
                        <a:pt x="1037" y="4526"/>
                        <a:pt x="2945" y="6963"/>
                      </a:cubicBezTo>
                      <a:cubicBezTo>
                        <a:pt x="4763" y="9288"/>
                        <a:pt x="7465" y="10273"/>
                        <a:pt x="9294" y="9384"/>
                      </a:cubicBezTo>
                      <a:cubicBezTo>
                        <a:pt x="9221" y="9462"/>
                        <a:pt x="9137" y="9530"/>
                        <a:pt x="9052" y="9597"/>
                      </a:cubicBezTo>
                      <a:cubicBezTo>
                        <a:pt x="7262" y="11005"/>
                        <a:pt x="4178" y="10065"/>
                        <a:pt x="2174" y="7503"/>
                      </a:cubicBezTo>
                      <a:cubicBezTo>
                        <a:pt x="170" y="4948"/>
                        <a:pt x="1" y="1728"/>
                        <a:pt x="1797" y="326"/>
                      </a:cubicBezTo>
                      <a:cubicBezTo>
                        <a:pt x="1960" y="203"/>
                        <a:pt x="2140" y="90"/>
                        <a:pt x="2326" y="0"/>
                      </a:cubicBezTo>
                      <a:close/>
                    </a:path>
                  </a:pathLst>
                </a:custGeom>
                <a:solidFill>
                  <a:srgbClr val="E44D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34"/>
                <p:cNvSpPr/>
                <p:nvPr/>
              </p:nvSpPr>
              <p:spPr>
                <a:xfrm>
                  <a:off x="3223590" y="2516800"/>
                  <a:ext cx="119000" cy="135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0" h="7735" extrusionOk="0">
                      <a:moveTo>
                        <a:pt x="5156" y="2494"/>
                      </a:moveTo>
                      <a:cubicBezTo>
                        <a:pt x="6496" y="4211"/>
                        <a:pt x="6800" y="6220"/>
                        <a:pt x="5832" y="6975"/>
                      </a:cubicBezTo>
                      <a:cubicBezTo>
                        <a:pt x="4864" y="7734"/>
                        <a:pt x="2989" y="6958"/>
                        <a:pt x="1644" y="5241"/>
                      </a:cubicBezTo>
                      <a:cubicBezTo>
                        <a:pt x="304" y="3524"/>
                        <a:pt x="0" y="1520"/>
                        <a:pt x="968" y="760"/>
                      </a:cubicBezTo>
                      <a:cubicBezTo>
                        <a:pt x="1937" y="0"/>
                        <a:pt x="3811" y="777"/>
                        <a:pt x="5156" y="2494"/>
                      </a:cubicBezTo>
                      <a:close/>
                    </a:path>
                  </a:pathLst>
                </a:custGeom>
                <a:solidFill>
                  <a:srgbClr val="D54D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34"/>
                <p:cNvSpPr/>
                <p:nvPr/>
              </p:nvSpPr>
              <p:spPr>
                <a:xfrm>
                  <a:off x="3223590" y="2524378"/>
                  <a:ext cx="93782" cy="12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9" h="7066" extrusionOk="0">
                      <a:moveTo>
                        <a:pt x="2173" y="63"/>
                      </a:moveTo>
                      <a:cubicBezTo>
                        <a:pt x="1998" y="108"/>
                        <a:pt x="1841" y="186"/>
                        <a:pt x="1700" y="299"/>
                      </a:cubicBezTo>
                      <a:cubicBezTo>
                        <a:pt x="732" y="1059"/>
                        <a:pt x="1036" y="3063"/>
                        <a:pt x="2376" y="4780"/>
                      </a:cubicBezTo>
                      <a:cubicBezTo>
                        <a:pt x="3276" y="5928"/>
                        <a:pt x="4419" y="6654"/>
                        <a:pt x="5359" y="6784"/>
                      </a:cubicBezTo>
                      <a:cubicBezTo>
                        <a:pt x="4334" y="7065"/>
                        <a:pt x="2798" y="6283"/>
                        <a:pt x="1644" y="4813"/>
                      </a:cubicBezTo>
                      <a:cubicBezTo>
                        <a:pt x="304" y="3097"/>
                        <a:pt x="0" y="1093"/>
                        <a:pt x="968" y="333"/>
                      </a:cubicBezTo>
                      <a:cubicBezTo>
                        <a:pt x="1289" y="85"/>
                        <a:pt x="1706" y="1"/>
                        <a:pt x="2173" y="63"/>
                      </a:cubicBezTo>
                      <a:close/>
                    </a:path>
                  </a:pathLst>
                </a:custGeom>
                <a:solidFill>
                  <a:srgbClr val="E44D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34"/>
                <p:cNvSpPr/>
                <p:nvPr/>
              </p:nvSpPr>
              <p:spPr>
                <a:xfrm>
                  <a:off x="3160345" y="1540790"/>
                  <a:ext cx="206098" cy="144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8253" extrusionOk="0">
                      <a:moveTo>
                        <a:pt x="11776" y="4126"/>
                      </a:moveTo>
                      <a:cubicBezTo>
                        <a:pt x="11776" y="6406"/>
                        <a:pt x="9142" y="8252"/>
                        <a:pt x="5888" y="8252"/>
                      </a:cubicBezTo>
                      <a:cubicBezTo>
                        <a:pt x="2635" y="8252"/>
                        <a:pt x="0" y="6406"/>
                        <a:pt x="0" y="4126"/>
                      </a:cubicBezTo>
                      <a:cubicBezTo>
                        <a:pt x="0" y="1847"/>
                        <a:pt x="2635" y="0"/>
                        <a:pt x="5888" y="0"/>
                      </a:cubicBezTo>
                      <a:cubicBezTo>
                        <a:pt x="9142" y="0"/>
                        <a:pt x="11776" y="1847"/>
                        <a:pt x="11776" y="4126"/>
                      </a:cubicBezTo>
                      <a:close/>
                    </a:path>
                  </a:pathLst>
                </a:custGeom>
                <a:solidFill>
                  <a:srgbClr val="E756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34"/>
                <p:cNvSpPr/>
                <p:nvPr/>
              </p:nvSpPr>
              <p:spPr>
                <a:xfrm>
                  <a:off x="3160345" y="1602163"/>
                  <a:ext cx="206098" cy="83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4746" extrusionOk="0">
                      <a:moveTo>
                        <a:pt x="11709" y="0"/>
                      </a:moveTo>
                      <a:cubicBezTo>
                        <a:pt x="11478" y="2134"/>
                        <a:pt x="8939" y="3811"/>
                        <a:pt x="5843" y="3811"/>
                      </a:cubicBezTo>
                      <a:cubicBezTo>
                        <a:pt x="2888" y="3811"/>
                        <a:pt x="445" y="2286"/>
                        <a:pt x="23" y="299"/>
                      </a:cubicBezTo>
                      <a:cubicBezTo>
                        <a:pt x="6" y="405"/>
                        <a:pt x="0" y="512"/>
                        <a:pt x="0" y="619"/>
                      </a:cubicBezTo>
                      <a:cubicBezTo>
                        <a:pt x="0" y="2899"/>
                        <a:pt x="2635" y="4745"/>
                        <a:pt x="5888" y="4745"/>
                      </a:cubicBezTo>
                      <a:cubicBezTo>
                        <a:pt x="9142" y="4745"/>
                        <a:pt x="11776" y="2899"/>
                        <a:pt x="11776" y="619"/>
                      </a:cubicBezTo>
                      <a:cubicBezTo>
                        <a:pt x="11776" y="411"/>
                        <a:pt x="11754" y="203"/>
                        <a:pt x="11709" y="0"/>
                      </a:cubicBezTo>
                      <a:close/>
                    </a:path>
                  </a:pathLst>
                </a:custGeom>
                <a:solidFill>
                  <a:srgbClr val="E44D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34"/>
                <p:cNvSpPr/>
                <p:nvPr/>
              </p:nvSpPr>
              <p:spPr>
                <a:xfrm>
                  <a:off x="3194330" y="1548963"/>
                  <a:ext cx="138127" cy="7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3" h="4459" extrusionOk="0">
                      <a:moveTo>
                        <a:pt x="7892" y="2230"/>
                      </a:moveTo>
                      <a:cubicBezTo>
                        <a:pt x="7892" y="3457"/>
                        <a:pt x="6125" y="4459"/>
                        <a:pt x="3946" y="4459"/>
                      </a:cubicBezTo>
                      <a:cubicBezTo>
                        <a:pt x="1768" y="4459"/>
                        <a:pt x="0" y="3457"/>
                        <a:pt x="0" y="2230"/>
                      </a:cubicBezTo>
                      <a:cubicBezTo>
                        <a:pt x="0" y="997"/>
                        <a:pt x="1768" y="1"/>
                        <a:pt x="3946" y="1"/>
                      </a:cubicBezTo>
                      <a:cubicBezTo>
                        <a:pt x="6125" y="1"/>
                        <a:pt x="7892" y="997"/>
                        <a:pt x="7892" y="2230"/>
                      </a:cubicBezTo>
                      <a:close/>
                    </a:path>
                  </a:pathLst>
                </a:custGeom>
                <a:solidFill>
                  <a:srgbClr val="D54D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526;p34"/>
                <p:cNvSpPr/>
                <p:nvPr/>
              </p:nvSpPr>
              <p:spPr>
                <a:xfrm>
                  <a:off x="3196203" y="1568475"/>
                  <a:ext cx="136255" cy="58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6" h="3344" extrusionOk="0">
                      <a:moveTo>
                        <a:pt x="7256" y="0"/>
                      </a:moveTo>
                      <a:cubicBezTo>
                        <a:pt x="7324" y="163"/>
                        <a:pt x="7363" y="338"/>
                        <a:pt x="7363" y="518"/>
                      </a:cubicBezTo>
                      <a:cubicBezTo>
                        <a:pt x="7363" y="1745"/>
                        <a:pt x="5595" y="2741"/>
                        <a:pt x="3417" y="2741"/>
                      </a:cubicBezTo>
                      <a:cubicBezTo>
                        <a:pt x="1959" y="2741"/>
                        <a:pt x="681" y="2297"/>
                        <a:pt x="0" y="1633"/>
                      </a:cubicBezTo>
                      <a:cubicBezTo>
                        <a:pt x="411" y="2618"/>
                        <a:pt x="1976" y="3344"/>
                        <a:pt x="3839" y="3344"/>
                      </a:cubicBezTo>
                      <a:cubicBezTo>
                        <a:pt x="6023" y="3344"/>
                        <a:pt x="7785" y="2342"/>
                        <a:pt x="7785" y="1115"/>
                      </a:cubicBezTo>
                      <a:cubicBezTo>
                        <a:pt x="7785" y="709"/>
                        <a:pt x="7594" y="327"/>
                        <a:pt x="7256" y="0"/>
                      </a:cubicBezTo>
                      <a:close/>
                    </a:path>
                  </a:pathLst>
                </a:custGeom>
                <a:solidFill>
                  <a:srgbClr val="E44D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527;p34"/>
                <p:cNvSpPr/>
                <p:nvPr/>
              </p:nvSpPr>
              <p:spPr>
                <a:xfrm>
                  <a:off x="3013958" y="3357553"/>
                  <a:ext cx="183435" cy="215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2" h="12317" extrusionOk="0">
                      <a:moveTo>
                        <a:pt x="8529" y="1278"/>
                      </a:moveTo>
                      <a:cubicBezTo>
                        <a:pt x="10420" y="2551"/>
                        <a:pt x="10482" y="5770"/>
                        <a:pt x="8664" y="8467"/>
                      </a:cubicBezTo>
                      <a:cubicBezTo>
                        <a:pt x="6846" y="11163"/>
                        <a:pt x="3840" y="12317"/>
                        <a:pt x="1948" y="11039"/>
                      </a:cubicBezTo>
                      <a:cubicBezTo>
                        <a:pt x="57" y="9767"/>
                        <a:pt x="1" y="6547"/>
                        <a:pt x="1819" y="3851"/>
                      </a:cubicBezTo>
                      <a:cubicBezTo>
                        <a:pt x="3631" y="1155"/>
                        <a:pt x="6637" y="1"/>
                        <a:pt x="8529" y="1278"/>
                      </a:cubicBezTo>
                      <a:close/>
                    </a:path>
                  </a:pathLst>
                </a:custGeom>
                <a:solidFill>
                  <a:srgbClr val="E756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34"/>
                <p:cNvSpPr/>
                <p:nvPr/>
              </p:nvSpPr>
              <p:spPr>
                <a:xfrm>
                  <a:off x="3043708" y="3375193"/>
                  <a:ext cx="153685" cy="198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2" h="11332" extrusionOk="0">
                      <a:moveTo>
                        <a:pt x="6288" y="0"/>
                      </a:moveTo>
                      <a:cubicBezTo>
                        <a:pt x="7926" y="1385"/>
                        <a:pt x="7898" y="4425"/>
                        <a:pt x="6164" y="6991"/>
                      </a:cubicBezTo>
                      <a:cubicBezTo>
                        <a:pt x="4515" y="9440"/>
                        <a:pt x="1886" y="10616"/>
                        <a:pt x="1" y="9857"/>
                      </a:cubicBezTo>
                      <a:cubicBezTo>
                        <a:pt x="85" y="9930"/>
                        <a:pt x="170" y="9992"/>
                        <a:pt x="254" y="10054"/>
                      </a:cubicBezTo>
                      <a:cubicBezTo>
                        <a:pt x="2145" y="11331"/>
                        <a:pt x="5151" y="10177"/>
                        <a:pt x="6969" y="7481"/>
                      </a:cubicBezTo>
                      <a:cubicBezTo>
                        <a:pt x="8782" y="4785"/>
                        <a:pt x="8726" y="1571"/>
                        <a:pt x="6834" y="293"/>
                      </a:cubicBezTo>
                      <a:cubicBezTo>
                        <a:pt x="6665" y="175"/>
                        <a:pt x="6480" y="79"/>
                        <a:pt x="6288" y="0"/>
                      </a:cubicBezTo>
                      <a:close/>
                    </a:path>
                  </a:pathLst>
                </a:custGeom>
                <a:solidFill>
                  <a:srgbClr val="E44D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34"/>
                <p:cNvSpPr/>
                <p:nvPr/>
              </p:nvSpPr>
              <p:spPr>
                <a:xfrm>
                  <a:off x="3028448" y="3381982"/>
                  <a:ext cx="112892" cy="138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1" h="7921" extrusionOk="0">
                      <a:moveTo>
                        <a:pt x="5432" y="687"/>
                      </a:moveTo>
                      <a:cubicBezTo>
                        <a:pt x="6451" y="1380"/>
                        <a:pt x="6293" y="3401"/>
                        <a:pt x="5072" y="5207"/>
                      </a:cubicBezTo>
                      <a:cubicBezTo>
                        <a:pt x="3856" y="7014"/>
                        <a:pt x="2038" y="7921"/>
                        <a:pt x="1019" y="7234"/>
                      </a:cubicBezTo>
                      <a:cubicBezTo>
                        <a:pt x="0" y="6547"/>
                        <a:pt x="158" y="4526"/>
                        <a:pt x="1379" y="2719"/>
                      </a:cubicBezTo>
                      <a:cubicBezTo>
                        <a:pt x="2595" y="907"/>
                        <a:pt x="4413" y="1"/>
                        <a:pt x="5432" y="687"/>
                      </a:cubicBezTo>
                      <a:close/>
                    </a:path>
                  </a:pathLst>
                </a:custGeom>
                <a:solidFill>
                  <a:srgbClr val="D54D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34"/>
                <p:cNvSpPr/>
                <p:nvPr/>
              </p:nvSpPr>
              <p:spPr>
                <a:xfrm>
                  <a:off x="3055030" y="3389577"/>
                  <a:ext cx="86608" cy="12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9" h="7228" extrusionOk="0">
                      <a:moveTo>
                        <a:pt x="2703" y="96"/>
                      </a:moveTo>
                      <a:cubicBezTo>
                        <a:pt x="2877" y="124"/>
                        <a:pt x="3046" y="191"/>
                        <a:pt x="3198" y="293"/>
                      </a:cubicBezTo>
                      <a:cubicBezTo>
                        <a:pt x="4217" y="979"/>
                        <a:pt x="4054" y="3006"/>
                        <a:pt x="2838" y="4813"/>
                      </a:cubicBezTo>
                      <a:cubicBezTo>
                        <a:pt x="2022" y="6023"/>
                        <a:pt x="935" y="6828"/>
                        <a:pt x="1" y="7019"/>
                      </a:cubicBezTo>
                      <a:cubicBezTo>
                        <a:pt x="1048" y="7228"/>
                        <a:pt x="2528" y="6344"/>
                        <a:pt x="3570" y="4796"/>
                      </a:cubicBezTo>
                      <a:cubicBezTo>
                        <a:pt x="4786" y="2989"/>
                        <a:pt x="4949" y="963"/>
                        <a:pt x="3930" y="276"/>
                      </a:cubicBezTo>
                      <a:cubicBezTo>
                        <a:pt x="3581" y="51"/>
                        <a:pt x="3159" y="0"/>
                        <a:pt x="2703" y="96"/>
                      </a:cubicBezTo>
                      <a:close/>
                    </a:path>
                  </a:pathLst>
                </a:custGeom>
                <a:solidFill>
                  <a:srgbClr val="E44D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34"/>
                <p:cNvSpPr/>
                <p:nvPr/>
              </p:nvSpPr>
              <p:spPr>
                <a:xfrm>
                  <a:off x="3012085" y="3056815"/>
                  <a:ext cx="206097" cy="144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8259" extrusionOk="0">
                      <a:moveTo>
                        <a:pt x="11777" y="4126"/>
                      </a:moveTo>
                      <a:cubicBezTo>
                        <a:pt x="11777" y="6406"/>
                        <a:pt x="9137" y="8258"/>
                        <a:pt x="5889" y="8258"/>
                      </a:cubicBezTo>
                      <a:cubicBezTo>
                        <a:pt x="2635" y="8258"/>
                        <a:pt x="1" y="6406"/>
                        <a:pt x="1" y="4126"/>
                      </a:cubicBezTo>
                      <a:cubicBezTo>
                        <a:pt x="1" y="1847"/>
                        <a:pt x="2635" y="0"/>
                        <a:pt x="5889" y="0"/>
                      </a:cubicBezTo>
                      <a:cubicBezTo>
                        <a:pt x="9137" y="0"/>
                        <a:pt x="11777" y="1847"/>
                        <a:pt x="11777" y="4126"/>
                      </a:cubicBezTo>
                      <a:close/>
                    </a:path>
                  </a:pathLst>
                </a:custGeom>
                <a:solidFill>
                  <a:srgbClr val="E756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34"/>
                <p:cNvSpPr/>
                <p:nvPr/>
              </p:nvSpPr>
              <p:spPr>
                <a:xfrm>
                  <a:off x="3012085" y="3118188"/>
                  <a:ext cx="206097" cy="83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4752" extrusionOk="0">
                      <a:moveTo>
                        <a:pt x="11709" y="0"/>
                      </a:moveTo>
                      <a:cubicBezTo>
                        <a:pt x="11478" y="2134"/>
                        <a:pt x="8940" y="3811"/>
                        <a:pt x="5844" y="3811"/>
                      </a:cubicBezTo>
                      <a:cubicBezTo>
                        <a:pt x="2888" y="3811"/>
                        <a:pt x="445" y="2291"/>
                        <a:pt x="18" y="304"/>
                      </a:cubicBezTo>
                      <a:cubicBezTo>
                        <a:pt x="6" y="411"/>
                        <a:pt x="1" y="518"/>
                        <a:pt x="1" y="619"/>
                      </a:cubicBezTo>
                      <a:cubicBezTo>
                        <a:pt x="1" y="2905"/>
                        <a:pt x="2635" y="4751"/>
                        <a:pt x="5889" y="4751"/>
                      </a:cubicBezTo>
                      <a:cubicBezTo>
                        <a:pt x="9142" y="4751"/>
                        <a:pt x="11777" y="2899"/>
                        <a:pt x="11777" y="619"/>
                      </a:cubicBezTo>
                      <a:cubicBezTo>
                        <a:pt x="11777" y="417"/>
                        <a:pt x="11754" y="208"/>
                        <a:pt x="11709" y="0"/>
                      </a:cubicBezTo>
                      <a:close/>
                    </a:path>
                  </a:pathLst>
                </a:custGeom>
                <a:solidFill>
                  <a:srgbClr val="E44D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34"/>
                <p:cNvSpPr/>
                <p:nvPr/>
              </p:nvSpPr>
              <p:spPr>
                <a:xfrm>
                  <a:off x="3046070" y="3064988"/>
                  <a:ext cx="138128" cy="7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3" h="4459" extrusionOk="0">
                      <a:moveTo>
                        <a:pt x="7893" y="2230"/>
                      </a:moveTo>
                      <a:cubicBezTo>
                        <a:pt x="7893" y="3462"/>
                        <a:pt x="6125" y="4459"/>
                        <a:pt x="3947" y="4459"/>
                      </a:cubicBezTo>
                      <a:cubicBezTo>
                        <a:pt x="1768" y="4459"/>
                        <a:pt x="1" y="3462"/>
                        <a:pt x="1" y="2230"/>
                      </a:cubicBezTo>
                      <a:cubicBezTo>
                        <a:pt x="1" y="1003"/>
                        <a:pt x="1768" y="1"/>
                        <a:pt x="3947" y="1"/>
                      </a:cubicBezTo>
                      <a:cubicBezTo>
                        <a:pt x="6125" y="1"/>
                        <a:pt x="7893" y="1003"/>
                        <a:pt x="7893" y="2230"/>
                      </a:cubicBezTo>
                      <a:close/>
                    </a:path>
                  </a:pathLst>
                </a:custGeom>
                <a:solidFill>
                  <a:srgbClr val="D54D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34"/>
                <p:cNvSpPr/>
                <p:nvPr/>
              </p:nvSpPr>
              <p:spPr>
                <a:xfrm>
                  <a:off x="3047943" y="3084500"/>
                  <a:ext cx="136360" cy="58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2" h="3344" extrusionOk="0">
                      <a:moveTo>
                        <a:pt x="7262" y="0"/>
                      </a:moveTo>
                      <a:cubicBezTo>
                        <a:pt x="7330" y="163"/>
                        <a:pt x="7363" y="338"/>
                        <a:pt x="7369" y="518"/>
                      </a:cubicBezTo>
                      <a:cubicBezTo>
                        <a:pt x="7369" y="1751"/>
                        <a:pt x="5602" y="2747"/>
                        <a:pt x="3423" y="2747"/>
                      </a:cubicBezTo>
                      <a:cubicBezTo>
                        <a:pt x="1960" y="2747"/>
                        <a:pt x="687" y="2297"/>
                        <a:pt x="1" y="1632"/>
                      </a:cubicBezTo>
                      <a:cubicBezTo>
                        <a:pt x="417" y="2612"/>
                        <a:pt x="1976" y="3344"/>
                        <a:pt x="3845" y="3344"/>
                      </a:cubicBezTo>
                      <a:cubicBezTo>
                        <a:pt x="6024" y="3344"/>
                        <a:pt x="7791" y="2347"/>
                        <a:pt x="7791" y="1115"/>
                      </a:cubicBezTo>
                      <a:cubicBezTo>
                        <a:pt x="7786" y="709"/>
                        <a:pt x="7594" y="332"/>
                        <a:pt x="7262" y="0"/>
                      </a:cubicBezTo>
                      <a:close/>
                    </a:path>
                  </a:pathLst>
                </a:custGeom>
                <a:solidFill>
                  <a:srgbClr val="E44D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34"/>
                <p:cNvSpPr/>
                <p:nvPr/>
              </p:nvSpPr>
              <p:spPr>
                <a:xfrm>
                  <a:off x="2998103" y="2276245"/>
                  <a:ext cx="206097" cy="144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8253" extrusionOk="0">
                      <a:moveTo>
                        <a:pt x="11776" y="4126"/>
                      </a:moveTo>
                      <a:cubicBezTo>
                        <a:pt x="11776" y="6406"/>
                        <a:pt x="9142" y="8252"/>
                        <a:pt x="5888" y="8252"/>
                      </a:cubicBezTo>
                      <a:cubicBezTo>
                        <a:pt x="2640" y="8252"/>
                        <a:pt x="0" y="6406"/>
                        <a:pt x="0" y="4126"/>
                      </a:cubicBezTo>
                      <a:cubicBezTo>
                        <a:pt x="0" y="1847"/>
                        <a:pt x="2640" y="0"/>
                        <a:pt x="5888" y="0"/>
                      </a:cubicBezTo>
                      <a:cubicBezTo>
                        <a:pt x="9142" y="0"/>
                        <a:pt x="11776" y="1847"/>
                        <a:pt x="11776" y="4126"/>
                      </a:cubicBezTo>
                      <a:close/>
                    </a:path>
                  </a:pathLst>
                </a:custGeom>
                <a:solidFill>
                  <a:srgbClr val="E756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34"/>
                <p:cNvSpPr/>
                <p:nvPr/>
              </p:nvSpPr>
              <p:spPr>
                <a:xfrm>
                  <a:off x="2998208" y="2337618"/>
                  <a:ext cx="205992" cy="83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1" h="4746" extrusionOk="0">
                      <a:moveTo>
                        <a:pt x="11708" y="0"/>
                      </a:moveTo>
                      <a:cubicBezTo>
                        <a:pt x="11472" y="2134"/>
                        <a:pt x="8933" y="3811"/>
                        <a:pt x="5837" y="3811"/>
                      </a:cubicBezTo>
                      <a:cubicBezTo>
                        <a:pt x="2888" y="3811"/>
                        <a:pt x="445" y="2286"/>
                        <a:pt x="17" y="299"/>
                      </a:cubicBezTo>
                      <a:cubicBezTo>
                        <a:pt x="6" y="405"/>
                        <a:pt x="0" y="512"/>
                        <a:pt x="0" y="619"/>
                      </a:cubicBezTo>
                      <a:cubicBezTo>
                        <a:pt x="0" y="2899"/>
                        <a:pt x="2634" y="4745"/>
                        <a:pt x="5882" y="4745"/>
                      </a:cubicBezTo>
                      <a:cubicBezTo>
                        <a:pt x="9136" y="4745"/>
                        <a:pt x="11770" y="2899"/>
                        <a:pt x="11770" y="619"/>
                      </a:cubicBezTo>
                      <a:cubicBezTo>
                        <a:pt x="11770" y="411"/>
                        <a:pt x="11748" y="203"/>
                        <a:pt x="11708" y="0"/>
                      </a:cubicBezTo>
                      <a:close/>
                    </a:path>
                  </a:pathLst>
                </a:custGeom>
                <a:solidFill>
                  <a:srgbClr val="E44D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34"/>
                <p:cNvSpPr/>
                <p:nvPr/>
              </p:nvSpPr>
              <p:spPr>
                <a:xfrm>
                  <a:off x="3032088" y="2284417"/>
                  <a:ext cx="138128" cy="7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3" h="4459" extrusionOk="0">
                      <a:moveTo>
                        <a:pt x="7892" y="2230"/>
                      </a:moveTo>
                      <a:cubicBezTo>
                        <a:pt x="7892" y="3462"/>
                        <a:pt x="6130" y="4459"/>
                        <a:pt x="3946" y="4459"/>
                      </a:cubicBezTo>
                      <a:cubicBezTo>
                        <a:pt x="1768" y="4459"/>
                        <a:pt x="0" y="3462"/>
                        <a:pt x="0" y="2230"/>
                      </a:cubicBezTo>
                      <a:cubicBezTo>
                        <a:pt x="0" y="997"/>
                        <a:pt x="1768" y="1"/>
                        <a:pt x="3946" y="1"/>
                      </a:cubicBezTo>
                      <a:cubicBezTo>
                        <a:pt x="6130" y="1"/>
                        <a:pt x="7892" y="997"/>
                        <a:pt x="7892" y="2230"/>
                      </a:cubicBezTo>
                      <a:close/>
                    </a:path>
                  </a:pathLst>
                </a:custGeom>
                <a:solidFill>
                  <a:srgbClr val="D54D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34"/>
                <p:cNvSpPr/>
                <p:nvPr/>
              </p:nvSpPr>
              <p:spPr>
                <a:xfrm>
                  <a:off x="3033960" y="2303930"/>
                  <a:ext cx="136342" cy="58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1" h="3344" extrusionOk="0">
                      <a:moveTo>
                        <a:pt x="7256" y="0"/>
                      </a:moveTo>
                      <a:cubicBezTo>
                        <a:pt x="7329" y="163"/>
                        <a:pt x="7363" y="338"/>
                        <a:pt x="7369" y="518"/>
                      </a:cubicBezTo>
                      <a:cubicBezTo>
                        <a:pt x="7369" y="1745"/>
                        <a:pt x="5601" y="2747"/>
                        <a:pt x="3417" y="2747"/>
                      </a:cubicBezTo>
                      <a:cubicBezTo>
                        <a:pt x="1959" y="2747"/>
                        <a:pt x="687" y="2297"/>
                        <a:pt x="0" y="1632"/>
                      </a:cubicBezTo>
                      <a:cubicBezTo>
                        <a:pt x="417" y="2612"/>
                        <a:pt x="1976" y="3344"/>
                        <a:pt x="3839" y="3344"/>
                      </a:cubicBezTo>
                      <a:cubicBezTo>
                        <a:pt x="6023" y="3344"/>
                        <a:pt x="7791" y="2342"/>
                        <a:pt x="7791" y="1115"/>
                      </a:cubicBezTo>
                      <a:cubicBezTo>
                        <a:pt x="7791" y="709"/>
                        <a:pt x="7594" y="327"/>
                        <a:pt x="7256" y="0"/>
                      </a:cubicBezTo>
                      <a:close/>
                    </a:path>
                  </a:pathLst>
                </a:custGeom>
                <a:solidFill>
                  <a:srgbClr val="E44D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34"/>
                <p:cNvSpPr/>
                <p:nvPr/>
              </p:nvSpPr>
              <p:spPr>
                <a:xfrm>
                  <a:off x="3015340" y="1745488"/>
                  <a:ext cx="173583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9" h="8940" extrusionOk="0">
                      <a:moveTo>
                        <a:pt x="9919" y="4470"/>
                      </a:moveTo>
                      <a:cubicBezTo>
                        <a:pt x="9919" y="6941"/>
                        <a:pt x="7701" y="8939"/>
                        <a:pt x="4960" y="8939"/>
                      </a:cubicBezTo>
                      <a:cubicBezTo>
                        <a:pt x="2218" y="8939"/>
                        <a:pt x="1" y="6941"/>
                        <a:pt x="1" y="4470"/>
                      </a:cubicBezTo>
                      <a:cubicBezTo>
                        <a:pt x="1" y="2004"/>
                        <a:pt x="2218" y="0"/>
                        <a:pt x="4960" y="0"/>
                      </a:cubicBezTo>
                      <a:cubicBezTo>
                        <a:pt x="7701" y="0"/>
                        <a:pt x="9919" y="2004"/>
                        <a:pt x="9919" y="4470"/>
                      </a:cubicBezTo>
                      <a:close/>
                    </a:path>
                  </a:pathLst>
                </a:custGeom>
                <a:solidFill>
                  <a:srgbClr val="E756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540;p34"/>
                <p:cNvSpPr/>
                <p:nvPr/>
              </p:nvSpPr>
              <p:spPr>
                <a:xfrm>
                  <a:off x="3015340" y="1818480"/>
                  <a:ext cx="173583" cy="83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9" h="4769" extrusionOk="0">
                      <a:moveTo>
                        <a:pt x="4960" y="3434"/>
                      </a:moveTo>
                      <a:cubicBezTo>
                        <a:pt x="2584" y="3434"/>
                        <a:pt x="592" y="1976"/>
                        <a:pt x="12" y="0"/>
                      </a:cubicBezTo>
                      <a:cubicBezTo>
                        <a:pt x="6" y="102"/>
                        <a:pt x="1" y="197"/>
                        <a:pt x="1" y="299"/>
                      </a:cubicBezTo>
                      <a:cubicBezTo>
                        <a:pt x="1" y="2770"/>
                        <a:pt x="2218" y="4768"/>
                        <a:pt x="4960" y="4768"/>
                      </a:cubicBezTo>
                      <a:cubicBezTo>
                        <a:pt x="7701" y="4768"/>
                        <a:pt x="9919" y="2770"/>
                        <a:pt x="9919" y="299"/>
                      </a:cubicBezTo>
                      <a:cubicBezTo>
                        <a:pt x="9919" y="197"/>
                        <a:pt x="9913" y="102"/>
                        <a:pt x="9907" y="0"/>
                      </a:cubicBezTo>
                      <a:cubicBezTo>
                        <a:pt x="9328" y="1976"/>
                        <a:pt x="7335" y="3434"/>
                        <a:pt x="4960" y="3434"/>
                      </a:cubicBezTo>
                      <a:close/>
                    </a:path>
                  </a:pathLst>
                </a:custGeom>
                <a:solidFill>
                  <a:srgbClr val="E44D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541;p34"/>
                <p:cNvSpPr/>
                <p:nvPr/>
              </p:nvSpPr>
              <p:spPr>
                <a:xfrm>
                  <a:off x="3057305" y="1783410"/>
                  <a:ext cx="89653" cy="80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611" extrusionOk="0">
                      <a:moveTo>
                        <a:pt x="5123" y="2303"/>
                      </a:moveTo>
                      <a:cubicBezTo>
                        <a:pt x="5123" y="3575"/>
                        <a:pt x="3975" y="4611"/>
                        <a:pt x="2562" y="4611"/>
                      </a:cubicBezTo>
                      <a:cubicBezTo>
                        <a:pt x="1149" y="4611"/>
                        <a:pt x="0" y="3575"/>
                        <a:pt x="0" y="2303"/>
                      </a:cubicBezTo>
                      <a:cubicBezTo>
                        <a:pt x="0" y="1031"/>
                        <a:pt x="1149" y="1"/>
                        <a:pt x="2562" y="1"/>
                      </a:cubicBezTo>
                      <a:cubicBezTo>
                        <a:pt x="3975" y="1"/>
                        <a:pt x="5123" y="1031"/>
                        <a:pt x="5123" y="2303"/>
                      </a:cubicBezTo>
                      <a:close/>
                    </a:path>
                  </a:pathLst>
                </a:custGeom>
                <a:solidFill>
                  <a:srgbClr val="D24C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34"/>
                <p:cNvSpPr/>
                <p:nvPr/>
              </p:nvSpPr>
              <p:spPr>
                <a:xfrm>
                  <a:off x="2998207" y="2608605"/>
                  <a:ext cx="173583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9" h="8940" extrusionOk="0">
                      <a:moveTo>
                        <a:pt x="9918" y="4470"/>
                      </a:moveTo>
                      <a:cubicBezTo>
                        <a:pt x="9918" y="6935"/>
                        <a:pt x="7701" y="8939"/>
                        <a:pt x="4959" y="8939"/>
                      </a:cubicBezTo>
                      <a:cubicBezTo>
                        <a:pt x="2218" y="8939"/>
                        <a:pt x="0" y="6935"/>
                        <a:pt x="0" y="4470"/>
                      </a:cubicBezTo>
                      <a:cubicBezTo>
                        <a:pt x="0" y="1999"/>
                        <a:pt x="2218" y="0"/>
                        <a:pt x="4959" y="0"/>
                      </a:cubicBezTo>
                      <a:cubicBezTo>
                        <a:pt x="7701" y="0"/>
                        <a:pt x="9918" y="1999"/>
                        <a:pt x="9918" y="4470"/>
                      </a:cubicBezTo>
                      <a:close/>
                    </a:path>
                  </a:pathLst>
                </a:custGeom>
                <a:solidFill>
                  <a:srgbClr val="E756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543;p34"/>
                <p:cNvSpPr/>
                <p:nvPr/>
              </p:nvSpPr>
              <p:spPr>
                <a:xfrm>
                  <a:off x="2998207" y="2681598"/>
                  <a:ext cx="173583" cy="83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9" h="4769" extrusionOk="0">
                      <a:moveTo>
                        <a:pt x="4959" y="3429"/>
                      </a:moveTo>
                      <a:cubicBezTo>
                        <a:pt x="2584" y="3429"/>
                        <a:pt x="591" y="1976"/>
                        <a:pt x="11" y="1"/>
                      </a:cubicBezTo>
                      <a:cubicBezTo>
                        <a:pt x="0" y="96"/>
                        <a:pt x="0" y="198"/>
                        <a:pt x="0" y="299"/>
                      </a:cubicBezTo>
                      <a:cubicBezTo>
                        <a:pt x="0" y="2764"/>
                        <a:pt x="2218" y="4768"/>
                        <a:pt x="4959" y="4768"/>
                      </a:cubicBezTo>
                      <a:cubicBezTo>
                        <a:pt x="7695" y="4768"/>
                        <a:pt x="9918" y="2764"/>
                        <a:pt x="9918" y="299"/>
                      </a:cubicBezTo>
                      <a:cubicBezTo>
                        <a:pt x="9918" y="198"/>
                        <a:pt x="9913" y="96"/>
                        <a:pt x="9907" y="1"/>
                      </a:cubicBezTo>
                      <a:cubicBezTo>
                        <a:pt x="9327" y="1976"/>
                        <a:pt x="7335" y="3429"/>
                        <a:pt x="4959" y="3429"/>
                      </a:cubicBezTo>
                      <a:close/>
                    </a:path>
                  </a:pathLst>
                </a:custGeom>
                <a:solidFill>
                  <a:srgbClr val="E44D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544;p34"/>
                <p:cNvSpPr/>
                <p:nvPr/>
              </p:nvSpPr>
              <p:spPr>
                <a:xfrm>
                  <a:off x="3040173" y="2646440"/>
                  <a:ext cx="89653" cy="80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611" extrusionOk="0">
                      <a:moveTo>
                        <a:pt x="5122" y="2308"/>
                      </a:moveTo>
                      <a:cubicBezTo>
                        <a:pt x="5122" y="3580"/>
                        <a:pt x="3974" y="4610"/>
                        <a:pt x="2561" y="4610"/>
                      </a:cubicBezTo>
                      <a:cubicBezTo>
                        <a:pt x="1148" y="4610"/>
                        <a:pt x="0" y="3580"/>
                        <a:pt x="0" y="2308"/>
                      </a:cubicBezTo>
                      <a:cubicBezTo>
                        <a:pt x="0" y="1036"/>
                        <a:pt x="1148" y="0"/>
                        <a:pt x="2561" y="0"/>
                      </a:cubicBezTo>
                      <a:cubicBezTo>
                        <a:pt x="3974" y="0"/>
                        <a:pt x="5122" y="1036"/>
                        <a:pt x="5122" y="2308"/>
                      </a:cubicBezTo>
                      <a:close/>
                    </a:path>
                  </a:pathLst>
                </a:custGeom>
                <a:solidFill>
                  <a:srgbClr val="D24C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45" name="Google Shape;545;p34"/>
              <p:cNvSpPr/>
              <p:nvPr/>
            </p:nvSpPr>
            <p:spPr>
              <a:xfrm>
                <a:off x="1253762" y="3868336"/>
                <a:ext cx="234860" cy="275346"/>
              </a:xfrm>
              <a:custGeom>
                <a:avLst/>
                <a:gdLst/>
                <a:ahLst/>
                <a:cxnLst/>
                <a:rect l="l" t="t" r="r" b="b"/>
                <a:pathLst>
                  <a:path w="10493" h="12328" extrusionOk="0">
                    <a:moveTo>
                      <a:pt x="8545" y="1278"/>
                    </a:moveTo>
                    <a:cubicBezTo>
                      <a:pt x="10437" y="2556"/>
                      <a:pt x="10493" y="5776"/>
                      <a:pt x="8675" y="8478"/>
                    </a:cubicBezTo>
                    <a:cubicBezTo>
                      <a:pt x="6851" y="11174"/>
                      <a:pt x="3845" y="12328"/>
                      <a:pt x="1948" y="11050"/>
                    </a:cubicBezTo>
                    <a:cubicBezTo>
                      <a:pt x="57" y="9772"/>
                      <a:pt x="0" y="6553"/>
                      <a:pt x="1819" y="3851"/>
                    </a:cubicBezTo>
                    <a:cubicBezTo>
                      <a:pt x="3642" y="1154"/>
                      <a:pt x="6654" y="0"/>
                      <a:pt x="8545" y="1278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4"/>
              <p:cNvSpPr/>
              <p:nvPr/>
            </p:nvSpPr>
            <p:spPr>
              <a:xfrm>
                <a:off x="1286643" y="3887185"/>
                <a:ext cx="196697" cy="253100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11332" extrusionOk="0">
                    <a:moveTo>
                      <a:pt x="6288" y="1"/>
                    </a:moveTo>
                    <a:cubicBezTo>
                      <a:pt x="7921" y="1386"/>
                      <a:pt x="7898" y="4431"/>
                      <a:pt x="6164" y="6998"/>
                    </a:cubicBezTo>
                    <a:cubicBezTo>
                      <a:pt x="4515" y="9446"/>
                      <a:pt x="1886" y="10617"/>
                      <a:pt x="1" y="9863"/>
                    </a:cubicBezTo>
                    <a:cubicBezTo>
                      <a:pt x="85" y="9930"/>
                      <a:pt x="170" y="9998"/>
                      <a:pt x="254" y="10054"/>
                    </a:cubicBezTo>
                    <a:cubicBezTo>
                      <a:pt x="2145" y="11332"/>
                      <a:pt x="5151" y="10178"/>
                      <a:pt x="6969" y="7482"/>
                    </a:cubicBezTo>
                    <a:cubicBezTo>
                      <a:pt x="8787" y="4785"/>
                      <a:pt x="8726" y="1566"/>
                      <a:pt x="6834" y="293"/>
                    </a:cubicBezTo>
                    <a:cubicBezTo>
                      <a:pt x="6665" y="175"/>
                      <a:pt x="6480" y="80"/>
                      <a:pt x="6288" y="1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4"/>
              <p:cNvSpPr/>
              <p:nvPr/>
            </p:nvSpPr>
            <p:spPr>
              <a:xfrm>
                <a:off x="1442005" y="3252348"/>
                <a:ext cx="208023" cy="245931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1011" extrusionOk="0">
                    <a:moveTo>
                      <a:pt x="6969" y="0"/>
                    </a:moveTo>
                    <a:cubicBezTo>
                      <a:pt x="8506" y="1498"/>
                      <a:pt x="8263" y="4532"/>
                      <a:pt x="6350" y="6969"/>
                    </a:cubicBezTo>
                    <a:cubicBezTo>
                      <a:pt x="4531" y="9288"/>
                      <a:pt x="1830" y="10273"/>
                      <a:pt x="0" y="9390"/>
                    </a:cubicBezTo>
                    <a:cubicBezTo>
                      <a:pt x="79" y="9463"/>
                      <a:pt x="158" y="9536"/>
                      <a:pt x="242" y="9603"/>
                    </a:cubicBezTo>
                    <a:cubicBezTo>
                      <a:pt x="2038" y="11011"/>
                      <a:pt x="5117" y="10071"/>
                      <a:pt x="7121" y="7510"/>
                    </a:cubicBezTo>
                    <a:cubicBezTo>
                      <a:pt x="9125" y="4948"/>
                      <a:pt x="9294" y="1734"/>
                      <a:pt x="7498" y="327"/>
                    </a:cubicBezTo>
                    <a:cubicBezTo>
                      <a:pt x="7335" y="203"/>
                      <a:pt x="7155" y="91"/>
                      <a:pt x="6969" y="0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8" name="Google Shape;548;p34"/>
            <p:cNvSpPr txBox="1"/>
            <p:nvPr/>
          </p:nvSpPr>
          <p:spPr>
            <a:xfrm>
              <a:off x="1154750" y="701513"/>
              <a:ext cx="1108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NORMAL VESSEL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549" name="Google Shape;549;p34"/>
            <p:cNvCxnSpPr/>
            <p:nvPr/>
          </p:nvCxnSpPr>
          <p:spPr>
            <a:xfrm>
              <a:off x="3203025" y="913750"/>
              <a:ext cx="515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50" name="Google Shape;550;p34"/>
            <p:cNvCxnSpPr/>
            <p:nvPr/>
          </p:nvCxnSpPr>
          <p:spPr>
            <a:xfrm>
              <a:off x="3885975" y="913750"/>
              <a:ext cx="515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sp>
          <p:nvSpPr>
            <p:cNvPr id="551" name="Google Shape;551;p34"/>
            <p:cNvSpPr txBox="1"/>
            <p:nvPr/>
          </p:nvSpPr>
          <p:spPr>
            <a:xfrm>
              <a:off x="3093300" y="564075"/>
              <a:ext cx="1478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VASOCONSTRICTION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87C991E-E147-1D8C-9DB8-E4C192D153B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E3F8715-FC82-D327-1ADC-A0D67F05097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BB2C26-460C-8D25-2C43-0EF4B6AF2C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CAE45D-3333-2A9C-3835-65F51902B1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557" name="Google Shape;557;p35"/>
          <p:cNvPicPr preferRelativeResize="0"/>
          <p:nvPr/>
        </p:nvPicPr>
        <p:blipFill rotWithShape="1">
          <a:blip r:embed="rId3">
            <a:alphaModFix/>
          </a:blip>
          <a:srcRect r="20426"/>
          <a:stretch/>
        </p:blipFill>
        <p:spPr>
          <a:xfrm>
            <a:off x="0" y="0"/>
            <a:ext cx="5457055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8" name="Google Shape;558;p35"/>
          <p:cNvCxnSpPr/>
          <p:nvPr/>
        </p:nvCxnSpPr>
        <p:spPr>
          <a:xfrm>
            <a:off x="5453000" y="-4925"/>
            <a:ext cx="4200" cy="5162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9" name="Google Shape;559;p35"/>
          <p:cNvSpPr txBox="1"/>
          <p:nvPr/>
        </p:nvSpPr>
        <p:spPr>
          <a:xfrm>
            <a:off x="5899700" y="1401900"/>
            <a:ext cx="27723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When the body gets too cold,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sweat glands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 the surface of the skin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close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Hair follicles also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extend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causing hair to stand upright on the surface of the skin.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is more commonly referred to as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goosebumps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D3695CD-5135-82E9-E2EE-6C3D5EEEEBA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4AB95EA-819C-8BDB-7C2F-BCBD3D74C5B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AD739-8DF7-B4C8-7819-762D07CE7E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86F808-161F-16AB-E533-6EFE32A655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36"/>
          <p:cNvPicPr preferRelativeResize="0"/>
          <p:nvPr/>
        </p:nvPicPr>
        <p:blipFill rotWithShape="1">
          <a:blip r:embed="rId3">
            <a:alphaModFix/>
          </a:blip>
          <a:srcRect l="29487" r="16947"/>
          <a:stretch/>
        </p:blipFill>
        <p:spPr>
          <a:xfrm>
            <a:off x="4246125" y="0"/>
            <a:ext cx="489787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cxnSp>
        <p:nvCxnSpPr>
          <p:cNvPr id="566" name="Google Shape;566;p36"/>
          <p:cNvCxnSpPr/>
          <p:nvPr/>
        </p:nvCxnSpPr>
        <p:spPr>
          <a:xfrm>
            <a:off x="4246125" y="0"/>
            <a:ext cx="3300" cy="5148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7" name="Google Shape;567;p36"/>
          <p:cNvSpPr txBox="1"/>
          <p:nvPr/>
        </p:nvSpPr>
        <p:spPr>
          <a:xfrm>
            <a:off x="515825" y="1617450"/>
            <a:ext cx="31785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When the body gets too cold, signals are sent to muscles, which cause them to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contract rapidly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This is referred to as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shivering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Shivering creates both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friction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the muscles, as well as requiring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respiration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an exothermic process.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D52555A-7629-8A38-5422-0DA772DBE35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7AFDE0B-5DC1-82A2-93A3-6A4194A5860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32066D-6571-9AD6-C2A6-533DFF9832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5D0797-D98D-8247-E424-9D37543CDA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Thermoregulation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2.93</a:t>
            </a:r>
            <a:endParaRPr>
              <a:solidFill>
                <a:srgbClr val="4A86E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en">
                <a:solidFill>
                  <a:srgbClr val="4A86E8"/>
                </a:solidFill>
              </a:rPr>
              <a:t>Describe the role of the skin in temperature regulation, with reference to sweating, vasoconstriction and vasodilation.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 b="1">
                <a:solidFill>
                  <a:srgbClr val="B7B7B7"/>
                </a:solidFill>
              </a:rPr>
              <a:t>Thermoregulation </a:t>
            </a:r>
            <a:r>
              <a:rPr lang="en">
                <a:solidFill>
                  <a:srgbClr val="B7B7B7"/>
                </a:solidFill>
              </a:rPr>
              <a:t>is the ability to control internal body temperature.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human body works best at around </a:t>
            </a:r>
            <a:r>
              <a:rPr lang="en" b="1">
                <a:solidFill>
                  <a:srgbClr val="B7B7B7"/>
                </a:solidFill>
              </a:rPr>
              <a:t>37°C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If the body temperature falls too </a:t>
            </a:r>
            <a:r>
              <a:rPr lang="en" b="1">
                <a:solidFill>
                  <a:srgbClr val="9FC5E8"/>
                </a:solidFill>
              </a:rPr>
              <a:t>low</a:t>
            </a:r>
            <a:r>
              <a:rPr lang="en">
                <a:solidFill>
                  <a:srgbClr val="B7B7B7"/>
                </a:solidFill>
              </a:rPr>
              <a:t>, metabolic reactions become </a:t>
            </a:r>
            <a:r>
              <a:rPr lang="en" b="1">
                <a:solidFill>
                  <a:srgbClr val="B7B7B7"/>
                </a:solidFill>
              </a:rPr>
              <a:t>too slow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If the body temperature rises too </a:t>
            </a:r>
            <a:r>
              <a:rPr lang="en" b="1">
                <a:solidFill>
                  <a:srgbClr val="EA3232"/>
                </a:solidFill>
              </a:rPr>
              <a:t>high</a:t>
            </a:r>
            <a:r>
              <a:rPr lang="en">
                <a:solidFill>
                  <a:srgbClr val="B7B7B7"/>
                </a:solidFill>
              </a:rPr>
              <a:t>, enzymes are at risk of </a:t>
            </a:r>
            <a:r>
              <a:rPr lang="en" b="1">
                <a:solidFill>
                  <a:srgbClr val="B7B7B7"/>
                </a:solidFill>
              </a:rPr>
              <a:t>denaturing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Thermoregulation is an example of </a:t>
            </a:r>
            <a:r>
              <a:rPr lang="en" b="1">
                <a:solidFill>
                  <a:srgbClr val="B7B7B7"/>
                </a:solidFill>
              </a:rPr>
              <a:t>homeostasis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Homeostasis can be defined as the ability to maintain a </a:t>
            </a:r>
            <a:r>
              <a:rPr lang="en" b="1">
                <a:solidFill>
                  <a:srgbClr val="B7B7B7"/>
                </a:solidFill>
              </a:rPr>
              <a:t>constant internal environment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1ECEB21-9526-4F94-3A10-0B29583F191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DB8FE48-8871-326F-52E6-E59423A2104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5C7A8-E8E5-957C-40B1-A35DC4A46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445103-4AD2-56DA-12A9-A0ABEC752C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114" name="Google Shape;114;p27"/>
          <p:cNvGrpSpPr/>
          <p:nvPr/>
        </p:nvGrpSpPr>
        <p:grpSpPr>
          <a:xfrm>
            <a:off x="587515" y="967545"/>
            <a:ext cx="4339960" cy="3147298"/>
            <a:chOff x="5066156" y="2024917"/>
            <a:chExt cx="3406295" cy="2310283"/>
          </a:xfrm>
        </p:grpSpPr>
        <p:grpSp>
          <p:nvGrpSpPr>
            <p:cNvPr id="115" name="Google Shape;115;p27"/>
            <p:cNvGrpSpPr/>
            <p:nvPr/>
          </p:nvGrpSpPr>
          <p:grpSpPr>
            <a:xfrm>
              <a:off x="5066156" y="2024917"/>
              <a:ext cx="3406295" cy="2310283"/>
              <a:chOff x="4946856" y="1829917"/>
              <a:chExt cx="3406295" cy="2310283"/>
            </a:xfrm>
          </p:grpSpPr>
          <p:grpSp>
            <p:nvGrpSpPr>
              <p:cNvPr id="116" name="Google Shape;116;p27"/>
              <p:cNvGrpSpPr/>
              <p:nvPr/>
            </p:nvGrpSpPr>
            <p:grpSpPr>
              <a:xfrm>
                <a:off x="5224650" y="1840925"/>
                <a:ext cx="3128500" cy="2039478"/>
                <a:chOff x="1421900" y="678125"/>
                <a:chExt cx="5171075" cy="3352750"/>
              </a:xfrm>
            </p:grpSpPr>
            <p:sp>
              <p:nvSpPr>
                <p:cNvPr id="117" name="Google Shape;117;p27"/>
                <p:cNvSpPr/>
                <p:nvPr/>
              </p:nvSpPr>
              <p:spPr>
                <a:xfrm>
                  <a:off x="4216150" y="888725"/>
                  <a:ext cx="25" cy="31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24859" fill="none" extrusionOk="0">
                      <a:moveTo>
                        <a:pt x="0" y="1"/>
                      </a:moveTo>
                      <a:lnTo>
                        <a:pt x="0" y="124858"/>
                      </a:lnTo>
                    </a:path>
                  </a:pathLst>
                </a:custGeom>
                <a:noFill/>
                <a:ln w="9525" cap="flat" cmpd="sng">
                  <a:solidFill>
                    <a:srgbClr val="00C917"/>
                  </a:solidFill>
                  <a:prstDash val="dash"/>
                  <a:miter lim="7521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C917"/>
                    </a:solidFill>
                  </a:endParaRPr>
                </a:p>
              </p:txBody>
            </p:sp>
            <p:sp>
              <p:nvSpPr>
                <p:cNvPr id="118" name="Google Shape;118;p27"/>
                <p:cNvSpPr/>
                <p:nvPr/>
              </p:nvSpPr>
              <p:spPr>
                <a:xfrm>
                  <a:off x="1421900" y="883075"/>
                  <a:ext cx="4501650" cy="314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66" h="125912" fill="none" extrusionOk="0">
                      <a:moveTo>
                        <a:pt x="0" y="115908"/>
                      </a:moveTo>
                      <a:cubicBezTo>
                        <a:pt x="69123" y="92591"/>
                        <a:pt x="85896" y="1"/>
                        <a:pt x="112522" y="227"/>
                      </a:cubicBezTo>
                      <a:cubicBezTo>
                        <a:pt x="170889" y="76"/>
                        <a:pt x="175929" y="100263"/>
                        <a:pt x="180066" y="12591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7521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27"/>
                <p:cNvSpPr/>
                <p:nvPr/>
              </p:nvSpPr>
              <p:spPr>
                <a:xfrm>
                  <a:off x="1421900" y="678125"/>
                  <a:ext cx="5171075" cy="334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43" h="133959" fill="none" extrusionOk="0">
                      <a:moveTo>
                        <a:pt x="0" y="0"/>
                      </a:moveTo>
                      <a:lnTo>
                        <a:pt x="206842" y="0"/>
                      </a:lnTo>
                      <a:lnTo>
                        <a:pt x="206842" y="133959"/>
                      </a:lnTo>
                      <a:lnTo>
                        <a:pt x="0" y="133959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7521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0" name="Google Shape;120;p27"/>
              <p:cNvSpPr txBox="1"/>
              <p:nvPr/>
            </p:nvSpPr>
            <p:spPr>
              <a:xfrm>
                <a:off x="5224650" y="3880400"/>
                <a:ext cx="3128400" cy="25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TEMPERATURE (°C) →</a:t>
                </a:r>
                <a:endParaRPr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21" name="Google Shape;121;p27"/>
              <p:cNvSpPr txBox="1"/>
              <p:nvPr/>
            </p:nvSpPr>
            <p:spPr>
              <a:xfrm rot="-5400000">
                <a:off x="4056156" y="2720617"/>
                <a:ext cx="2059200" cy="27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RATE OF REACTION →</a:t>
                </a:r>
                <a:endParaRPr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122" name="Google Shape;122;p27"/>
            <p:cNvSpPr txBox="1"/>
            <p:nvPr/>
          </p:nvSpPr>
          <p:spPr>
            <a:xfrm rot="-5400000">
              <a:off x="6237357" y="3085822"/>
              <a:ext cx="13539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OPTIMUM TEMPERATURE</a:t>
              </a:r>
              <a:r>
                <a:rPr lang="en" sz="900">
                  <a:solidFill>
                    <a:srgbClr val="3FA9F5"/>
                  </a:solidFill>
                  <a:latin typeface="Kalam"/>
                  <a:ea typeface="Kalam"/>
                  <a:cs typeface="Kalam"/>
                  <a:sym typeface="Kalam"/>
                </a:rPr>
                <a:t> </a:t>
              </a: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-</a:t>
              </a:r>
              <a:r>
                <a:rPr lang="en" sz="900">
                  <a:solidFill>
                    <a:srgbClr val="3FA9F5"/>
                  </a:solidFill>
                  <a:latin typeface="Kalam"/>
                  <a:ea typeface="Kalam"/>
                  <a:cs typeface="Kalam"/>
                  <a:sym typeface="Kalam"/>
                </a:rPr>
                <a:t> </a:t>
              </a:r>
              <a:r>
                <a:rPr lang="en" sz="900" b="1">
                  <a:solidFill>
                    <a:srgbClr val="00C917"/>
                  </a:solidFill>
                  <a:latin typeface="Kalam"/>
                  <a:ea typeface="Kalam"/>
                  <a:cs typeface="Kalam"/>
                  <a:sym typeface="Kalam"/>
                </a:rPr>
                <a:t>37°C</a:t>
              </a:r>
              <a:endParaRPr sz="900" b="1">
                <a:solidFill>
                  <a:srgbClr val="00C917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23" name="Google Shape;123;p27"/>
          <p:cNvSpPr txBox="1"/>
          <p:nvPr/>
        </p:nvSpPr>
        <p:spPr>
          <a:xfrm>
            <a:off x="998702" y="1028657"/>
            <a:ext cx="1019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9FC5E8"/>
                </a:solidFill>
                <a:latin typeface="Kalam"/>
                <a:ea typeface="Kalam"/>
                <a:cs typeface="Kalam"/>
                <a:sym typeface="Kalam"/>
              </a:rPr>
              <a:t>TOO COLD</a:t>
            </a:r>
            <a:endParaRPr sz="900" b="1" dirty="0">
              <a:solidFill>
                <a:srgbClr val="9FC5E8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24" name="Google Shape;124;p27"/>
          <p:cNvSpPr txBox="1"/>
          <p:nvPr/>
        </p:nvSpPr>
        <p:spPr>
          <a:xfrm>
            <a:off x="3901610" y="1028657"/>
            <a:ext cx="1019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EA3232"/>
                </a:solidFill>
                <a:latin typeface="Kalam"/>
                <a:ea typeface="Kalam"/>
                <a:cs typeface="Kalam"/>
                <a:sym typeface="Kalam"/>
              </a:rPr>
              <a:t>TOO HOT</a:t>
            </a:r>
            <a:endParaRPr sz="900" b="1">
              <a:solidFill>
                <a:srgbClr val="EA3232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25" name="Google Shape;125;p27"/>
          <p:cNvSpPr txBox="1"/>
          <p:nvPr/>
        </p:nvSpPr>
        <p:spPr>
          <a:xfrm>
            <a:off x="5241075" y="1750325"/>
            <a:ext cx="3463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human body will aim to keep the internal temperature at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around 37°C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is considered the optimum temperature for metabolic reactions.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EAC90EE-ABB0-1D3B-2B66-BB4EA1E240A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3409D20-6469-AD28-1410-3F6DC6C3879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4C5D0F-8CFB-6967-B9A3-424ABD0A0D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FC175A-058D-E585-D868-55454C0112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Detecting Temperature Change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1" name="Google Shape;131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97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 dirty="0">
                <a:solidFill>
                  <a:srgbClr val="B7B7B7"/>
                </a:solidFill>
              </a:rPr>
              <a:t>Changes in body temperature are detected by cells called </a:t>
            </a:r>
            <a:r>
              <a:rPr lang="en" sz="1600" b="1" dirty="0">
                <a:solidFill>
                  <a:srgbClr val="B7B7B7"/>
                </a:solidFill>
              </a:rPr>
              <a:t>thermoreceptors</a:t>
            </a:r>
            <a:r>
              <a:rPr lang="en" sz="1600" dirty="0">
                <a:solidFill>
                  <a:srgbClr val="B7B7B7"/>
                </a:solidFill>
              </a:rPr>
              <a:t>.</a:t>
            </a:r>
            <a:endParaRPr sz="1600" dirty="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 dirty="0">
                <a:solidFill>
                  <a:srgbClr val="B7B7B7"/>
                </a:solidFill>
              </a:rPr>
              <a:t>Thermoreceptors send impulses to an area of the brain called the </a:t>
            </a:r>
            <a:r>
              <a:rPr lang="en" sz="1600" b="1" dirty="0">
                <a:solidFill>
                  <a:srgbClr val="B7B7B7"/>
                </a:solidFill>
              </a:rPr>
              <a:t>hypothalamus</a:t>
            </a:r>
            <a:r>
              <a:rPr lang="en" sz="1600" dirty="0">
                <a:solidFill>
                  <a:srgbClr val="B7B7B7"/>
                </a:solidFill>
              </a:rPr>
              <a:t>.</a:t>
            </a:r>
            <a:endParaRPr sz="1600" dirty="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 dirty="0">
                <a:solidFill>
                  <a:srgbClr val="B7B7B7"/>
                </a:solidFill>
              </a:rPr>
              <a:t>The hypothalamus is responsible for</a:t>
            </a:r>
            <a:r>
              <a:rPr lang="en" sz="1200" b="1" dirty="0">
                <a:solidFill>
                  <a:srgbClr val="B7B7B7"/>
                </a:solidFill>
              </a:rPr>
              <a:t> controlling body temperature</a:t>
            </a:r>
            <a:r>
              <a:rPr lang="en" sz="1200" dirty="0">
                <a:solidFill>
                  <a:srgbClr val="B7B7B7"/>
                </a:solidFill>
              </a:rPr>
              <a:t>.</a:t>
            </a:r>
            <a:endParaRPr sz="1200" dirty="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 dirty="0">
                <a:solidFill>
                  <a:srgbClr val="B7B7B7"/>
                </a:solidFill>
              </a:rPr>
              <a:t>The hypothalamus responds by sending impulses to </a:t>
            </a:r>
            <a:r>
              <a:rPr lang="en" sz="1200" b="1" dirty="0">
                <a:solidFill>
                  <a:srgbClr val="B7B7B7"/>
                </a:solidFill>
              </a:rPr>
              <a:t>effectors</a:t>
            </a:r>
            <a:r>
              <a:rPr lang="en" sz="1200" dirty="0">
                <a:solidFill>
                  <a:srgbClr val="B7B7B7"/>
                </a:solidFill>
              </a:rPr>
              <a:t> to maintain the body temperature.</a:t>
            </a:r>
            <a:endParaRPr sz="1200" dirty="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 dirty="0">
                <a:solidFill>
                  <a:srgbClr val="B7B7B7"/>
                </a:solidFill>
              </a:rPr>
              <a:t>Thermoregulation is an example of </a:t>
            </a:r>
            <a:r>
              <a:rPr lang="en" sz="1600" b="1" dirty="0">
                <a:solidFill>
                  <a:srgbClr val="B7B7B7"/>
                </a:solidFill>
              </a:rPr>
              <a:t>negative feedback</a:t>
            </a:r>
            <a:r>
              <a:rPr lang="en" sz="1600" dirty="0">
                <a:solidFill>
                  <a:srgbClr val="B7B7B7"/>
                </a:solidFill>
              </a:rPr>
              <a:t>.</a:t>
            </a:r>
            <a:endParaRPr sz="1600" dirty="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 dirty="0">
                <a:solidFill>
                  <a:srgbClr val="B7B7B7"/>
                </a:solidFill>
              </a:rPr>
              <a:t>Whenever a change occurs in a system, this automatically causes a </a:t>
            </a:r>
            <a:r>
              <a:rPr lang="en" sz="1200" b="1" dirty="0">
                <a:solidFill>
                  <a:srgbClr val="B7B7B7"/>
                </a:solidFill>
              </a:rPr>
              <a:t>correction </a:t>
            </a:r>
            <a:r>
              <a:rPr lang="en" sz="1200" dirty="0">
                <a:solidFill>
                  <a:srgbClr val="B7B7B7"/>
                </a:solidFill>
              </a:rPr>
              <a:t>back to the original system.</a:t>
            </a:r>
            <a:endParaRPr sz="1200" dirty="0"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B7B7B7"/>
              </a:solidFill>
            </a:endParaRPr>
          </a:p>
        </p:txBody>
      </p:sp>
      <p:sp>
        <p:nvSpPr>
          <p:cNvPr id="132" name="Google Shape;13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33" name="Google Shape;133;p28"/>
          <p:cNvPicPr preferRelativeResize="0"/>
          <p:nvPr/>
        </p:nvPicPr>
        <p:blipFill rotWithShape="1">
          <a:blip r:embed="rId3">
            <a:alphaModFix/>
          </a:blip>
          <a:srcRect l="16422" r="24290" b="3502"/>
          <a:stretch/>
        </p:blipFill>
        <p:spPr>
          <a:xfrm>
            <a:off x="5575925" y="1363850"/>
            <a:ext cx="2473775" cy="241580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4" name="Google Shape;134;p28"/>
          <p:cNvSpPr txBox="1"/>
          <p:nvPr/>
        </p:nvSpPr>
        <p:spPr>
          <a:xfrm>
            <a:off x="5556862" y="3779651"/>
            <a:ext cx="2511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200" b="1" dirty="0">
                <a:solidFill>
                  <a:srgbClr val="F73606"/>
                </a:solidFill>
                <a:latin typeface="Cambria"/>
                <a:ea typeface="Cambria"/>
                <a:cs typeface="Cambria"/>
                <a:sym typeface="Cambria"/>
              </a:rPr>
              <a:t>hypothalamus </a:t>
            </a:r>
            <a:r>
              <a:rPr lang="en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a region of the brain that is responsible for controlling body temperature.</a:t>
            </a:r>
            <a:endParaRPr sz="12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075939A-DFA2-F29E-A89A-D130B8D3D17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5B318AF-2F42-DC4E-FC32-E5B91037E76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FCBE5A-3295-A4B3-66C4-20E9D43D5D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0B15A3-94F0-4050-7D16-C6F585AF02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Cooling Down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0" name="Google Shape;140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A </a:t>
            </a:r>
            <a:r>
              <a:rPr lang="en" b="1">
                <a:solidFill>
                  <a:srgbClr val="EA3232"/>
                </a:solidFill>
              </a:rPr>
              <a:t>rise in temperature</a:t>
            </a:r>
            <a:r>
              <a:rPr lang="en">
                <a:solidFill>
                  <a:srgbClr val="B7B7B7"/>
                </a:solidFill>
              </a:rPr>
              <a:t> is detected by thermoreceptors.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hypothalamus initiates several </a:t>
            </a:r>
            <a:r>
              <a:rPr lang="en" b="1">
                <a:solidFill>
                  <a:srgbClr val="B7B7B7"/>
                </a:solidFill>
              </a:rPr>
              <a:t>cooling </a:t>
            </a:r>
            <a:r>
              <a:rPr lang="en">
                <a:solidFill>
                  <a:srgbClr val="B7B7B7"/>
                </a:solidFill>
              </a:rPr>
              <a:t>mechanisms: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body begins to </a:t>
            </a:r>
            <a:r>
              <a:rPr lang="en" b="1">
                <a:solidFill>
                  <a:srgbClr val="B7B7B7"/>
                </a:solidFill>
              </a:rPr>
              <a:t>sweat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Sweat glands will open to ensure that water </a:t>
            </a:r>
            <a:r>
              <a:rPr lang="en" b="1">
                <a:solidFill>
                  <a:srgbClr val="B7B7B7"/>
                </a:solidFill>
              </a:rPr>
              <a:t>evaporates</a:t>
            </a:r>
            <a:r>
              <a:rPr lang="en">
                <a:solidFill>
                  <a:srgbClr val="B7B7B7"/>
                </a:solidFill>
              </a:rPr>
              <a:t> from the surface of the skin.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Evaporation has a </a:t>
            </a:r>
            <a:r>
              <a:rPr lang="en" b="1">
                <a:solidFill>
                  <a:srgbClr val="B7B7B7"/>
                </a:solidFill>
              </a:rPr>
              <a:t>cooling </a:t>
            </a:r>
            <a:r>
              <a:rPr lang="en">
                <a:solidFill>
                  <a:srgbClr val="B7B7B7"/>
                </a:solidFill>
              </a:rPr>
              <a:t>effect on the body.</a:t>
            </a:r>
            <a:endParaRPr>
              <a:solidFill>
                <a:srgbClr val="B7B7B7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■"/>
            </a:pPr>
            <a:r>
              <a:rPr lang="en">
                <a:solidFill>
                  <a:srgbClr val="B7B7B7"/>
                </a:solidFill>
              </a:rPr>
              <a:t>This is because water carries a lot of thermal energy.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Arterioles begin to </a:t>
            </a:r>
            <a:r>
              <a:rPr lang="en" b="1">
                <a:solidFill>
                  <a:srgbClr val="B7B7B7"/>
                </a:solidFill>
              </a:rPr>
              <a:t>dilate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More blood is carried near the surface of the skin.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More heat is radiated from the body.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This is referred to as </a:t>
            </a:r>
            <a:r>
              <a:rPr lang="en" b="1">
                <a:solidFill>
                  <a:srgbClr val="B7B7B7"/>
                </a:solidFill>
              </a:rPr>
              <a:t>vasodilation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Hairs on the skin lie </a:t>
            </a:r>
            <a:r>
              <a:rPr lang="en" b="1">
                <a:solidFill>
                  <a:srgbClr val="B7B7B7"/>
                </a:solidFill>
              </a:rPr>
              <a:t>flat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This prevents pockets of warm air being trapped in them.</a:t>
            </a: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41" name="Google Shape;14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66DCB17-3922-20AD-5315-1B770AF9E0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0823EB8-9623-B103-DEF4-EAB04391C27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78A6F-8019-3CCE-3EF2-56F138E35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5F85A-8933-5650-C77A-8373ACF578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47" name="Google Shape;147;p30"/>
          <p:cNvPicPr preferRelativeResize="0"/>
          <p:nvPr/>
        </p:nvPicPr>
        <p:blipFill rotWithShape="1">
          <a:blip r:embed="rId3">
            <a:alphaModFix/>
          </a:blip>
          <a:srcRect r="24391"/>
          <a:stretch/>
        </p:blipFill>
        <p:spPr>
          <a:xfrm>
            <a:off x="0" y="0"/>
            <a:ext cx="5323976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30"/>
          <p:cNvCxnSpPr/>
          <p:nvPr/>
        </p:nvCxnSpPr>
        <p:spPr>
          <a:xfrm>
            <a:off x="5331500" y="-7525"/>
            <a:ext cx="0" cy="5171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9" name="Google Shape;149;p30"/>
          <p:cNvSpPr txBox="1"/>
          <p:nvPr/>
        </p:nvSpPr>
        <p:spPr>
          <a:xfrm>
            <a:off x="5850575" y="1833000"/>
            <a:ext cx="27723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When the body gets too hot,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sweat glands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 the surface of the skin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open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allows sweat to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evaporate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from the skin, cooling the body.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B4F6E25-D5EE-14E5-E3EA-9A0629DBDE1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AA9E830-E953-AFA6-4AAC-42D711A15FF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25FA0-03CB-EF6F-3CAE-4FAC576324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DDB95A-A799-300A-D6CA-D36F812605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55" name="Google Shape;155;p31"/>
          <p:cNvGrpSpPr/>
          <p:nvPr/>
        </p:nvGrpSpPr>
        <p:grpSpPr>
          <a:xfrm>
            <a:off x="1078750" y="619013"/>
            <a:ext cx="3370425" cy="3798035"/>
            <a:chOff x="611675" y="626925"/>
            <a:chExt cx="3370425" cy="3798035"/>
          </a:xfrm>
        </p:grpSpPr>
        <p:grpSp>
          <p:nvGrpSpPr>
            <p:cNvPr id="156" name="Google Shape;156;p31"/>
            <p:cNvGrpSpPr/>
            <p:nvPr/>
          </p:nvGrpSpPr>
          <p:grpSpPr>
            <a:xfrm>
              <a:off x="611675" y="1098544"/>
              <a:ext cx="3370420" cy="3326416"/>
              <a:chOff x="509950" y="1316475"/>
              <a:chExt cx="4213025" cy="4160100"/>
            </a:xfrm>
          </p:grpSpPr>
          <p:sp>
            <p:nvSpPr>
              <p:cNvPr id="157" name="Google Shape;157;p31"/>
              <p:cNvSpPr/>
              <p:nvPr/>
            </p:nvSpPr>
            <p:spPr>
              <a:xfrm>
                <a:off x="509950" y="1316475"/>
                <a:ext cx="1530825" cy="4160100"/>
              </a:xfrm>
              <a:custGeom>
                <a:avLst/>
                <a:gdLst/>
                <a:ahLst/>
                <a:cxnLst/>
                <a:rect l="l" t="t" r="r" b="b"/>
                <a:pathLst>
                  <a:path w="61233" h="166404" extrusionOk="0">
                    <a:moveTo>
                      <a:pt x="0" y="1"/>
                    </a:moveTo>
                    <a:lnTo>
                      <a:pt x="0" y="151352"/>
                    </a:lnTo>
                    <a:lnTo>
                      <a:pt x="19" y="151352"/>
                    </a:lnTo>
                    <a:cubicBezTo>
                      <a:pt x="7077" y="160510"/>
                      <a:pt x="18160" y="166404"/>
                      <a:pt x="30613" y="166404"/>
                    </a:cubicBezTo>
                    <a:cubicBezTo>
                      <a:pt x="43066" y="166404"/>
                      <a:pt x="54143" y="160510"/>
                      <a:pt x="61207" y="151352"/>
                    </a:cubicBezTo>
                    <a:lnTo>
                      <a:pt x="61232" y="151352"/>
                    </a:lnTo>
                    <a:lnTo>
                      <a:pt x="61232" y="1"/>
                    </a:lnTo>
                    <a:lnTo>
                      <a:pt x="47334" y="1"/>
                    </a:lnTo>
                    <a:cubicBezTo>
                      <a:pt x="42372" y="3424"/>
                      <a:pt x="36611" y="5136"/>
                      <a:pt x="30850" y="5136"/>
                    </a:cubicBezTo>
                    <a:cubicBezTo>
                      <a:pt x="25089" y="5136"/>
                      <a:pt x="19328" y="3424"/>
                      <a:pt x="1436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DB0000"/>
                  </a:gs>
                  <a:gs pos="100000">
                    <a:srgbClr val="54030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1"/>
              <p:cNvSpPr/>
              <p:nvPr/>
            </p:nvSpPr>
            <p:spPr>
              <a:xfrm>
                <a:off x="805850" y="1316475"/>
                <a:ext cx="52500" cy="3779625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51185" extrusionOk="0">
                    <a:moveTo>
                      <a:pt x="1" y="1"/>
                    </a:moveTo>
                    <a:lnTo>
                      <a:pt x="2100" y="1"/>
                    </a:lnTo>
                    <a:lnTo>
                      <a:pt x="2100" y="151184"/>
                    </a:lnTo>
                    <a:lnTo>
                      <a:pt x="1" y="151184"/>
                    </a:lnTo>
                    <a:close/>
                  </a:path>
                </a:pathLst>
              </a:custGeom>
              <a:solidFill>
                <a:srgbClr val="DD7E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1"/>
              <p:cNvSpPr/>
              <p:nvPr/>
            </p:nvSpPr>
            <p:spPr>
              <a:xfrm>
                <a:off x="1690475" y="1316475"/>
                <a:ext cx="52675" cy="3779625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151185" extrusionOk="0">
                    <a:moveTo>
                      <a:pt x="0" y="1"/>
                    </a:moveTo>
                    <a:lnTo>
                      <a:pt x="2106" y="1"/>
                    </a:lnTo>
                    <a:lnTo>
                      <a:pt x="2106" y="151184"/>
                    </a:lnTo>
                    <a:lnTo>
                      <a:pt x="0" y="151184"/>
                    </a:lnTo>
                    <a:close/>
                  </a:path>
                </a:pathLst>
              </a:custGeom>
              <a:solidFill>
                <a:srgbClr val="DD7E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1"/>
              <p:cNvSpPr/>
              <p:nvPr/>
            </p:nvSpPr>
            <p:spPr>
              <a:xfrm>
                <a:off x="1762750" y="1322700"/>
                <a:ext cx="11700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50238" extrusionOk="0">
                    <a:moveTo>
                      <a:pt x="231" y="1"/>
                    </a:moveTo>
                    <a:cubicBezTo>
                      <a:pt x="231" y="1"/>
                      <a:pt x="212" y="2350"/>
                      <a:pt x="187" y="6455"/>
                    </a:cubicBezTo>
                    <a:cubicBezTo>
                      <a:pt x="168" y="10567"/>
                      <a:pt x="137" y="16435"/>
                      <a:pt x="100" y="23475"/>
                    </a:cubicBezTo>
                    <a:cubicBezTo>
                      <a:pt x="87" y="26994"/>
                      <a:pt x="69" y="30807"/>
                      <a:pt x="62" y="34844"/>
                    </a:cubicBezTo>
                    <a:cubicBezTo>
                      <a:pt x="50" y="38881"/>
                      <a:pt x="31" y="43136"/>
                      <a:pt x="25" y="47540"/>
                    </a:cubicBezTo>
                    <a:cubicBezTo>
                      <a:pt x="19" y="51938"/>
                      <a:pt x="13" y="56486"/>
                      <a:pt x="6" y="61109"/>
                    </a:cubicBezTo>
                    <a:cubicBezTo>
                      <a:pt x="6" y="65731"/>
                      <a:pt x="0" y="70422"/>
                      <a:pt x="0" y="75119"/>
                    </a:cubicBezTo>
                    <a:cubicBezTo>
                      <a:pt x="0" y="79816"/>
                      <a:pt x="0" y="84507"/>
                      <a:pt x="6" y="89130"/>
                    </a:cubicBezTo>
                    <a:cubicBezTo>
                      <a:pt x="13" y="93752"/>
                      <a:pt x="19" y="98300"/>
                      <a:pt x="25" y="102698"/>
                    </a:cubicBezTo>
                    <a:cubicBezTo>
                      <a:pt x="37" y="107103"/>
                      <a:pt x="44" y="111358"/>
                      <a:pt x="56" y="115395"/>
                    </a:cubicBezTo>
                    <a:cubicBezTo>
                      <a:pt x="75" y="119431"/>
                      <a:pt x="87" y="123244"/>
                      <a:pt x="100" y="126764"/>
                    </a:cubicBezTo>
                    <a:cubicBezTo>
                      <a:pt x="137" y="133803"/>
                      <a:pt x="156" y="139672"/>
                      <a:pt x="187" y="143784"/>
                    </a:cubicBezTo>
                    <a:cubicBezTo>
                      <a:pt x="218" y="147889"/>
                      <a:pt x="231" y="150238"/>
                      <a:pt x="231" y="150238"/>
                    </a:cubicBezTo>
                    <a:cubicBezTo>
                      <a:pt x="231" y="150238"/>
                      <a:pt x="255" y="147889"/>
                      <a:pt x="280" y="143784"/>
                    </a:cubicBezTo>
                    <a:cubicBezTo>
                      <a:pt x="299" y="139672"/>
                      <a:pt x="330" y="133803"/>
                      <a:pt x="368" y="126764"/>
                    </a:cubicBezTo>
                    <a:cubicBezTo>
                      <a:pt x="380" y="123244"/>
                      <a:pt x="399" y="119431"/>
                      <a:pt x="405" y="115395"/>
                    </a:cubicBezTo>
                    <a:cubicBezTo>
                      <a:pt x="417" y="111358"/>
                      <a:pt x="430" y="107103"/>
                      <a:pt x="436" y="102698"/>
                    </a:cubicBezTo>
                    <a:cubicBezTo>
                      <a:pt x="442" y="98300"/>
                      <a:pt x="455" y="93752"/>
                      <a:pt x="461" y="89130"/>
                    </a:cubicBezTo>
                    <a:cubicBezTo>
                      <a:pt x="461" y="84507"/>
                      <a:pt x="467" y="79816"/>
                      <a:pt x="467" y="75119"/>
                    </a:cubicBezTo>
                    <a:cubicBezTo>
                      <a:pt x="461" y="70422"/>
                      <a:pt x="467" y="65731"/>
                      <a:pt x="461" y="61109"/>
                    </a:cubicBezTo>
                    <a:cubicBezTo>
                      <a:pt x="449" y="56486"/>
                      <a:pt x="449" y="51945"/>
                      <a:pt x="436" y="47540"/>
                    </a:cubicBezTo>
                    <a:cubicBezTo>
                      <a:pt x="430" y="43136"/>
                      <a:pt x="424" y="38881"/>
                      <a:pt x="405" y="34844"/>
                    </a:cubicBezTo>
                    <a:cubicBezTo>
                      <a:pt x="393" y="30813"/>
                      <a:pt x="380" y="27001"/>
                      <a:pt x="368" y="23475"/>
                    </a:cubicBezTo>
                    <a:cubicBezTo>
                      <a:pt x="330" y="16435"/>
                      <a:pt x="305" y="10567"/>
                      <a:pt x="280" y="6461"/>
                    </a:cubicBezTo>
                    <a:cubicBezTo>
                      <a:pt x="249" y="2350"/>
                      <a:pt x="231" y="1"/>
                      <a:pt x="231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1"/>
              <p:cNvSpPr/>
              <p:nvPr/>
            </p:nvSpPr>
            <p:spPr>
              <a:xfrm>
                <a:off x="1788900" y="1322700"/>
                <a:ext cx="11700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50238" extrusionOk="0">
                    <a:moveTo>
                      <a:pt x="231" y="1"/>
                    </a:moveTo>
                    <a:cubicBezTo>
                      <a:pt x="231" y="1"/>
                      <a:pt x="212" y="2350"/>
                      <a:pt x="194" y="6455"/>
                    </a:cubicBezTo>
                    <a:cubicBezTo>
                      <a:pt x="175" y="10567"/>
                      <a:pt x="144" y="16429"/>
                      <a:pt x="107" y="23475"/>
                    </a:cubicBezTo>
                    <a:cubicBezTo>
                      <a:pt x="94" y="26994"/>
                      <a:pt x="75" y="30807"/>
                      <a:pt x="63" y="34844"/>
                    </a:cubicBezTo>
                    <a:cubicBezTo>
                      <a:pt x="57" y="38881"/>
                      <a:pt x="38" y="43136"/>
                      <a:pt x="32" y="47534"/>
                    </a:cubicBezTo>
                    <a:cubicBezTo>
                      <a:pt x="26" y="51938"/>
                      <a:pt x="19" y="56486"/>
                      <a:pt x="13" y="61109"/>
                    </a:cubicBezTo>
                    <a:cubicBezTo>
                      <a:pt x="13" y="65731"/>
                      <a:pt x="1" y="70422"/>
                      <a:pt x="7" y="75119"/>
                    </a:cubicBezTo>
                    <a:cubicBezTo>
                      <a:pt x="7" y="79810"/>
                      <a:pt x="13" y="84507"/>
                      <a:pt x="13" y="89130"/>
                    </a:cubicBezTo>
                    <a:cubicBezTo>
                      <a:pt x="13" y="93752"/>
                      <a:pt x="19" y="98300"/>
                      <a:pt x="26" y="102698"/>
                    </a:cubicBezTo>
                    <a:cubicBezTo>
                      <a:pt x="38" y="107103"/>
                      <a:pt x="44" y="111358"/>
                      <a:pt x="57" y="115395"/>
                    </a:cubicBezTo>
                    <a:cubicBezTo>
                      <a:pt x="75" y="119431"/>
                      <a:pt x="88" y="123244"/>
                      <a:pt x="100" y="126764"/>
                    </a:cubicBezTo>
                    <a:cubicBezTo>
                      <a:pt x="138" y="133803"/>
                      <a:pt x="163" y="139672"/>
                      <a:pt x="188" y="143784"/>
                    </a:cubicBezTo>
                    <a:cubicBezTo>
                      <a:pt x="219" y="147889"/>
                      <a:pt x="231" y="150238"/>
                      <a:pt x="231" y="150238"/>
                    </a:cubicBezTo>
                    <a:cubicBezTo>
                      <a:pt x="231" y="150238"/>
                      <a:pt x="256" y="147889"/>
                      <a:pt x="281" y="143784"/>
                    </a:cubicBezTo>
                    <a:cubicBezTo>
                      <a:pt x="300" y="139672"/>
                      <a:pt x="331" y="133803"/>
                      <a:pt x="368" y="126764"/>
                    </a:cubicBezTo>
                    <a:cubicBezTo>
                      <a:pt x="381" y="123244"/>
                      <a:pt x="399" y="119431"/>
                      <a:pt x="412" y="115395"/>
                    </a:cubicBezTo>
                    <a:cubicBezTo>
                      <a:pt x="418" y="111358"/>
                      <a:pt x="430" y="107103"/>
                      <a:pt x="443" y="102698"/>
                    </a:cubicBezTo>
                    <a:cubicBezTo>
                      <a:pt x="449" y="98300"/>
                      <a:pt x="455" y="93752"/>
                      <a:pt x="462" y="89130"/>
                    </a:cubicBezTo>
                    <a:cubicBezTo>
                      <a:pt x="462" y="84507"/>
                      <a:pt x="468" y="79816"/>
                      <a:pt x="468" y="75119"/>
                    </a:cubicBezTo>
                    <a:cubicBezTo>
                      <a:pt x="468" y="70422"/>
                      <a:pt x="468" y="65731"/>
                      <a:pt x="462" y="61109"/>
                    </a:cubicBezTo>
                    <a:cubicBezTo>
                      <a:pt x="455" y="56486"/>
                      <a:pt x="449" y="51945"/>
                      <a:pt x="443" y="47540"/>
                    </a:cubicBezTo>
                    <a:cubicBezTo>
                      <a:pt x="430" y="43136"/>
                      <a:pt x="424" y="38881"/>
                      <a:pt x="406" y="34844"/>
                    </a:cubicBezTo>
                    <a:cubicBezTo>
                      <a:pt x="393" y="30813"/>
                      <a:pt x="381" y="27001"/>
                      <a:pt x="368" y="23475"/>
                    </a:cubicBezTo>
                    <a:cubicBezTo>
                      <a:pt x="331" y="16435"/>
                      <a:pt x="306" y="10567"/>
                      <a:pt x="281" y="6461"/>
                    </a:cubicBezTo>
                    <a:cubicBezTo>
                      <a:pt x="250" y="2350"/>
                      <a:pt x="231" y="1"/>
                      <a:pt x="231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1"/>
              <p:cNvSpPr/>
              <p:nvPr/>
            </p:nvSpPr>
            <p:spPr>
              <a:xfrm>
                <a:off x="1815075" y="1322700"/>
                <a:ext cx="11850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50238" extrusionOk="0">
                    <a:moveTo>
                      <a:pt x="237" y="1"/>
                    </a:moveTo>
                    <a:cubicBezTo>
                      <a:pt x="237" y="1"/>
                      <a:pt x="212" y="2350"/>
                      <a:pt x="193" y="6455"/>
                    </a:cubicBezTo>
                    <a:cubicBezTo>
                      <a:pt x="168" y="10567"/>
                      <a:pt x="137" y="16435"/>
                      <a:pt x="100" y="23475"/>
                    </a:cubicBezTo>
                    <a:cubicBezTo>
                      <a:pt x="87" y="26994"/>
                      <a:pt x="75" y="30807"/>
                      <a:pt x="63" y="34844"/>
                    </a:cubicBezTo>
                    <a:cubicBezTo>
                      <a:pt x="50" y="38881"/>
                      <a:pt x="38" y="43136"/>
                      <a:pt x="31" y="47540"/>
                    </a:cubicBezTo>
                    <a:cubicBezTo>
                      <a:pt x="25" y="51938"/>
                      <a:pt x="13" y="56486"/>
                      <a:pt x="6" y="61109"/>
                    </a:cubicBezTo>
                    <a:cubicBezTo>
                      <a:pt x="6" y="65731"/>
                      <a:pt x="0" y="70422"/>
                      <a:pt x="0" y="75119"/>
                    </a:cubicBezTo>
                    <a:cubicBezTo>
                      <a:pt x="6" y="79816"/>
                      <a:pt x="0" y="84507"/>
                      <a:pt x="6" y="89130"/>
                    </a:cubicBezTo>
                    <a:cubicBezTo>
                      <a:pt x="19" y="93752"/>
                      <a:pt x="19" y="98300"/>
                      <a:pt x="31" y="102698"/>
                    </a:cubicBezTo>
                    <a:cubicBezTo>
                      <a:pt x="38" y="107103"/>
                      <a:pt x="44" y="111358"/>
                      <a:pt x="63" y="115395"/>
                    </a:cubicBezTo>
                    <a:cubicBezTo>
                      <a:pt x="75" y="119431"/>
                      <a:pt x="87" y="123244"/>
                      <a:pt x="100" y="126764"/>
                    </a:cubicBezTo>
                    <a:cubicBezTo>
                      <a:pt x="137" y="133803"/>
                      <a:pt x="162" y="139672"/>
                      <a:pt x="187" y="143784"/>
                    </a:cubicBezTo>
                    <a:cubicBezTo>
                      <a:pt x="218" y="147889"/>
                      <a:pt x="237" y="150238"/>
                      <a:pt x="237" y="150238"/>
                    </a:cubicBezTo>
                    <a:cubicBezTo>
                      <a:pt x="237" y="150238"/>
                      <a:pt x="256" y="147889"/>
                      <a:pt x="281" y="143784"/>
                    </a:cubicBezTo>
                    <a:cubicBezTo>
                      <a:pt x="305" y="139672"/>
                      <a:pt x="330" y="133803"/>
                      <a:pt x="368" y="126764"/>
                    </a:cubicBezTo>
                    <a:cubicBezTo>
                      <a:pt x="380" y="123244"/>
                      <a:pt x="399" y="119431"/>
                      <a:pt x="411" y="115395"/>
                    </a:cubicBezTo>
                    <a:cubicBezTo>
                      <a:pt x="418" y="111358"/>
                      <a:pt x="436" y="107103"/>
                      <a:pt x="443" y="102698"/>
                    </a:cubicBezTo>
                    <a:cubicBezTo>
                      <a:pt x="449" y="98300"/>
                      <a:pt x="455" y="93752"/>
                      <a:pt x="461" y="89130"/>
                    </a:cubicBezTo>
                    <a:cubicBezTo>
                      <a:pt x="461" y="84507"/>
                      <a:pt x="474" y="79816"/>
                      <a:pt x="467" y="75119"/>
                    </a:cubicBezTo>
                    <a:cubicBezTo>
                      <a:pt x="467" y="70422"/>
                      <a:pt x="467" y="65731"/>
                      <a:pt x="461" y="61109"/>
                    </a:cubicBezTo>
                    <a:cubicBezTo>
                      <a:pt x="455" y="56486"/>
                      <a:pt x="449" y="51945"/>
                      <a:pt x="443" y="47540"/>
                    </a:cubicBezTo>
                    <a:cubicBezTo>
                      <a:pt x="430" y="43136"/>
                      <a:pt x="424" y="38881"/>
                      <a:pt x="411" y="34844"/>
                    </a:cubicBezTo>
                    <a:cubicBezTo>
                      <a:pt x="393" y="30813"/>
                      <a:pt x="380" y="27001"/>
                      <a:pt x="368" y="23475"/>
                    </a:cubicBezTo>
                    <a:cubicBezTo>
                      <a:pt x="330" y="16435"/>
                      <a:pt x="312" y="10567"/>
                      <a:pt x="281" y="6461"/>
                    </a:cubicBezTo>
                    <a:cubicBezTo>
                      <a:pt x="249" y="2350"/>
                      <a:pt x="237" y="1"/>
                      <a:pt x="237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1"/>
              <p:cNvSpPr/>
              <p:nvPr/>
            </p:nvSpPr>
            <p:spPr>
              <a:xfrm>
                <a:off x="1841225" y="1322700"/>
                <a:ext cx="11875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50238" extrusionOk="0">
                    <a:moveTo>
                      <a:pt x="238" y="1"/>
                    </a:moveTo>
                    <a:cubicBezTo>
                      <a:pt x="238" y="1"/>
                      <a:pt x="213" y="2350"/>
                      <a:pt x="194" y="6455"/>
                    </a:cubicBezTo>
                    <a:cubicBezTo>
                      <a:pt x="169" y="10567"/>
                      <a:pt x="138" y="16435"/>
                      <a:pt x="107" y="23475"/>
                    </a:cubicBezTo>
                    <a:cubicBezTo>
                      <a:pt x="88" y="26994"/>
                      <a:pt x="76" y="30807"/>
                      <a:pt x="63" y="34844"/>
                    </a:cubicBezTo>
                    <a:cubicBezTo>
                      <a:pt x="51" y="38881"/>
                      <a:pt x="38" y="43136"/>
                      <a:pt x="32" y="47540"/>
                    </a:cubicBezTo>
                    <a:cubicBezTo>
                      <a:pt x="26" y="51938"/>
                      <a:pt x="13" y="56486"/>
                      <a:pt x="13" y="61109"/>
                    </a:cubicBezTo>
                    <a:cubicBezTo>
                      <a:pt x="7" y="65731"/>
                      <a:pt x="1" y="70422"/>
                      <a:pt x="1" y="75119"/>
                    </a:cubicBezTo>
                    <a:cubicBezTo>
                      <a:pt x="7" y="79816"/>
                      <a:pt x="7" y="84507"/>
                      <a:pt x="13" y="89130"/>
                    </a:cubicBezTo>
                    <a:cubicBezTo>
                      <a:pt x="20" y="93752"/>
                      <a:pt x="20" y="98300"/>
                      <a:pt x="32" y="102698"/>
                    </a:cubicBezTo>
                    <a:cubicBezTo>
                      <a:pt x="44" y="107103"/>
                      <a:pt x="51" y="111358"/>
                      <a:pt x="63" y="115395"/>
                    </a:cubicBezTo>
                    <a:cubicBezTo>
                      <a:pt x="76" y="119431"/>
                      <a:pt x="88" y="123244"/>
                      <a:pt x="101" y="126764"/>
                    </a:cubicBezTo>
                    <a:cubicBezTo>
                      <a:pt x="138" y="133803"/>
                      <a:pt x="163" y="139672"/>
                      <a:pt x="194" y="143784"/>
                    </a:cubicBezTo>
                    <a:cubicBezTo>
                      <a:pt x="219" y="147889"/>
                      <a:pt x="238" y="150238"/>
                      <a:pt x="238" y="150238"/>
                    </a:cubicBezTo>
                    <a:cubicBezTo>
                      <a:pt x="238" y="150238"/>
                      <a:pt x="262" y="147889"/>
                      <a:pt x="281" y="143784"/>
                    </a:cubicBezTo>
                    <a:cubicBezTo>
                      <a:pt x="306" y="139672"/>
                      <a:pt x="337" y="133803"/>
                      <a:pt x="368" y="126764"/>
                    </a:cubicBezTo>
                    <a:cubicBezTo>
                      <a:pt x="381" y="123244"/>
                      <a:pt x="400" y="119431"/>
                      <a:pt x="412" y="115395"/>
                    </a:cubicBezTo>
                    <a:cubicBezTo>
                      <a:pt x="424" y="111358"/>
                      <a:pt x="437" y="107103"/>
                      <a:pt x="443" y="102698"/>
                    </a:cubicBezTo>
                    <a:cubicBezTo>
                      <a:pt x="449" y="98300"/>
                      <a:pt x="462" y="93752"/>
                      <a:pt x="462" y="89130"/>
                    </a:cubicBezTo>
                    <a:cubicBezTo>
                      <a:pt x="468" y="84507"/>
                      <a:pt x="474" y="79816"/>
                      <a:pt x="468" y="75119"/>
                    </a:cubicBezTo>
                    <a:cubicBezTo>
                      <a:pt x="468" y="70422"/>
                      <a:pt x="468" y="65731"/>
                      <a:pt x="462" y="61109"/>
                    </a:cubicBezTo>
                    <a:cubicBezTo>
                      <a:pt x="456" y="56486"/>
                      <a:pt x="456" y="51945"/>
                      <a:pt x="443" y="47540"/>
                    </a:cubicBezTo>
                    <a:cubicBezTo>
                      <a:pt x="431" y="43136"/>
                      <a:pt x="424" y="38881"/>
                      <a:pt x="412" y="34844"/>
                    </a:cubicBezTo>
                    <a:cubicBezTo>
                      <a:pt x="400" y="30813"/>
                      <a:pt x="381" y="27001"/>
                      <a:pt x="368" y="23475"/>
                    </a:cubicBezTo>
                    <a:cubicBezTo>
                      <a:pt x="337" y="16435"/>
                      <a:pt x="312" y="10567"/>
                      <a:pt x="281" y="6461"/>
                    </a:cubicBezTo>
                    <a:cubicBezTo>
                      <a:pt x="256" y="2350"/>
                      <a:pt x="238" y="1"/>
                      <a:pt x="238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31"/>
              <p:cNvSpPr/>
              <p:nvPr/>
            </p:nvSpPr>
            <p:spPr>
              <a:xfrm>
                <a:off x="1867400" y="1322700"/>
                <a:ext cx="11850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50238" extrusionOk="0">
                    <a:moveTo>
                      <a:pt x="237" y="1"/>
                    </a:moveTo>
                    <a:cubicBezTo>
                      <a:pt x="237" y="1"/>
                      <a:pt x="212" y="2350"/>
                      <a:pt x="194" y="6455"/>
                    </a:cubicBezTo>
                    <a:cubicBezTo>
                      <a:pt x="169" y="10567"/>
                      <a:pt x="144" y="16435"/>
                      <a:pt x="106" y="23475"/>
                    </a:cubicBezTo>
                    <a:cubicBezTo>
                      <a:pt x="94" y="26994"/>
                      <a:pt x="75" y="30807"/>
                      <a:pt x="63" y="34844"/>
                    </a:cubicBezTo>
                    <a:cubicBezTo>
                      <a:pt x="57" y="38881"/>
                      <a:pt x="38" y="43136"/>
                      <a:pt x="32" y="47540"/>
                    </a:cubicBezTo>
                    <a:cubicBezTo>
                      <a:pt x="25" y="51938"/>
                      <a:pt x="13" y="56486"/>
                      <a:pt x="13" y="61109"/>
                    </a:cubicBezTo>
                    <a:cubicBezTo>
                      <a:pt x="13" y="65731"/>
                      <a:pt x="0" y="70422"/>
                      <a:pt x="7" y="75119"/>
                    </a:cubicBezTo>
                    <a:cubicBezTo>
                      <a:pt x="7" y="79816"/>
                      <a:pt x="7" y="84507"/>
                      <a:pt x="13" y="89130"/>
                    </a:cubicBezTo>
                    <a:cubicBezTo>
                      <a:pt x="19" y="93752"/>
                      <a:pt x="19" y="98300"/>
                      <a:pt x="32" y="102698"/>
                    </a:cubicBezTo>
                    <a:cubicBezTo>
                      <a:pt x="44" y="107103"/>
                      <a:pt x="50" y="111358"/>
                      <a:pt x="63" y="115395"/>
                    </a:cubicBezTo>
                    <a:cubicBezTo>
                      <a:pt x="75" y="119431"/>
                      <a:pt x="94" y="123244"/>
                      <a:pt x="106" y="126764"/>
                    </a:cubicBezTo>
                    <a:cubicBezTo>
                      <a:pt x="144" y="133803"/>
                      <a:pt x="162" y="139672"/>
                      <a:pt x="194" y="143784"/>
                    </a:cubicBezTo>
                    <a:cubicBezTo>
                      <a:pt x="218" y="147889"/>
                      <a:pt x="237" y="150238"/>
                      <a:pt x="237" y="150238"/>
                    </a:cubicBezTo>
                    <a:cubicBezTo>
                      <a:pt x="237" y="150238"/>
                      <a:pt x="262" y="147889"/>
                      <a:pt x="281" y="143784"/>
                    </a:cubicBezTo>
                    <a:cubicBezTo>
                      <a:pt x="306" y="139672"/>
                      <a:pt x="337" y="133803"/>
                      <a:pt x="374" y="126764"/>
                    </a:cubicBezTo>
                    <a:cubicBezTo>
                      <a:pt x="387" y="123244"/>
                      <a:pt x="405" y="119431"/>
                      <a:pt x="412" y="115395"/>
                    </a:cubicBezTo>
                    <a:cubicBezTo>
                      <a:pt x="424" y="111358"/>
                      <a:pt x="437" y="107103"/>
                      <a:pt x="443" y="102698"/>
                    </a:cubicBezTo>
                    <a:cubicBezTo>
                      <a:pt x="449" y="98300"/>
                      <a:pt x="461" y="93752"/>
                      <a:pt x="461" y="89130"/>
                    </a:cubicBezTo>
                    <a:cubicBezTo>
                      <a:pt x="468" y="84507"/>
                      <a:pt x="474" y="79816"/>
                      <a:pt x="474" y="75119"/>
                    </a:cubicBezTo>
                    <a:cubicBezTo>
                      <a:pt x="468" y="70422"/>
                      <a:pt x="468" y="65731"/>
                      <a:pt x="461" y="61109"/>
                    </a:cubicBezTo>
                    <a:cubicBezTo>
                      <a:pt x="455" y="56486"/>
                      <a:pt x="455" y="51945"/>
                      <a:pt x="443" y="47540"/>
                    </a:cubicBezTo>
                    <a:cubicBezTo>
                      <a:pt x="430" y="43136"/>
                      <a:pt x="424" y="38881"/>
                      <a:pt x="412" y="34844"/>
                    </a:cubicBezTo>
                    <a:cubicBezTo>
                      <a:pt x="399" y="30813"/>
                      <a:pt x="387" y="27001"/>
                      <a:pt x="374" y="23475"/>
                    </a:cubicBezTo>
                    <a:cubicBezTo>
                      <a:pt x="337" y="16435"/>
                      <a:pt x="312" y="10567"/>
                      <a:pt x="281" y="6461"/>
                    </a:cubicBezTo>
                    <a:cubicBezTo>
                      <a:pt x="256" y="2350"/>
                      <a:pt x="237" y="1"/>
                      <a:pt x="237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1"/>
              <p:cNvSpPr/>
              <p:nvPr/>
            </p:nvSpPr>
            <p:spPr>
              <a:xfrm>
                <a:off x="1893575" y="1322700"/>
                <a:ext cx="11850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50238" extrusionOk="0">
                    <a:moveTo>
                      <a:pt x="237" y="1"/>
                    </a:moveTo>
                    <a:cubicBezTo>
                      <a:pt x="237" y="1"/>
                      <a:pt x="212" y="2350"/>
                      <a:pt x="193" y="6455"/>
                    </a:cubicBezTo>
                    <a:cubicBezTo>
                      <a:pt x="174" y="10567"/>
                      <a:pt x="143" y="16435"/>
                      <a:pt x="106" y="23475"/>
                    </a:cubicBezTo>
                    <a:cubicBezTo>
                      <a:pt x="93" y="26994"/>
                      <a:pt x="75" y="30807"/>
                      <a:pt x="62" y="34844"/>
                    </a:cubicBezTo>
                    <a:cubicBezTo>
                      <a:pt x="56" y="38881"/>
                      <a:pt x="37" y="43136"/>
                      <a:pt x="31" y="47540"/>
                    </a:cubicBezTo>
                    <a:cubicBezTo>
                      <a:pt x="25" y="51938"/>
                      <a:pt x="19" y="56486"/>
                      <a:pt x="12" y="61109"/>
                    </a:cubicBezTo>
                    <a:cubicBezTo>
                      <a:pt x="12" y="65731"/>
                      <a:pt x="0" y="70422"/>
                      <a:pt x="6" y="75119"/>
                    </a:cubicBezTo>
                    <a:cubicBezTo>
                      <a:pt x="6" y="79816"/>
                      <a:pt x="6" y="84507"/>
                      <a:pt x="12" y="89130"/>
                    </a:cubicBezTo>
                    <a:cubicBezTo>
                      <a:pt x="19" y="93752"/>
                      <a:pt x="19" y="98300"/>
                      <a:pt x="31" y="102698"/>
                    </a:cubicBezTo>
                    <a:cubicBezTo>
                      <a:pt x="44" y="107103"/>
                      <a:pt x="50" y="111358"/>
                      <a:pt x="62" y="115395"/>
                    </a:cubicBezTo>
                    <a:cubicBezTo>
                      <a:pt x="81" y="119431"/>
                      <a:pt x="93" y="123244"/>
                      <a:pt x="106" y="126764"/>
                    </a:cubicBezTo>
                    <a:cubicBezTo>
                      <a:pt x="143" y="133803"/>
                      <a:pt x="162" y="139672"/>
                      <a:pt x="193" y="143784"/>
                    </a:cubicBezTo>
                    <a:cubicBezTo>
                      <a:pt x="224" y="147889"/>
                      <a:pt x="237" y="150238"/>
                      <a:pt x="237" y="150238"/>
                    </a:cubicBezTo>
                    <a:cubicBezTo>
                      <a:pt x="237" y="150238"/>
                      <a:pt x="262" y="147889"/>
                      <a:pt x="287" y="143784"/>
                    </a:cubicBezTo>
                    <a:cubicBezTo>
                      <a:pt x="305" y="139672"/>
                      <a:pt x="336" y="133803"/>
                      <a:pt x="374" y="126764"/>
                    </a:cubicBezTo>
                    <a:cubicBezTo>
                      <a:pt x="386" y="123244"/>
                      <a:pt x="405" y="119431"/>
                      <a:pt x="411" y="115395"/>
                    </a:cubicBezTo>
                    <a:cubicBezTo>
                      <a:pt x="424" y="111358"/>
                      <a:pt x="436" y="107103"/>
                      <a:pt x="442" y="102698"/>
                    </a:cubicBezTo>
                    <a:cubicBezTo>
                      <a:pt x="449" y="98300"/>
                      <a:pt x="461" y="93752"/>
                      <a:pt x="467" y="89130"/>
                    </a:cubicBezTo>
                    <a:cubicBezTo>
                      <a:pt x="467" y="84507"/>
                      <a:pt x="473" y="79816"/>
                      <a:pt x="473" y="75119"/>
                    </a:cubicBezTo>
                    <a:cubicBezTo>
                      <a:pt x="467" y="70422"/>
                      <a:pt x="473" y="65731"/>
                      <a:pt x="467" y="61109"/>
                    </a:cubicBezTo>
                    <a:cubicBezTo>
                      <a:pt x="455" y="56486"/>
                      <a:pt x="455" y="51945"/>
                      <a:pt x="442" y="47540"/>
                    </a:cubicBezTo>
                    <a:cubicBezTo>
                      <a:pt x="436" y="43136"/>
                      <a:pt x="424" y="38881"/>
                      <a:pt x="411" y="34844"/>
                    </a:cubicBezTo>
                    <a:cubicBezTo>
                      <a:pt x="399" y="30813"/>
                      <a:pt x="386" y="27001"/>
                      <a:pt x="374" y="23475"/>
                    </a:cubicBezTo>
                    <a:cubicBezTo>
                      <a:pt x="336" y="16435"/>
                      <a:pt x="312" y="10567"/>
                      <a:pt x="287" y="6461"/>
                    </a:cubicBezTo>
                    <a:cubicBezTo>
                      <a:pt x="255" y="2350"/>
                      <a:pt x="237" y="1"/>
                      <a:pt x="237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1"/>
              <p:cNvSpPr/>
              <p:nvPr/>
            </p:nvSpPr>
            <p:spPr>
              <a:xfrm>
                <a:off x="1919875" y="1322700"/>
                <a:ext cx="11725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50238" extrusionOk="0">
                    <a:moveTo>
                      <a:pt x="231" y="1"/>
                    </a:moveTo>
                    <a:cubicBezTo>
                      <a:pt x="231" y="1"/>
                      <a:pt x="213" y="2350"/>
                      <a:pt x="188" y="6455"/>
                    </a:cubicBezTo>
                    <a:cubicBezTo>
                      <a:pt x="169" y="10567"/>
                      <a:pt x="138" y="16435"/>
                      <a:pt x="101" y="23475"/>
                    </a:cubicBezTo>
                    <a:cubicBezTo>
                      <a:pt x="88" y="26994"/>
                      <a:pt x="69" y="30807"/>
                      <a:pt x="63" y="34844"/>
                    </a:cubicBezTo>
                    <a:cubicBezTo>
                      <a:pt x="51" y="38881"/>
                      <a:pt x="32" y="43136"/>
                      <a:pt x="26" y="47540"/>
                    </a:cubicBezTo>
                    <a:cubicBezTo>
                      <a:pt x="20" y="51938"/>
                      <a:pt x="13" y="56486"/>
                      <a:pt x="7" y="61109"/>
                    </a:cubicBezTo>
                    <a:cubicBezTo>
                      <a:pt x="7" y="65731"/>
                      <a:pt x="1" y="70422"/>
                      <a:pt x="1" y="75119"/>
                    </a:cubicBezTo>
                    <a:cubicBezTo>
                      <a:pt x="1" y="79816"/>
                      <a:pt x="1" y="84507"/>
                      <a:pt x="7" y="89130"/>
                    </a:cubicBezTo>
                    <a:cubicBezTo>
                      <a:pt x="13" y="93752"/>
                      <a:pt x="20" y="98300"/>
                      <a:pt x="26" y="102698"/>
                    </a:cubicBezTo>
                    <a:cubicBezTo>
                      <a:pt x="38" y="107103"/>
                      <a:pt x="44" y="111358"/>
                      <a:pt x="57" y="115395"/>
                    </a:cubicBezTo>
                    <a:cubicBezTo>
                      <a:pt x="76" y="119431"/>
                      <a:pt x="88" y="123244"/>
                      <a:pt x="101" y="126764"/>
                    </a:cubicBezTo>
                    <a:cubicBezTo>
                      <a:pt x="138" y="133803"/>
                      <a:pt x="163" y="139672"/>
                      <a:pt x="188" y="143784"/>
                    </a:cubicBezTo>
                    <a:cubicBezTo>
                      <a:pt x="219" y="147889"/>
                      <a:pt x="231" y="150238"/>
                      <a:pt x="231" y="150238"/>
                    </a:cubicBezTo>
                    <a:cubicBezTo>
                      <a:pt x="231" y="150238"/>
                      <a:pt x="256" y="147889"/>
                      <a:pt x="281" y="143784"/>
                    </a:cubicBezTo>
                    <a:cubicBezTo>
                      <a:pt x="300" y="139672"/>
                      <a:pt x="331" y="133803"/>
                      <a:pt x="368" y="126764"/>
                    </a:cubicBezTo>
                    <a:cubicBezTo>
                      <a:pt x="381" y="123244"/>
                      <a:pt x="400" y="119431"/>
                      <a:pt x="406" y="115395"/>
                    </a:cubicBezTo>
                    <a:cubicBezTo>
                      <a:pt x="418" y="111358"/>
                      <a:pt x="437" y="107103"/>
                      <a:pt x="443" y="102698"/>
                    </a:cubicBezTo>
                    <a:cubicBezTo>
                      <a:pt x="443" y="98300"/>
                      <a:pt x="456" y="93752"/>
                      <a:pt x="462" y="89130"/>
                    </a:cubicBezTo>
                    <a:cubicBezTo>
                      <a:pt x="462" y="84507"/>
                      <a:pt x="468" y="79816"/>
                      <a:pt x="468" y="75119"/>
                    </a:cubicBezTo>
                    <a:cubicBezTo>
                      <a:pt x="468" y="70422"/>
                      <a:pt x="468" y="65731"/>
                      <a:pt x="462" y="61109"/>
                    </a:cubicBezTo>
                    <a:cubicBezTo>
                      <a:pt x="456" y="56486"/>
                      <a:pt x="449" y="51945"/>
                      <a:pt x="437" y="47540"/>
                    </a:cubicBezTo>
                    <a:cubicBezTo>
                      <a:pt x="431" y="43136"/>
                      <a:pt x="424" y="38881"/>
                      <a:pt x="406" y="34844"/>
                    </a:cubicBezTo>
                    <a:cubicBezTo>
                      <a:pt x="393" y="30813"/>
                      <a:pt x="381" y="27001"/>
                      <a:pt x="368" y="23475"/>
                    </a:cubicBezTo>
                    <a:cubicBezTo>
                      <a:pt x="331" y="16435"/>
                      <a:pt x="306" y="10567"/>
                      <a:pt x="281" y="6461"/>
                    </a:cubicBezTo>
                    <a:cubicBezTo>
                      <a:pt x="250" y="2350"/>
                      <a:pt x="231" y="1"/>
                      <a:pt x="231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1"/>
              <p:cNvSpPr/>
              <p:nvPr/>
            </p:nvSpPr>
            <p:spPr>
              <a:xfrm>
                <a:off x="1946050" y="1322700"/>
                <a:ext cx="11850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50238" extrusionOk="0">
                    <a:moveTo>
                      <a:pt x="237" y="1"/>
                    </a:moveTo>
                    <a:cubicBezTo>
                      <a:pt x="237" y="1"/>
                      <a:pt x="212" y="2350"/>
                      <a:pt x="187" y="6455"/>
                    </a:cubicBezTo>
                    <a:cubicBezTo>
                      <a:pt x="169" y="10567"/>
                      <a:pt x="138" y="16435"/>
                      <a:pt x="100" y="23475"/>
                    </a:cubicBezTo>
                    <a:cubicBezTo>
                      <a:pt x="88" y="26994"/>
                      <a:pt x="69" y="30807"/>
                      <a:pt x="63" y="34844"/>
                    </a:cubicBezTo>
                    <a:cubicBezTo>
                      <a:pt x="50" y="38881"/>
                      <a:pt x="38" y="43136"/>
                      <a:pt x="32" y="47540"/>
                    </a:cubicBezTo>
                    <a:cubicBezTo>
                      <a:pt x="25" y="51938"/>
                      <a:pt x="13" y="56486"/>
                      <a:pt x="7" y="61109"/>
                    </a:cubicBezTo>
                    <a:cubicBezTo>
                      <a:pt x="7" y="65731"/>
                      <a:pt x="0" y="70422"/>
                      <a:pt x="0" y="75119"/>
                    </a:cubicBezTo>
                    <a:cubicBezTo>
                      <a:pt x="7" y="79816"/>
                      <a:pt x="0" y="84507"/>
                      <a:pt x="7" y="89130"/>
                    </a:cubicBezTo>
                    <a:cubicBezTo>
                      <a:pt x="13" y="93752"/>
                      <a:pt x="19" y="98300"/>
                      <a:pt x="32" y="102698"/>
                    </a:cubicBezTo>
                    <a:cubicBezTo>
                      <a:pt x="38" y="107103"/>
                      <a:pt x="44" y="111358"/>
                      <a:pt x="63" y="115395"/>
                    </a:cubicBezTo>
                    <a:cubicBezTo>
                      <a:pt x="75" y="119431"/>
                      <a:pt x="88" y="123244"/>
                      <a:pt x="100" y="126764"/>
                    </a:cubicBezTo>
                    <a:cubicBezTo>
                      <a:pt x="138" y="133803"/>
                      <a:pt x="162" y="139672"/>
                      <a:pt x="187" y="143784"/>
                    </a:cubicBezTo>
                    <a:cubicBezTo>
                      <a:pt x="218" y="147889"/>
                      <a:pt x="237" y="150238"/>
                      <a:pt x="237" y="150238"/>
                    </a:cubicBezTo>
                    <a:cubicBezTo>
                      <a:pt x="237" y="150238"/>
                      <a:pt x="262" y="147889"/>
                      <a:pt x="281" y="143784"/>
                    </a:cubicBezTo>
                    <a:cubicBezTo>
                      <a:pt x="299" y="139672"/>
                      <a:pt x="331" y="133803"/>
                      <a:pt x="368" y="126764"/>
                    </a:cubicBezTo>
                    <a:cubicBezTo>
                      <a:pt x="380" y="123244"/>
                      <a:pt x="399" y="119431"/>
                      <a:pt x="412" y="115395"/>
                    </a:cubicBezTo>
                    <a:cubicBezTo>
                      <a:pt x="418" y="111358"/>
                      <a:pt x="437" y="107103"/>
                      <a:pt x="443" y="102698"/>
                    </a:cubicBezTo>
                    <a:cubicBezTo>
                      <a:pt x="449" y="98300"/>
                      <a:pt x="461" y="93752"/>
                      <a:pt x="461" y="89130"/>
                    </a:cubicBezTo>
                    <a:cubicBezTo>
                      <a:pt x="461" y="84507"/>
                      <a:pt x="474" y="79816"/>
                      <a:pt x="468" y="75119"/>
                    </a:cubicBezTo>
                    <a:cubicBezTo>
                      <a:pt x="468" y="70422"/>
                      <a:pt x="468" y="65731"/>
                      <a:pt x="461" y="61109"/>
                    </a:cubicBezTo>
                    <a:cubicBezTo>
                      <a:pt x="455" y="56486"/>
                      <a:pt x="449" y="51945"/>
                      <a:pt x="443" y="47540"/>
                    </a:cubicBezTo>
                    <a:cubicBezTo>
                      <a:pt x="430" y="43136"/>
                      <a:pt x="424" y="38881"/>
                      <a:pt x="412" y="34844"/>
                    </a:cubicBezTo>
                    <a:cubicBezTo>
                      <a:pt x="393" y="30813"/>
                      <a:pt x="380" y="27001"/>
                      <a:pt x="368" y="23475"/>
                    </a:cubicBezTo>
                    <a:cubicBezTo>
                      <a:pt x="331" y="16435"/>
                      <a:pt x="306" y="10567"/>
                      <a:pt x="281" y="6461"/>
                    </a:cubicBezTo>
                    <a:cubicBezTo>
                      <a:pt x="250" y="2350"/>
                      <a:pt x="237" y="1"/>
                      <a:pt x="237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1"/>
              <p:cNvSpPr/>
              <p:nvPr/>
            </p:nvSpPr>
            <p:spPr>
              <a:xfrm>
                <a:off x="1972225" y="1322700"/>
                <a:ext cx="11700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50238" extrusionOk="0">
                    <a:moveTo>
                      <a:pt x="237" y="1"/>
                    </a:moveTo>
                    <a:cubicBezTo>
                      <a:pt x="237" y="1"/>
                      <a:pt x="212" y="2350"/>
                      <a:pt x="187" y="6455"/>
                    </a:cubicBezTo>
                    <a:cubicBezTo>
                      <a:pt x="168" y="10567"/>
                      <a:pt x="137" y="16435"/>
                      <a:pt x="100" y="23475"/>
                    </a:cubicBezTo>
                    <a:cubicBezTo>
                      <a:pt x="87" y="26994"/>
                      <a:pt x="69" y="30807"/>
                      <a:pt x="62" y="34844"/>
                    </a:cubicBezTo>
                    <a:cubicBezTo>
                      <a:pt x="50" y="38881"/>
                      <a:pt x="31" y="43136"/>
                      <a:pt x="25" y="47540"/>
                    </a:cubicBezTo>
                    <a:cubicBezTo>
                      <a:pt x="25" y="51938"/>
                      <a:pt x="13" y="56486"/>
                      <a:pt x="6" y="61109"/>
                    </a:cubicBezTo>
                    <a:cubicBezTo>
                      <a:pt x="6" y="65731"/>
                      <a:pt x="0" y="70422"/>
                      <a:pt x="0" y="75119"/>
                    </a:cubicBezTo>
                    <a:cubicBezTo>
                      <a:pt x="0" y="79816"/>
                      <a:pt x="0" y="84507"/>
                      <a:pt x="6" y="89130"/>
                    </a:cubicBezTo>
                    <a:cubicBezTo>
                      <a:pt x="13" y="93752"/>
                      <a:pt x="19" y="98300"/>
                      <a:pt x="25" y="102698"/>
                    </a:cubicBezTo>
                    <a:cubicBezTo>
                      <a:pt x="37" y="107103"/>
                      <a:pt x="44" y="111358"/>
                      <a:pt x="62" y="115395"/>
                    </a:cubicBezTo>
                    <a:cubicBezTo>
                      <a:pt x="75" y="119431"/>
                      <a:pt x="87" y="123244"/>
                      <a:pt x="100" y="126764"/>
                    </a:cubicBezTo>
                    <a:cubicBezTo>
                      <a:pt x="137" y="133803"/>
                      <a:pt x="162" y="139672"/>
                      <a:pt x="187" y="143784"/>
                    </a:cubicBezTo>
                    <a:cubicBezTo>
                      <a:pt x="218" y="147889"/>
                      <a:pt x="237" y="150238"/>
                      <a:pt x="237" y="150238"/>
                    </a:cubicBezTo>
                    <a:cubicBezTo>
                      <a:pt x="237" y="150238"/>
                      <a:pt x="255" y="147889"/>
                      <a:pt x="280" y="143784"/>
                    </a:cubicBezTo>
                    <a:cubicBezTo>
                      <a:pt x="299" y="139672"/>
                      <a:pt x="330" y="133803"/>
                      <a:pt x="368" y="126764"/>
                    </a:cubicBezTo>
                    <a:cubicBezTo>
                      <a:pt x="380" y="123244"/>
                      <a:pt x="399" y="119431"/>
                      <a:pt x="411" y="115395"/>
                    </a:cubicBezTo>
                    <a:cubicBezTo>
                      <a:pt x="417" y="111358"/>
                      <a:pt x="436" y="107103"/>
                      <a:pt x="442" y="102698"/>
                    </a:cubicBezTo>
                    <a:cubicBezTo>
                      <a:pt x="449" y="98300"/>
                      <a:pt x="455" y="93752"/>
                      <a:pt x="461" y="89130"/>
                    </a:cubicBezTo>
                    <a:cubicBezTo>
                      <a:pt x="461" y="84507"/>
                      <a:pt x="467" y="79816"/>
                      <a:pt x="467" y="75119"/>
                    </a:cubicBezTo>
                    <a:cubicBezTo>
                      <a:pt x="467" y="70422"/>
                      <a:pt x="467" y="65731"/>
                      <a:pt x="461" y="61109"/>
                    </a:cubicBezTo>
                    <a:cubicBezTo>
                      <a:pt x="455" y="56486"/>
                      <a:pt x="449" y="51945"/>
                      <a:pt x="436" y="47540"/>
                    </a:cubicBezTo>
                    <a:cubicBezTo>
                      <a:pt x="430" y="43136"/>
                      <a:pt x="424" y="38881"/>
                      <a:pt x="405" y="34844"/>
                    </a:cubicBezTo>
                    <a:cubicBezTo>
                      <a:pt x="393" y="30813"/>
                      <a:pt x="380" y="27001"/>
                      <a:pt x="368" y="23475"/>
                    </a:cubicBezTo>
                    <a:cubicBezTo>
                      <a:pt x="330" y="16435"/>
                      <a:pt x="305" y="10567"/>
                      <a:pt x="280" y="6461"/>
                    </a:cubicBezTo>
                    <a:cubicBezTo>
                      <a:pt x="249" y="2350"/>
                      <a:pt x="237" y="1"/>
                      <a:pt x="237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31"/>
              <p:cNvSpPr/>
              <p:nvPr/>
            </p:nvSpPr>
            <p:spPr>
              <a:xfrm>
                <a:off x="1998375" y="1322700"/>
                <a:ext cx="11875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50238" extrusionOk="0">
                    <a:moveTo>
                      <a:pt x="237" y="1"/>
                    </a:moveTo>
                    <a:cubicBezTo>
                      <a:pt x="237" y="1"/>
                      <a:pt x="212" y="2350"/>
                      <a:pt x="194" y="6455"/>
                    </a:cubicBezTo>
                    <a:cubicBezTo>
                      <a:pt x="169" y="10567"/>
                      <a:pt x="144" y="16435"/>
                      <a:pt x="107" y="23475"/>
                    </a:cubicBezTo>
                    <a:cubicBezTo>
                      <a:pt x="94" y="26994"/>
                      <a:pt x="75" y="30807"/>
                      <a:pt x="63" y="34844"/>
                    </a:cubicBezTo>
                    <a:cubicBezTo>
                      <a:pt x="50" y="38881"/>
                      <a:pt x="38" y="43136"/>
                      <a:pt x="32" y="47540"/>
                    </a:cubicBezTo>
                    <a:cubicBezTo>
                      <a:pt x="26" y="51938"/>
                      <a:pt x="13" y="56486"/>
                      <a:pt x="13" y="61109"/>
                    </a:cubicBezTo>
                    <a:cubicBezTo>
                      <a:pt x="7" y="65731"/>
                      <a:pt x="1" y="70422"/>
                      <a:pt x="7" y="75119"/>
                    </a:cubicBezTo>
                    <a:cubicBezTo>
                      <a:pt x="7" y="79816"/>
                      <a:pt x="7" y="84507"/>
                      <a:pt x="13" y="89130"/>
                    </a:cubicBezTo>
                    <a:cubicBezTo>
                      <a:pt x="19" y="93752"/>
                      <a:pt x="19" y="98300"/>
                      <a:pt x="32" y="102698"/>
                    </a:cubicBezTo>
                    <a:cubicBezTo>
                      <a:pt x="44" y="107103"/>
                      <a:pt x="50" y="111358"/>
                      <a:pt x="63" y="115395"/>
                    </a:cubicBezTo>
                    <a:cubicBezTo>
                      <a:pt x="75" y="119431"/>
                      <a:pt x="88" y="123244"/>
                      <a:pt x="107" y="126764"/>
                    </a:cubicBezTo>
                    <a:cubicBezTo>
                      <a:pt x="138" y="133803"/>
                      <a:pt x="163" y="139672"/>
                      <a:pt x="194" y="143784"/>
                    </a:cubicBezTo>
                    <a:cubicBezTo>
                      <a:pt x="219" y="147889"/>
                      <a:pt x="237" y="150238"/>
                      <a:pt x="237" y="150238"/>
                    </a:cubicBezTo>
                    <a:cubicBezTo>
                      <a:pt x="237" y="150238"/>
                      <a:pt x="262" y="147889"/>
                      <a:pt x="281" y="143784"/>
                    </a:cubicBezTo>
                    <a:cubicBezTo>
                      <a:pt x="306" y="139672"/>
                      <a:pt x="337" y="133803"/>
                      <a:pt x="374" y="126764"/>
                    </a:cubicBezTo>
                    <a:cubicBezTo>
                      <a:pt x="387" y="123244"/>
                      <a:pt x="399" y="119431"/>
                      <a:pt x="412" y="115395"/>
                    </a:cubicBezTo>
                    <a:cubicBezTo>
                      <a:pt x="424" y="111358"/>
                      <a:pt x="437" y="107103"/>
                      <a:pt x="443" y="102698"/>
                    </a:cubicBezTo>
                    <a:cubicBezTo>
                      <a:pt x="449" y="98300"/>
                      <a:pt x="462" y="93752"/>
                      <a:pt x="462" y="89130"/>
                    </a:cubicBezTo>
                    <a:cubicBezTo>
                      <a:pt x="468" y="84507"/>
                      <a:pt x="474" y="79816"/>
                      <a:pt x="474" y="75119"/>
                    </a:cubicBezTo>
                    <a:cubicBezTo>
                      <a:pt x="468" y="70422"/>
                      <a:pt x="468" y="65731"/>
                      <a:pt x="462" y="61109"/>
                    </a:cubicBezTo>
                    <a:cubicBezTo>
                      <a:pt x="455" y="56486"/>
                      <a:pt x="455" y="51945"/>
                      <a:pt x="443" y="47540"/>
                    </a:cubicBezTo>
                    <a:cubicBezTo>
                      <a:pt x="430" y="43136"/>
                      <a:pt x="424" y="38881"/>
                      <a:pt x="412" y="34844"/>
                    </a:cubicBezTo>
                    <a:cubicBezTo>
                      <a:pt x="399" y="30813"/>
                      <a:pt x="387" y="27001"/>
                      <a:pt x="374" y="23475"/>
                    </a:cubicBezTo>
                    <a:cubicBezTo>
                      <a:pt x="337" y="16435"/>
                      <a:pt x="312" y="10567"/>
                      <a:pt x="281" y="6461"/>
                    </a:cubicBezTo>
                    <a:cubicBezTo>
                      <a:pt x="256" y="2350"/>
                      <a:pt x="237" y="1"/>
                      <a:pt x="237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31"/>
              <p:cNvSpPr/>
              <p:nvPr/>
            </p:nvSpPr>
            <p:spPr>
              <a:xfrm>
                <a:off x="532375" y="1322700"/>
                <a:ext cx="11700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50238" extrusionOk="0">
                    <a:moveTo>
                      <a:pt x="231" y="1"/>
                    </a:moveTo>
                    <a:cubicBezTo>
                      <a:pt x="231" y="1"/>
                      <a:pt x="212" y="2350"/>
                      <a:pt x="187" y="6455"/>
                    </a:cubicBezTo>
                    <a:cubicBezTo>
                      <a:pt x="168" y="10567"/>
                      <a:pt x="137" y="16435"/>
                      <a:pt x="100" y="23475"/>
                    </a:cubicBezTo>
                    <a:cubicBezTo>
                      <a:pt x="87" y="26994"/>
                      <a:pt x="69" y="30807"/>
                      <a:pt x="56" y="34844"/>
                    </a:cubicBezTo>
                    <a:cubicBezTo>
                      <a:pt x="50" y="38881"/>
                      <a:pt x="31" y="43136"/>
                      <a:pt x="25" y="47540"/>
                    </a:cubicBezTo>
                    <a:cubicBezTo>
                      <a:pt x="19" y="51938"/>
                      <a:pt x="6" y="56486"/>
                      <a:pt x="6" y="61109"/>
                    </a:cubicBezTo>
                    <a:cubicBezTo>
                      <a:pt x="6" y="65731"/>
                      <a:pt x="0" y="70422"/>
                      <a:pt x="0" y="75119"/>
                    </a:cubicBezTo>
                    <a:cubicBezTo>
                      <a:pt x="0" y="79816"/>
                      <a:pt x="0" y="84507"/>
                      <a:pt x="6" y="89130"/>
                    </a:cubicBezTo>
                    <a:cubicBezTo>
                      <a:pt x="13" y="93752"/>
                      <a:pt x="19" y="98300"/>
                      <a:pt x="25" y="102698"/>
                    </a:cubicBezTo>
                    <a:cubicBezTo>
                      <a:pt x="37" y="107103"/>
                      <a:pt x="44" y="111358"/>
                      <a:pt x="56" y="115395"/>
                    </a:cubicBezTo>
                    <a:cubicBezTo>
                      <a:pt x="75" y="119431"/>
                      <a:pt x="87" y="123244"/>
                      <a:pt x="100" y="126764"/>
                    </a:cubicBezTo>
                    <a:cubicBezTo>
                      <a:pt x="137" y="133803"/>
                      <a:pt x="156" y="139672"/>
                      <a:pt x="187" y="143784"/>
                    </a:cubicBezTo>
                    <a:cubicBezTo>
                      <a:pt x="218" y="147889"/>
                      <a:pt x="231" y="150238"/>
                      <a:pt x="231" y="150238"/>
                    </a:cubicBezTo>
                    <a:cubicBezTo>
                      <a:pt x="231" y="150238"/>
                      <a:pt x="256" y="147889"/>
                      <a:pt x="280" y="143784"/>
                    </a:cubicBezTo>
                    <a:cubicBezTo>
                      <a:pt x="299" y="139672"/>
                      <a:pt x="330" y="133803"/>
                      <a:pt x="368" y="126764"/>
                    </a:cubicBezTo>
                    <a:cubicBezTo>
                      <a:pt x="380" y="123244"/>
                      <a:pt x="399" y="119431"/>
                      <a:pt x="405" y="115395"/>
                    </a:cubicBezTo>
                    <a:cubicBezTo>
                      <a:pt x="417" y="111358"/>
                      <a:pt x="430" y="107103"/>
                      <a:pt x="436" y="102698"/>
                    </a:cubicBezTo>
                    <a:cubicBezTo>
                      <a:pt x="442" y="98300"/>
                      <a:pt x="455" y="93752"/>
                      <a:pt x="455" y="89130"/>
                    </a:cubicBezTo>
                    <a:cubicBezTo>
                      <a:pt x="461" y="84507"/>
                      <a:pt x="467" y="79816"/>
                      <a:pt x="467" y="75119"/>
                    </a:cubicBezTo>
                    <a:cubicBezTo>
                      <a:pt x="461" y="70422"/>
                      <a:pt x="467" y="65731"/>
                      <a:pt x="455" y="61109"/>
                    </a:cubicBezTo>
                    <a:cubicBezTo>
                      <a:pt x="449" y="56486"/>
                      <a:pt x="449" y="51945"/>
                      <a:pt x="436" y="47540"/>
                    </a:cubicBezTo>
                    <a:cubicBezTo>
                      <a:pt x="430" y="43136"/>
                      <a:pt x="417" y="38881"/>
                      <a:pt x="405" y="34844"/>
                    </a:cubicBezTo>
                    <a:cubicBezTo>
                      <a:pt x="393" y="30813"/>
                      <a:pt x="380" y="27001"/>
                      <a:pt x="368" y="23475"/>
                    </a:cubicBezTo>
                    <a:cubicBezTo>
                      <a:pt x="330" y="16435"/>
                      <a:pt x="305" y="10567"/>
                      <a:pt x="280" y="6461"/>
                    </a:cubicBezTo>
                    <a:cubicBezTo>
                      <a:pt x="249" y="2350"/>
                      <a:pt x="231" y="1"/>
                      <a:pt x="231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1"/>
              <p:cNvSpPr/>
              <p:nvPr/>
            </p:nvSpPr>
            <p:spPr>
              <a:xfrm>
                <a:off x="558525" y="1322700"/>
                <a:ext cx="11700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50238" extrusionOk="0">
                    <a:moveTo>
                      <a:pt x="237" y="1"/>
                    </a:moveTo>
                    <a:cubicBezTo>
                      <a:pt x="237" y="1"/>
                      <a:pt x="212" y="2350"/>
                      <a:pt x="194" y="6455"/>
                    </a:cubicBezTo>
                    <a:cubicBezTo>
                      <a:pt x="169" y="10567"/>
                      <a:pt x="144" y="16429"/>
                      <a:pt x="107" y="23475"/>
                    </a:cubicBezTo>
                    <a:cubicBezTo>
                      <a:pt x="94" y="26994"/>
                      <a:pt x="75" y="30807"/>
                      <a:pt x="63" y="34844"/>
                    </a:cubicBezTo>
                    <a:cubicBezTo>
                      <a:pt x="57" y="38881"/>
                      <a:pt x="38" y="43136"/>
                      <a:pt x="32" y="47534"/>
                    </a:cubicBezTo>
                    <a:cubicBezTo>
                      <a:pt x="26" y="51938"/>
                      <a:pt x="13" y="56486"/>
                      <a:pt x="13" y="61109"/>
                    </a:cubicBezTo>
                    <a:cubicBezTo>
                      <a:pt x="13" y="65731"/>
                      <a:pt x="1" y="70422"/>
                      <a:pt x="7" y="75119"/>
                    </a:cubicBezTo>
                    <a:cubicBezTo>
                      <a:pt x="7" y="79810"/>
                      <a:pt x="13" y="84507"/>
                      <a:pt x="13" y="89130"/>
                    </a:cubicBezTo>
                    <a:cubicBezTo>
                      <a:pt x="13" y="93752"/>
                      <a:pt x="19" y="98300"/>
                      <a:pt x="32" y="102698"/>
                    </a:cubicBezTo>
                    <a:cubicBezTo>
                      <a:pt x="38" y="107103"/>
                      <a:pt x="44" y="111358"/>
                      <a:pt x="63" y="115395"/>
                    </a:cubicBezTo>
                    <a:cubicBezTo>
                      <a:pt x="75" y="119431"/>
                      <a:pt x="88" y="123244"/>
                      <a:pt x="100" y="126764"/>
                    </a:cubicBezTo>
                    <a:cubicBezTo>
                      <a:pt x="138" y="133803"/>
                      <a:pt x="163" y="139672"/>
                      <a:pt x="188" y="143784"/>
                    </a:cubicBezTo>
                    <a:cubicBezTo>
                      <a:pt x="219" y="147889"/>
                      <a:pt x="237" y="150238"/>
                      <a:pt x="237" y="150238"/>
                    </a:cubicBezTo>
                    <a:cubicBezTo>
                      <a:pt x="237" y="150238"/>
                      <a:pt x="262" y="147889"/>
                      <a:pt x="281" y="143784"/>
                    </a:cubicBezTo>
                    <a:cubicBezTo>
                      <a:pt x="300" y="139672"/>
                      <a:pt x="331" y="133803"/>
                      <a:pt x="368" y="126764"/>
                    </a:cubicBezTo>
                    <a:cubicBezTo>
                      <a:pt x="381" y="123244"/>
                      <a:pt x="399" y="119431"/>
                      <a:pt x="412" y="115395"/>
                    </a:cubicBezTo>
                    <a:cubicBezTo>
                      <a:pt x="418" y="111358"/>
                      <a:pt x="431" y="107103"/>
                      <a:pt x="443" y="102698"/>
                    </a:cubicBezTo>
                    <a:cubicBezTo>
                      <a:pt x="449" y="98300"/>
                      <a:pt x="455" y="93752"/>
                      <a:pt x="462" y="89130"/>
                    </a:cubicBezTo>
                    <a:cubicBezTo>
                      <a:pt x="462" y="84507"/>
                      <a:pt x="468" y="79816"/>
                      <a:pt x="468" y="75119"/>
                    </a:cubicBezTo>
                    <a:cubicBezTo>
                      <a:pt x="468" y="70422"/>
                      <a:pt x="468" y="65731"/>
                      <a:pt x="462" y="61109"/>
                    </a:cubicBezTo>
                    <a:cubicBezTo>
                      <a:pt x="455" y="56486"/>
                      <a:pt x="449" y="51945"/>
                      <a:pt x="443" y="47540"/>
                    </a:cubicBezTo>
                    <a:cubicBezTo>
                      <a:pt x="431" y="43136"/>
                      <a:pt x="424" y="38881"/>
                      <a:pt x="406" y="34844"/>
                    </a:cubicBezTo>
                    <a:cubicBezTo>
                      <a:pt x="393" y="30813"/>
                      <a:pt x="381" y="27001"/>
                      <a:pt x="368" y="23475"/>
                    </a:cubicBezTo>
                    <a:cubicBezTo>
                      <a:pt x="331" y="16435"/>
                      <a:pt x="306" y="10567"/>
                      <a:pt x="281" y="6461"/>
                    </a:cubicBezTo>
                    <a:cubicBezTo>
                      <a:pt x="250" y="2350"/>
                      <a:pt x="237" y="1"/>
                      <a:pt x="237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1"/>
              <p:cNvSpPr/>
              <p:nvPr/>
            </p:nvSpPr>
            <p:spPr>
              <a:xfrm>
                <a:off x="584700" y="1322700"/>
                <a:ext cx="11850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50238" extrusionOk="0">
                    <a:moveTo>
                      <a:pt x="237" y="1"/>
                    </a:moveTo>
                    <a:cubicBezTo>
                      <a:pt x="237" y="1"/>
                      <a:pt x="212" y="2350"/>
                      <a:pt x="187" y="6455"/>
                    </a:cubicBezTo>
                    <a:cubicBezTo>
                      <a:pt x="168" y="10567"/>
                      <a:pt x="137" y="16435"/>
                      <a:pt x="100" y="23475"/>
                    </a:cubicBezTo>
                    <a:cubicBezTo>
                      <a:pt x="87" y="26994"/>
                      <a:pt x="69" y="30807"/>
                      <a:pt x="63" y="34844"/>
                    </a:cubicBezTo>
                    <a:cubicBezTo>
                      <a:pt x="50" y="38881"/>
                      <a:pt x="38" y="43136"/>
                      <a:pt x="31" y="47540"/>
                    </a:cubicBezTo>
                    <a:cubicBezTo>
                      <a:pt x="25" y="51938"/>
                      <a:pt x="13" y="56486"/>
                      <a:pt x="7" y="61109"/>
                    </a:cubicBezTo>
                    <a:cubicBezTo>
                      <a:pt x="7" y="65731"/>
                      <a:pt x="0" y="70422"/>
                      <a:pt x="0" y="75119"/>
                    </a:cubicBezTo>
                    <a:cubicBezTo>
                      <a:pt x="7" y="79816"/>
                      <a:pt x="0" y="84507"/>
                      <a:pt x="7" y="89130"/>
                    </a:cubicBezTo>
                    <a:cubicBezTo>
                      <a:pt x="19" y="93752"/>
                      <a:pt x="19" y="98300"/>
                      <a:pt x="31" y="102698"/>
                    </a:cubicBezTo>
                    <a:cubicBezTo>
                      <a:pt x="38" y="107103"/>
                      <a:pt x="50" y="111358"/>
                      <a:pt x="63" y="115395"/>
                    </a:cubicBezTo>
                    <a:cubicBezTo>
                      <a:pt x="75" y="119431"/>
                      <a:pt x="87" y="123244"/>
                      <a:pt x="100" y="126764"/>
                    </a:cubicBezTo>
                    <a:cubicBezTo>
                      <a:pt x="137" y="133803"/>
                      <a:pt x="162" y="139672"/>
                      <a:pt x="187" y="143784"/>
                    </a:cubicBezTo>
                    <a:cubicBezTo>
                      <a:pt x="218" y="147889"/>
                      <a:pt x="237" y="150238"/>
                      <a:pt x="237" y="150238"/>
                    </a:cubicBezTo>
                    <a:cubicBezTo>
                      <a:pt x="237" y="150238"/>
                      <a:pt x="262" y="147889"/>
                      <a:pt x="281" y="143784"/>
                    </a:cubicBezTo>
                    <a:cubicBezTo>
                      <a:pt x="299" y="139672"/>
                      <a:pt x="330" y="133803"/>
                      <a:pt x="368" y="126764"/>
                    </a:cubicBezTo>
                    <a:cubicBezTo>
                      <a:pt x="380" y="123244"/>
                      <a:pt x="399" y="119431"/>
                      <a:pt x="411" y="115395"/>
                    </a:cubicBezTo>
                    <a:cubicBezTo>
                      <a:pt x="418" y="111358"/>
                      <a:pt x="436" y="107103"/>
                      <a:pt x="443" y="102698"/>
                    </a:cubicBezTo>
                    <a:cubicBezTo>
                      <a:pt x="449" y="98300"/>
                      <a:pt x="455" y="93752"/>
                      <a:pt x="461" y="89130"/>
                    </a:cubicBezTo>
                    <a:cubicBezTo>
                      <a:pt x="461" y="84507"/>
                      <a:pt x="474" y="79816"/>
                      <a:pt x="468" y="75119"/>
                    </a:cubicBezTo>
                    <a:cubicBezTo>
                      <a:pt x="468" y="70422"/>
                      <a:pt x="468" y="65731"/>
                      <a:pt x="461" y="61109"/>
                    </a:cubicBezTo>
                    <a:cubicBezTo>
                      <a:pt x="455" y="56486"/>
                      <a:pt x="449" y="51945"/>
                      <a:pt x="443" y="47540"/>
                    </a:cubicBezTo>
                    <a:cubicBezTo>
                      <a:pt x="430" y="43136"/>
                      <a:pt x="424" y="38881"/>
                      <a:pt x="411" y="34844"/>
                    </a:cubicBezTo>
                    <a:cubicBezTo>
                      <a:pt x="393" y="30813"/>
                      <a:pt x="380" y="27001"/>
                      <a:pt x="368" y="23475"/>
                    </a:cubicBezTo>
                    <a:cubicBezTo>
                      <a:pt x="330" y="16435"/>
                      <a:pt x="312" y="10567"/>
                      <a:pt x="281" y="6461"/>
                    </a:cubicBezTo>
                    <a:cubicBezTo>
                      <a:pt x="249" y="2350"/>
                      <a:pt x="237" y="1"/>
                      <a:pt x="237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1"/>
              <p:cNvSpPr/>
              <p:nvPr/>
            </p:nvSpPr>
            <p:spPr>
              <a:xfrm>
                <a:off x="610850" y="1322700"/>
                <a:ext cx="11875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50238" extrusionOk="0">
                    <a:moveTo>
                      <a:pt x="238" y="1"/>
                    </a:moveTo>
                    <a:cubicBezTo>
                      <a:pt x="238" y="1"/>
                      <a:pt x="213" y="2350"/>
                      <a:pt x="194" y="6455"/>
                    </a:cubicBezTo>
                    <a:cubicBezTo>
                      <a:pt x="169" y="10567"/>
                      <a:pt x="138" y="16435"/>
                      <a:pt x="101" y="23475"/>
                    </a:cubicBezTo>
                    <a:cubicBezTo>
                      <a:pt x="94" y="26994"/>
                      <a:pt x="76" y="30807"/>
                      <a:pt x="63" y="34844"/>
                    </a:cubicBezTo>
                    <a:cubicBezTo>
                      <a:pt x="51" y="38881"/>
                      <a:pt x="38" y="43136"/>
                      <a:pt x="32" y="47540"/>
                    </a:cubicBezTo>
                    <a:cubicBezTo>
                      <a:pt x="26" y="51938"/>
                      <a:pt x="13" y="56486"/>
                      <a:pt x="13" y="61109"/>
                    </a:cubicBezTo>
                    <a:cubicBezTo>
                      <a:pt x="7" y="65731"/>
                      <a:pt x="1" y="70422"/>
                      <a:pt x="1" y="75119"/>
                    </a:cubicBezTo>
                    <a:cubicBezTo>
                      <a:pt x="7" y="79816"/>
                      <a:pt x="7" y="84507"/>
                      <a:pt x="13" y="89130"/>
                    </a:cubicBezTo>
                    <a:cubicBezTo>
                      <a:pt x="20" y="93752"/>
                      <a:pt x="20" y="98300"/>
                      <a:pt x="32" y="102698"/>
                    </a:cubicBezTo>
                    <a:cubicBezTo>
                      <a:pt x="44" y="107103"/>
                      <a:pt x="51" y="111358"/>
                      <a:pt x="63" y="115395"/>
                    </a:cubicBezTo>
                    <a:cubicBezTo>
                      <a:pt x="76" y="119431"/>
                      <a:pt x="88" y="123244"/>
                      <a:pt x="101" y="126764"/>
                    </a:cubicBezTo>
                    <a:cubicBezTo>
                      <a:pt x="138" y="133803"/>
                      <a:pt x="163" y="139672"/>
                      <a:pt x="194" y="143784"/>
                    </a:cubicBezTo>
                    <a:cubicBezTo>
                      <a:pt x="219" y="147889"/>
                      <a:pt x="238" y="150238"/>
                      <a:pt x="238" y="150238"/>
                    </a:cubicBezTo>
                    <a:cubicBezTo>
                      <a:pt x="238" y="150238"/>
                      <a:pt x="263" y="147889"/>
                      <a:pt x="281" y="143784"/>
                    </a:cubicBezTo>
                    <a:cubicBezTo>
                      <a:pt x="306" y="139672"/>
                      <a:pt x="337" y="133803"/>
                      <a:pt x="368" y="126764"/>
                    </a:cubicBezTo>
                    <a:cubicBezTo>
                      <a:pt x="381" y="123244"/>
                      <a:pt x="400" y="119431"/>
                      <a:pt x="412" y="115395"/>
                    </a:cubicBezTo>
                    <a:cubicBezTo>
                      <a:pt x="424" y="111358"/>
                      <a:pt x="437" y="107103"/>
                      <a:pt x="443" y="102698"/>
                    </a:cubicBezTo>
                    <a:cubicBezTo>
                      <a:pt x="449" y="98300"/>
                      <a:pt x="462" y="93752"/>
                      <a:pt x="462" y="89130"/>
                    </a:cubicBezTo>
                    <a:cubicBezTo>
                      <a:pt x="462" y="84507"/>
                      <a:pt x="474" y="79816"/>
                      <a:pt x="468" y="75119"/>
                    </a:cubicBezTo>
                    <a:cubicBezTo>
                      <a:pt x="468" y="70422"/>
                      <a:pt x="468" y="65731"/>
                      <a:pt x="462" y="61109"/>
                    </a:cubicBezTo>
                    <a:cubicBezTo>
                      <a:pt x="456" y="56486"/>
                      <a:pt x="456" y="51945"/>
                      <a:pt x="443" y="47540"/>
                    </a:cubicBezTo>
                    <a:cubicBezTo>
                      <a:pt x="431" y="43136"/>
                      <a:pt x="424" y="38881"/>
                      <a:pt x="412" y="34844"/>
                    </a:cubicBezTo>
                    <a:cubicBezTo>
                      <a:pt x="400" y="30813"/>
                      <a:pt x="381" y="27001"/>
                      <a:pt x="368" y="23475"/>
                    </a:cubicBezTo>
                    <a:cubicBezTo>
                      <a:pt x="337" y="16435"/>
                      <a:pt x="312" y="10567"/>
                      <a:pt x="281" y="6461"/>
                    </a:cubicBezTo>
                    <a:cubicBezTo>
                      <a:pt x="256" y="2350"/>
                      <a:pt x="238" y="1"/>
                      <a:pt x="238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1"/>
              <p:cNvSpPr/>
              <p:nvPr/>
            </p:nvSpPr>
            <p:spPr>
              <a:xfrm>
                <a:off x="637025" y="1322700"/>
                <a:ext cx="11850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50238" extrusionOk="0">
                    <a:moveTo>
                      <a:pt x="237" y="1"/>
                    </a:moveTo>
                    <a:cubicBezTo>
                      <a:pt x="237" y="1"/>
                      <a:pt x="212" y="2350"/>
                      <a:pt x="194" y="6455"/>
                    </a:cubicBezTo>
                    <a:cubicBezTo>
                      <a:pt x="169" y="10567"/>
                      <a:pt x="144" y="16435"/>
                      <a:pt x="106" y="23475"/>
                    </a:cubicBezTo>
                    <a:cubicBezTo>
                      <a:pt x="94" y="26994"/>
                      <a:pt x="75" y="30807"/>
                      <a:pt x="63" y="34844"/>
                    </a:cubicBezTo>
                    <a:cubicBezTo>
                      <a:pt x="57" y="38881"/>
                      <a:pt x="38" y="43136"/>
                      <a:pt x="32" y="47540"/>
                    </a:cubicBezTo>
                    <a:cubicBezTo>
                      <a:pt x="25" y="51938"/>
                      <a:pt x="13" y="56486"/>
                      <a:pt x="13" y="61109"/>
                    </a:cubicBezTo>
                    <a:cubicBezTo>
                      <a:pt x="13" y="65731"/>
                      <a:pt x="0" y="70422"/>
                      <a:pt x="7" y="75119"/>
                    </a:cubicBezTo>
                    <a:cubicBezTo>
                      <a:pt x="7" y="79816"/>
                      <a:pt x="7" y="84507"/>
                      <a:pt x="13" y="89130"/>
                    </a:cubicBezTo>
                    <a:cubicBezTo>
                      <a:pt x="19" y="93752"/>
                      <a:pt x="25" y="98300"/>
                      <a:pt x="32" y="102698"/>
                    </a:cubicBezTo>
                    <a:cubicBezTo>
                      <a:pt x="44" y="107103"/>
                      <a:pt x="50" y="111358"/>
                      <a:pt x="63" y="115395"/>
                    </a:cubicBezTo>
                    <a:cubicBezTo>
                      <a:pt x="75" y="119431"/>
                      <a:pt x="94" y="123244"/>
                      <a:pt x="106" y="126764"/>
                    </a:cubicBezTo>
                    <a:cubicBezTo>
                      <a:pt x="144" y="133803"/>
                      <a:pt x="162" y="139672"/>
                      <a:pt x="194" y="143784"/>
                    </a:cubicBezTo>
                    <a:cubicBezTo>
                      <a:pt x="219" y="147889"/>
                      <a:pt x="237" y="150238"/>
                      <a:pt x="237" y="150238"/>
                    </a:cubicBezTo>
                    <a:cubicBezTo>
                      <a:pt x="237" y="150238"/>
                      <a:pt x="262" y="147889"/>
                      <a:pt x="281" y="143784"/>
                    </a:cubicBezTo>
                    <a:cubicBezTo>
                      <a:pt x="306" y="139672"/>
                      <a:pt x="337" y="133803"/>
                      <a:pt x="374" y="126764"/>
                    </a:cubicBezTo>
                    <a:cubicBezTo>
                      <a:pt x="387" y="123244"/>
                      <a:pt x="405" y="119431"/>
                      <a:pt x="412" y="115395"/>
                    </a:cubicBezTo>
                    <a:cubicBezTo>
                      <a:pt x="424" y="111358"/>
                      <a:pt x="437" y="107103"/>
                      <a:pt x="443" y="102698"/>
                    </a:cubicBezTo>
                    <a:cubicBezTo>
                      <a:pt x="449" y="98300"/>
                      <a:pt x="461" y="93752"/>
                      <a:pt x="461" y="89130"/>
                    </a:cubicBezTo>
                    <a:cubicBezTo>
                      <a:pt x="468" y="84507"/>
                      <a:pt x="474" y="79816"/>
                      <a:pt x="474" y="75119"/>
                    </a:cubicBezTo>
                    <a:cubicBezTo>
                      <a:pt x="468" y="70422"/>
                      <a:pt x="468" y="65731"/>
                      <a:pt x="461" y="61109"/>
                    </a:cubicBezTo>
                    <a:cubicBezTo>
                      <a:pt x="455" y="56486"/>
                      <a:pt x="455" y="51945"/>
                      <a:pt x="443" y="47540"/>
                    </a:cubicBezTo>
                    <a:cubicBezTo>
                      <a:pt x="430" y="43136"/>
                      <a:pt x="424" y="38881"/>
                      <a:pt x="412" y="34844"/>
                    </a:cubicBezTo>
                    <a:cubicBezTo>
                      <a:pt x="399" y="30813"/>
                      <a:pt x="387" y="27001"/>
                      <a:pt x="374" y="23475"/>
                    </a:cubicBezTo>
                    <a:cubicBezTo>
                      <a:pt x="337" y="16435"/>
                      <a:pt x="312" y="10567"/>
                      <a:pt x="281" y="6461"/>
                    </a:cubicBezTo>
                    <a:cubicBezTo>
                      <a:pt x="256" y="2350"/>
                      <a:pt x="237" y="1"/>
                      <a:pt x="237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31"/>
              <p:cNvSpPr/>
              <p:nvPr/>
            </p:nvSpPr>
            <p:spPr>
              <a:xfrm>
                <a:off x="663200" y="1322700"/>
                <a:ext cx="11850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50238" extrusionOk="0">
                    <a:moveTo>
                      <a:pt x="237" y="1"/>
                    </a:moveTo>
                    <a:cubicBezTo>
                      <a:pt x="237" y="1"/>
                      <a:pt x="212" y="2350"/>
                      <a:pt x="193" y="6455"/>
                    </a:cubicBezTo>
                    <a:cubicBezTo>
                      <a:pt x="174" y="10567"/>
                      <a:pt x="143" y="16435"/>
                      <a:pt x="106" y="23475"/>
                    </a:cubicBezTo>
                    <a:cubicBezTo>
                      <a:pt x="94" y="26994"/>
                      <a:pt x="75" y="30807"/>
                      <a:pt x="62" y="34844"/>
                    </a:cubicBezTo>
                    <a:cubicBezTo>
                      <a:pt x="56" y="38881"/>
                      <a:pt x="44" y="43136"/>
                      <a:pt x="31" y="47540"/>
                    </a:cubicBezTo>
                    <a:cubicBezTo>
                      <a:pt x="25" y="51938"/>
                      <a:pt x="19" y="56486"/>
                      <a:pt x="13" y="61109"/>
                    </a:cubicBezTo>
                    <a:cubicBezTo>
                      <a:pt x="13" y="65731"/>
                      <a:pt x="0" y="70422"/>
                      <a:pt x="6" y="75119"/>
                    </a:cubicBezTo>
                    <a:cubicBezTo>
                      <a:pt x="6" y="79816"/>
                      <a:pt x="6" y="84507"/>
                      <a:pt x="13" y="89130"/>
                    </a:cubicBezTo>
                    <a:cubicBezTo>
                      <a:pt x="19" y="93752"/>
                      <a:pt x="25" y="98300"/>
                      <a:pt x="31" y="102698"/>
                    </a:cubicBezTo>
                    <a:cubicBezTo>
                      <a:pt x="44" y="107103"/>
                      <a:pt x="50" y="111358"/>
                      <a:pt x="62" y="115395"/>
                    </a:cubicBezTo>
                    <a:cubicBezTo>
                      <a:pt x="81" y="119431"/>
                      <a:pt x="94" y="123244"/>
                      <a:pt x="106" y="126764"/>
                    </a:cubicBezTo>
                    <a:cubicBezTo>
                      <a:pt x="143" y="133803"/>
                      <a:pt x="162" y="139672"/>
                      <a:pt x="193" y="143784"/>
                    </a:cubicBezTo>
                    <a:cubicBezTo>
                      <a:pt x="224" y="147889"/>
                      <a:pt x="237" y="150238"/>
                      <a:pt x="237" y="150238"/>
                    </a:cubicBezTo>
                    <a:cubicBezTo>
                      <a:pt x="237" y="150238"/>
                      <a:pt x="262" y="147889"/>
                      <a:pt x="287" y="143784"/>
                    </a:cubicBezTo>
                    <a:cubicBezTo>
                      <a:pt x="305" y="139672"/>
                      <a:pt x="336" y="133803"/>
                      <a:pt x="374" y="126764"/>
                    </a:cubicBezTo>
                    <a:cubicBezTo>
                      <a:pt x="386" y="123244"/>
                      <a:pt x="405" y="119431"/>
                      <a:pt x="411" y="115395"/>
                    </a:cubicBezTo>
                    <a:cubicBezTo>
                      <a:pt x="424" y="111358"/>
                      <a:pt x="436" y="107103"/>
                      <a:pt x="442" y="102698"/>
                    </a:cubicBezTo>
                    <a:cubicBezTo>
                      <a:pt x="449" y="98300"/>
                      <a:pt x="461" y="93752"/>
                      <a:pt x="461" y="89130"/>
                    </a:cubicBezTo>
                    <a:cubicBezTo>
                      <a:pt x="467" y="84507"/>
                      <a:pt x="474" y="79816"/>
                      <a:pt x="474" y="75119"/>
                    </a:cubicBezTo>
                    <a:cubicBezTo>
                      <a:pt x="467" y="70422"/>
                      <a:pt x="474" y="65731"/>
                      <a:pt x="461" y="61109"/>
                    </a:cubicBezTo>
                    <a:cubicBezTo>
                      <a:pt x="455" y="56486"/>
                      <a:pt x="455" y="51945"/>
                      <a:pt x="442" y="47540"/>
                    </a:cubicBezTo>
                    <a:cubicBezTo>
                      <a:pt x="430" y="43136"/>
                      <a:pt x="424" y="38881"/>
                      <a:pt x="411" y="34844"/>
                    </a:cubicBezTo>
                    <a:cubicBezTo>
                      <a:pt x="399" y="30813"/>
                      <a:pt x="386" y="27001"/>
                      <a:pt x="374" y="23475"/>
                    </a:cubicBezTo>
                    <a:cubicBezTo>
                      <a:pt x="336" y="16435"/>
                      <a:pt x="312" y="10567"/>
                      <a:pt x="287" y="6461"/>
                    </a:cubicBezTo>
                    <a:cubicBezTo>
                      <a:pt x="255" y="2350"/>
                      <a:pt x="237" y="1"/>
                      <a:pt x="237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31"/>
              <p:cNvSpPr/>
              <p:nvPr/>
            </p:nvSpPr>
            <p:spPr>
              <a:xfrm>
                <a:off x="689500" y="1322700"/>
                <a:ext cx="11725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50238" extrusionOk="0">
                    <a:moveTo>
                      <a:pt x="238" y="1"/>
                    </a:moveTo>
                    <a:cubicBezTo>
                      <a:pt x="238" y="1"/>
                      <a:pt x="213" y="2350"/>
                      <a:pt x="188" y="6455"/>
                    </a:cubicBezTo>
                    <a:cubicBezTo>
                      <a:pt x="169" y="10567"/>
                      <a:pt x="138" y="16435"/>
                      <a:pt x="101" y="23475"/>
                    </a:cubicBezTo>
                    <a:cubicBezTo>
                      <a:pt x="88" y="26994"/>
                      <a:pt x="69" y="30807"/>
                      <a:pt x="63" y="34844"/>
                    </a:cubicBezTo>
                    <a:cubicBezTo>
                      <a:pt x="51" y="38881"/>
                      <a:pt x="38" y="43136"/>
                      <a:pt x="32" y="47540"/>
                    </a:cubicBezTo>
                    <a:cubicBezTo>
                      <a:pt x="20" y="51938"/>
                      <a:pt x="13" y="56486"/>
                      <a:pt x="7" y="61109"/>
                    </a:cubicBezTo>
                    <a:cubicBezTo>
                      <a:pt x="7" y="65731"/>
                      <a:pt x="1" y="70422"/>
                      <a:pt x="1" y="75119"/>
                    </a:cubicBezTo>
                    <a:cubicBezTo>
                      <a:pt x="1" y="79816"/>
                      <a:pt x="1" y="84507"/>
                      <a:pt x="7" y="89130"/>
                    </a:cubicBezTo>
                    <a:cubicBezTo>
                      <a:pt x="13" y="93752"/>
                      <a:pt x="20" y="98300"/>
                      <a:pt x="26" y="102698"/>
                    </a:cubicBezTo>
                    <a:cubicBezTo>
                      <a:pt x="38" y="107103"/>
                      <a:pt x="45" y="111358"/>
                      <a:pt x="63" y="115395"/>
                    </a:cubicBezTo>
                    <a:cubicBezTo>
                      <a:pt x="76" y="119431"/>
                      <a:pt x="88" y="123244"/>
                      <a:pt x="101" y="126764"/>
                    </a:cubicBezTo>
                    <a:cubicBezTo>
                      <a:pt x="138" y="133803"/>
                      <a:pt x="157" y="139672"/>
                      <a:pt x="188" y="143784"/>
                    </a:cubicBezTo>
                    <a:cubicBezTo>
                      <a:pt x="219" y="147889"/>
                      <a:pt x="238" y="150238"/>
                      <a:pt x="238" y="150238"/>
                    </a:cubicBezTo>
                    <a:cubicBezTo>
                      <a:pt x="238" y="150238"/>
                      <a:pt x="256" y="147889"/>
                      <a:pt x="281" y="143784"/>
                    </a:cubicBezTo>
                    <a:cubicBezTo>
                      <a:pt x="300" y="139672"/>
                      <a:pt x="331" y="133803"/>
                      <a:pt x="368" y="126764"/>
                    </a:cubicBezTo>
                    <a:cubicBezTo>
                      <a:pt x="381" y="123244"/>
                      <a:pt x="400" y="119431"/>
                      <a:pt x="412" y="115395"/>
                    </a:cubicBezTo>
                    <a:cubicBezTo>
                      <a:pt x="418" y="111358"/>
                      <a:pt x="431" y="107103"/>
                      <a:pt x="443" y="102698"/>
                    </a:cubicBezTo>
                    <a:cubicBezTo>
                      <a:pt x="449" y="98300"/>
                      <a:pt x="456" y="93752"/>
                      <a:pt x="462" y="89130"/>
                    </a:cubicBezTo>
                    <a:cubicBezTo>
                      <a:pt x="462" y="84507"/>
                      <a:pt x="468" y="79816"/>
                      <a:pt x="468" y="75119"/>
                    </a:cubicBezTo>
                    <a:cubicBezTo>
                      <a:pt x="468" y="70422"/>
                      <a:pt x="468" y="65731"/>
                      <a:pt x="462" y="61109"/>
                    </a:cubicBezTo>
                    <a:cubicBezTo>
                      <a:pt x="449" y="56486"/>
                      <a:pt x="449" y="51945"/>
                      <a:pt x="437" y="47540"/>
                    </a:cubicBezTo>
                    <a:cubicBezTo>
                      <a:pt x="431" y="43136"/>
                      <a:pt x="425" y="38881"/>
                      <a:pt x="406" y="34844"/>
                    </a:cubicBezTo>
                    <a:cubicBezTo>
                      <a:pt x="393" y="30813"/>
                      <a:pt x="381" y="27001"/>
                      <a:pt x="368" y="23475"/>
                    </a:cubicBezTo>
                    <a:cubicBezTo>
                      <a:pt x="331" y="16435"/>
                      <a:pt x="306" y="10567"/>
                      <a:pt x="281" y="6461"/>
                    </a:cubicBezTo>
                    <a:cubicBezTo>
                      <a:pt x="250" y="2350"/>
                      <a:pt x="238" y="1"/>
                      <a:pt x="238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1"/>
              <p:cNvSpPr/>
              <p:nvPr/>
            </p:nvSpPr>
            <p:spPr>
              <a:xfrm>
                <a:off x="715675" y="1322700"/>
                <a:ext cx="11850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50238" extrusionOk="0">
                    <a:moveTo>
                      <a:pt x="237" y="1"/>
                    </a:moveTo>
                    <a:cubicBezTo>
                      <a:pt x="237" y="1"/>
                      <a:pt x="212" y="2350"/>
                      <a:pt x="187" y="6455"/>
                    </a:cubicBezTo>
                    <a:cubicBezTo>
                      <a:pt x="169" y="10567"/>
                      <a:pt x="138" y="16435"/>
                      <a:pt x="100" y="23475"/>
                    </a:cubicBezTo>
                    <a:cubicBezTo>
                      <a:pt x="88" y="26994"/>
                      <a:pt x="69" y="30807"/>
                      <a:pt x="63" y="34844"/>
                    </a:cubicBezTo>
                    <a:cubicBezTo>
                      <a:pt x="50" y="38881"/>
                      <a:pt x="38" y="43136"/>
                      <a:pt x="32" y="47540"/>
                    </a:cubicBezTo>
                    <a:cubicBezTo>
                      <a:pt x="25" y="51938"/>
                      <a:pt x="13" y="56486"/>
                      <a:pt x="13" y="61109"/>
                    </a:cubicBezTo>
                    <a:cubicBezTo>
                      <a:pt x="7" y="65731"/>
                      <a:pt x="0" y="70422"/>
                      <a:pt x="0" y="75119"/>
                    </a:cubicBezTo>
                    <a:cubicBezTo>
                      <a:pt x="7" y="79816"/>
                      <a:pt x="0" y="84507"/>
                      <a:pt x="7" y="89130"/>
                    </a:cubicBezTo>
                    <a:cubicBezTo>
                      <a:pt x="19" y="93752"/>
                      <a:pt x="19" y="98300"/>
                      <a:pt x="32" y="102698"/>
                    </a:cubicBezTo>
                    <a:cubicBezTo>
                      <a:pt x="38" y="107103"/>
                      <a:pt x="44" y="111358"/>
                      <a:pt x="63" y="115395"/>
                    </a:cubicBezTo>
                    <a:cubicBezTo>
                      <a:pt x="75" y="119431"/>
                      <a:pt x="88" y="123244"/>
                      <a:pt x="100" y="126764"/>
                    </a:cubicBezTo>
                    <a:cubicBezTo>
                      <a:pt x="138" y="133803"/>
                      <a:pt x="162" y="139672"/>
                      <a:pt x="187" y="143784"/>
                    </a:cubicBezTo>
                    <a:cubicBezTo>
                      <a:pt x="219" y="147889"/>
                      <a:pt x="237" y="150238"/>
                      <a:pt x="237" y="150238"/>
                    </a:cubicBezTo>
                    <a:cubicBezTo>
                      <a:pt x="237" y="150238"/>
                      <a:pt x="262" y="147889"/>
                      <a:pt x="281" y="143784"/>
                    </a:cubicBezTo>
                    <a:cubicBezTo>
                      <a:pt x="300" y="139672"/>
                      <a:pt x="331" y="133803"/>
                      <a:pt x="368" y="126764"/>
                    </a:cubicBezTo>
                    <a:cubicBezTo>
                      <a:pt x="381" y="123244"/>
                      <a:pt x="399" y="119431"/>
                      <a:pt x="412" y="115395"/>
                    </a:cubicBezTo>
                    <a:cubicBezTo>
                      <a:pt x="418" y="111358"/>
                      <a:pt x="437" y="107103"/>
                      <a:pt x="443" y="102698"/>
                    </a:cubicBezTo>
                    <a:cubicBezTo>
                      <a:pt x="449" y="98300"/>
                      <a:pt x="461" y="93752"/>
                      <a:pt x="461" y="89130"/>
                    </a:cubicBezTo>
                    <a:cubicBezTo>
                      <a:pt x="461" y="84507"/>
                      <a:pt x="474" y="79816"/>
                      <a:pt x="468" y="75119"/>
                    </a:cubicBezTo>
                    <a:cubicBezTo>
                      <a:pt x="468" y="70422"/>
                      <a:pt x="468" y="65731"/>
                      <a:pt x="461" y="61109"/>
                    </a:cubicBezTo>
                    <a:cubicBezTo>
                      <a:pt x="455" y="56486"/>
                      <a:pt x="449" y="51945"/>
                      <a:pt x="443" y="47540"/>
                    </a:cubicBezTo>
                    <a:cubicBezTo>
                      <a:pt x="430" y="43136"/>
                      <a:pt x="424" y="38881"/>
                      <a:pt x="412" y="34844"/>
                    </a:cubicBezTo>
                    <a:cubicBezTo>
                      <a:pt x="393" y="30813"/>
                      <a:pt x="381" y="27001"/>
                      <a:pt x="368" y="23475"/>
                    </a:cubicBezTo>
                    <a:cubicBezTo>
                      <a:pt x="331" y="16435"/>
                      <a:pt x="312" y="10567"/>
                      <a:pt x="281" y="6461"/>
                    </a:cubicBezTo>
                    <a:cubicBezTo>
                      <a:pt x="250" y="2350"/>
                      <a:pt x="237" y="1"/>
                      <a:pt x="237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1"/>
              <p:cNvSpPr/>
              <p:nvPr/>
            </p:nvSpPr>
            <p:spPr>
              <a:xfrm>
                <a:off x="741850" y="1322700"/>
                <a:ext cx="11700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50238" extrusionOk="0">
                    <a:moveTo>
                      <a:pt x="237" y="1"/>
                    </a:moveTo>
                    <a:cubicBezTo>
                      <a:pt x="237" y="1"/>
                      <a:pt x="212" y="2350"/>
                      <a:pt x="187" y="6455"/>
                    </a:cubicBezTo>
                    <a:cubicBezTo>
                      <a:pt x="168" y="10567"/>
                      <a:pt x="137" y="16435"/>
                      <a:pt x="100" y="23475"/>
                    </a:cubicBezTo>
                    <a:cubicBezTo>
                      <a:pt x="87" y="26994"/>
                      <a:pt x="69" y="30807"/>
                      <a:pt x="62" y="34844"/>
                    </a:cubicBezTo>
                    <a:cubicBezTo>
                      <a:pt x="50" y="38881"/>
                      <a:pt x="37" y="43136"/>
                      <a:pt x="31" y="47540"/>
                    </a:cubicBezTo>
                    <a:cubicBezTo>
                      <a:pt x="19" y="51938"/>
                      <a:pt x="13" y="56486"/>
                      <a:pt x="6" y="61109"/>
                    </a:cubicBezTo>
                    <a:cubicBezTo>
                      <a:pt x="6" y="65731"/>
                      <a:pt x="0" y="70422"/>
                      <a:pt x="0" y="75119"/>
                    </a:cubicBezTo>
                    <a:cubicBezTo>
                      <a:pt x="0" y="79816"/>
                      <a:pt x="0" y="84507"/>
                      <a:pt x="6" y="89130"/>
                    </a:cubicBezTo>
                    <a:cubicBezTo>
                      <a:pt x="13" y="93752"/>
                      <a:pt x="19" y="98300"/>
                      <a:pt x="25" y="102698"/>
                    </a:cubicBezTo>
                    <a:cubicBezTo>
                      <a:pt x="37" y="107103"/>
                      <a:pt x="44" y="111358"/>
                      <a:pt x="62" y="115395"/>
                    </a:cubicBezTo>
                    <a:cubicBezTo>
                      <a:pt x="75" y="119431"/>
                      <a:pt x="87" y="123244"/>
                      <a:pt x="100" y="126764"/>
                    </a:cubicBezTo>
                    <a:cubicBezTo>
                      <a:pt x="137" y="133803"/>
                      <a:pt x="156" y="139672"/>
                      <a:pt x="187" y="143784"/>
                    </a:cubicBezTo>
                    <a:cubicBezTo>
                      <a:pt x="218" y="147889"/>
                      <a:pt x="237" y="150238"/>
                      <a:pt x="237" y="150238"/>
                    </a:cubicBezTo>
                    <a:cubicBezTo>
                      <a:pt x="237" y="150238"/>
                      <a:pt x="256" y="147889"/>
                      <a:pt x="280" y="143784"/>
                    </a:cubicBezTo>
                    <a:cubicBezTo>
                      <a:pt x="299" y="139672"/>
                      <a:pt x="330" y="133803"/>
                      <a:pt x="368" y="126764"/>
                    </a:cubicBezTo>
                    <a:cubicBezTo>
                      <a:pt x="380" y="123244"/>
                      <a:pt x="399" y="119431"/>
                      <a:pt x="411" y="115395"/>
                    </a:cubicBezTo>
                    <a:cubicBezTo>
                      <a:pt x="417" y="111358"/>
                      <a:pt x="430" y="107103"/>
                      <a:pt x="442" y="102698"/>
                    </a:cubicBezTo>
                    <a:cubicBezTo>
                      <a:pt x="449" y="98300"/>
                      <a:pt x="455" y="93752"/>
                      <a:pt x="461" y="89130"/>
                    </a:cubicBezTo>
                    <a:cubicBezTo>
                      <a:pt x="461" y="84507"/>
                      <a:pt x="467" y="79816"/>
                      <a:pt x="467" y="75119"/>
                    </a:cubicBezTo>
                    <a:cubicBezTo>
                      <a:pt x="467" y="70422"/>
                      <a:pt x="467" y="65731"/>
                      <a:pt x="461" y="61109"/>
                    </a:cubicBezTo>
                    <a:cubicBezTo>
                      <a:pt x="449" y="56486"/>
                      <a:pt x="449" y="51945"/>
                      <a:pt x="436" y="47540"/>
                    </a:cubicBezTo>
                    <a:cubicBezTo>
                      <a:pt x="430" y="43136"/>
                      <a:pt x="424" y="38881"/>
                      <a:pt x="405" y="34844"/>
                    </a:cubicBezTo>
                    <a:cubicBezTo>
                      <a:pt x="393" y="30813"/>
                      <a:pt x="380" y="27001"/>
                      <a:pt x="368" y="23475"/>
                    </a:cubicBezTo>
                    <a:cubicBezTo>
                      <a:pt x="330" y="16435"/>
                      <a:pt x="305" y="10567"/>
                      <a:pt x="280" y="6461"/>
                    </a:cubicBezTo>
                    <a:cubicBezTo>
                      <a:pt x="249" y="2350"/>
                      <a:pt x="237" y="1"/>
                      <a:pt x="237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1"/>
              <p:cNvSpPr/>
              <p:nvPr/>
            </p:nvSpPr>
            <p:spPr>
              <a:xfrm>
                <a:off x="768000" y="1322700"/>
                <a:ext cx="11875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50238" extrusionOk="0">
                    <a:moveTo>
                      <a:pt x="237" y="1"/>
                    </a:moveTo>
                    <a:cubicBezTo>
                      <a:pt x="237" y="1"/>
                      <a:pt x="212" y="2350"/>
                      <a:pt x="194" y="6455"/>
                    </a:cubicBezTo>
                    <a:cubicBezTo>
                      <a:pt x="169" y="10567"/>
                      <a:pt x="144" y="16435"/>
                      <a:pt x="107" y="23475"/>
                    </a:cubicBezTo>
                    <a:cubicBezTo>
                      <a:pt x="94" y="26994"/>
                      <a:pt x="75" y="30807"/>
                      <a:pt x="63" y="34844"/>
                    </a:cubicBezTo>
                    <a:cubicBezTo>
                      <a:pt x="57" y="38881"/>
                      <a:pt x="38" y="43136"/>
                      <a:pt x="32" y="47540"/>
                    </a:cubicBezTo>
                    <a:cubicBezTo>
                      <a:pt x="26" y="51938"/>
                      <a:pt x="13" y="56486"/>
                      <a:pt x="13" y="61109"/>
                    </a:cubicBezTo>
                    <a:cubicBezTo>
                      <a:pt x="7" y="65731"/>
                      <a:pt x="1" y="70422"/>
                      <a:pt x="7" y="75119"/>
                    </a:cubicBezTo>
                    <a:cubicBezTo>
                      <a:pt x="7" y="79816"/>
                      <a:pt x="7" y="84507"/>
                      <a:pt x="13" y="89130"/>
                    </a:cubicBezTo>
                    <a:cubicBezTo>
                      <a:pt x="19" y="93752"/>
                      <a:pt x="19" y="98300"/>
                      <a:pt x="32" y="102698"/>
                    </a:cubicBezTo>
                    <a:cubicBezTo>
                      <a:pt x="44" y="107103"/>
                      <a:pt x="51" y="111358"/>
                      <a:pt x="63" y="115395"/>
                    </a:cubicBezTo>
                    <a:cubicBezTo>
                      <a:pt x="75" y="119431"/>
                      <a:pt x="94" y="123244"/>
                      <a:pt x="107" y="126764"/>
                    </a:cubicBezTo>
                    <a:cubicBezTo>
                      <a:pt x="138" y="133803"/>
                      <a:pt x="163" y="139672"/>
                      <a:pt x="194" y="143784"/>
                    </a:cubicBezTo>
                    <a:cubicBezTo>
                      <a:pt x="219" y="147889"/>
                      <a:pt x="237" y="150238"/>
                      <a:pt x="237" y="150238"/>
                    </a:cubicBezTo>
                    <a:cubicBezTo>
                      <a:pt x="237" y="150238"/>
                      <a:pt x="262" y="147889"/>
                      <a:pt x="281" y="143784"/>
                    </a:cubicBezTo>
                    <a:cubicBezTo>
                      <a:pt x="306" y="139672"/>
                      <a:pt x="337" y="133803"/>
                      <a:pt x="374" y="126764"/>
                    </a:cubicBezTo>
                    <a:cubicBezTo>
                      <a:pt x="387" y="123244"/>
                      <a:pt x="399" y="119431"/>
                      <a:pt x="412" y="115395"/>
                    </a:cubicBezTo>
                    <a:cubicBezTo>
                      <a:pt x="424" y="111358"/>
                      <a:pt x="437" y="107103"/>
                      <a:pt x="443" y="102698"/>
                    </a:cubicBezTo>
                    <a:cubicBezTo>
                      <a:pt x="449" y="98300"/>
                      <a:pt x="462" y="93752"/>
                      <a:pt x="462" y="89130"/>
                    </a:cubicBezTo>
                    <a:cubicBezTo>
                      <a:pt x="468" y="84507"/>
                      <a:pt x="474" y="79816"/>
                      <a:pt x="474" y="75119"/>
                    </a:cubicBezTo>
                    <a:cubicBezTo>
                      <a:pt x="468" y="70422"/>
                      <a:pt x="468" y="65731"/>
                      <a:pt x="462" y="61109"/>
                    </a:cubicBezTo>
                    <a:cubicBezTo>
                      <a:pt x="455" y="56486"/>
                      <a:pt x="455" y="51945"/>
                      <a:pt x="443" y="47540"/>
                    </a:cubicBezTo>
                    <a:cubicBezTo>
                      <a:pt x="431" y="43136"/>
                      <a:pt x="424" y="38881"/>
                      <a:pt x="412" y="34844"/>
                    </a:cubicBezTo>
                    <a:cubicBezTo>
                      <a:pt x="399" y="30813"/>
                      <a:pt x="387" y="27001"/>
                      <a:pt x="374" y="23475"/>
                    </a:cubicBezTo>
                    <a:cubicBezTo>
                      <a:pt x="337" y="16435"/>
                      <a:pt x="312" y="10567"/>
                      <a:pt x="281" y="6461"/>
                    </a:cubicBezTo>
                    <a:cubicBezTo>
                      <a:pt x="256" y="2350"/>
                      <a:pt x="237" y="1"/>
                      <a:pt x="237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1"/>
              <p:cNvSpPr/>
              <p:nvPr/>
            </p:nvSpPr>
            <p:spPr>
              <a:xfrm>
                <a:off x="951775" y="1564275"/>
                <a:ext cx="300150" cy="334400"/>
              </a:xfrm>
              <a:custGeom>
                <a:avLst/>
                <a:gdLst/>
                <a:ahLst/>
                <a:cxnLst/>
                <a:rect l="l" t="t" r="r" b="b"/>
                <a:pathLst>
                  <a:path w="12006" h="13376" extrusionOk="0">
                    <a:moveTo>
                      <a:pt x="10018" y="1558"/>
                    </a:moveTo>
                    <a:cubicBezTo>
                      <a:pt x="12005" y="3115"/>
                      <a:pt x="11819" y="6672"/>
                      <a:pt x="9601" y="9507"/>
                    </a:cubicBezTo>
                    <a:cubicBezTo>
                      <a:pt x="7383" y="12341"/>
                      <a:pt x="3975" y="13376"/>
                      <a:pt x="1988" y="11818"/>
                    </a:cubicBezTo>
                    <a:cubicBezTo>
                      <a:pt x="1" y="10267"/>
                      <a:pt x="188" y="6710"/>
                      <a:pt x="2405" y="3875"/>
                    </a:cubicBezTo>
                    <a:cubicBezTo>
                      <a:pt x="4623" y="1041"/>
                      <a:pt x="8031" y="0"/>
                      <a:pt x="10018" y="1558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1"/>
              <p:cNvSpPr/>
              <p:nvPr/>
            </p:nvSpPr>
            <p:spPr>
              <a:xfrm>
                <a:off x="994925" y="1594025"/>
                <a:ext cx="25700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10280" h="12186" extrusionOk="0">
                    <a:moveTo>
                      <a:pt x="7713" y="0"/>
                    </a:moveTo>
                    <a:cubicBezTo>
                      <a:pt x="9407" y="1657"/>
                      <a:pt x="9139" y="5015"/>
                      <a:pt x="7028" y="7713"/>
                    </a:cubicBezTo>
                    <a:cubicBezTo>
                      <a:pt x="5015" y="10279"/>
                      <a:pt x="2019" y="11369"/>
                      <a:pt x="0" y="10391"/>
                    </a:cubicBezTo>
                    <a:cubicBezTo>
                      <a:pt x="81" y="10472"/>
                      <a:pt x="169" y="10553"/>
                      <a:pt x="262" y="10628"/>
                    </a:cubicBezTo>
                    <a:cubicBezTo>
                      <a:pt x="2249" y="12186"/>
                      <a:pt x="5657" y="11145"/>
                      <a:pt x="7875" y="8311"/>
                    </a:cubicBezTo>
                    <a:cubicBezTo>
                      <a:pt x="10093" y="5476"/>
                      <a:pt x="10279" y="1919"/>
                      <a:pt x="8292" y="368"/>
                    </a:cubicBezTo>
                    <a:cubicBezTo>
                      <a:pt x="8112" y="224"/>
                      <a:pt x="7918" y="100"/>
                      <a:pt x="7713" y="0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1"/>
              <p:cNvSpPr/>
              <p:nvPr/>
            </p:nvSpPr>
            <p:spPr>
              <a:xfrm>
                <a:off x="976550" y="1600100"/>
                <a:ext cx="188325" cy="214000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560" extrusionOk="0">
                    <a:moveTo>
                      <a:pt x="6454" y="841"/>
                    </a:moveTo>
                    <a:cubicBezTo>
                      <a:pt x="7532" y="1682"/>
                      <a:pt x="7196" y="3900"/>
                      <a:pt x="5707" y="5800"/>
                    </a:cubicBezTo>
                    <a:cubicBezTo>
                      <a:pt x="4218" y="7700"/>
                      <a:pt x="2143" y="8560"/>
                      <a:pt x="1072" y="7719"/>
                    </a:cubicBezTo>
                    <a:cubicBezTo>
                      <a:pt x="0" y="6878"/>
                      <a:pt x="337" y="4660"/>
                      <a:pt x="1826" y="2760"/>
                    </a:cubicBezTo>
                    <a:cubicBezTo>
                      <a:pt x="3308" y="860"/>
                      <a:pt x="5383" y="0"/>
                      <a:pt x="6454" y="841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1"/>
              <p:cNvSpPr/>
              <p:nvPr/>
            </p:nvSpPr>
            <p:spPr>
              <a:xfrm>
                <a:off x="1016425" y="1611925"/>
                <a:ext cx="148450" cy="195475"/>
              </a:xfrm>
              <a:custGeom>
                <a:avLst/>
                <a:gdLst/>
                <a:ahLst/>
                <a:cxnLst/>
                <a:rect l="l" t="t" r="r" b="b"/>
                <a:pathLst>
                  <a:path w="5938" h="7819" extrusionOk="0">
                    <a:moveTo>
                      <a:pt x="3532" y="69"/>
                    </a:moveTo>
                    <a:cubicBezTo>
                      <a:pt x="3719" y="119"/>
                      <a:pt x="3900" y="206"/>
                      <a:pt x="4056" y="325"/>
                    </a:cubicBezTo>
                    <a:cubicBezTo>
                      <a:pt x="5127" y="1166"/>
                      <a:pt x="4791" y="3383"/>
                      <a:pt x="3302" y="5283"/>
                    </a:cubicBezTo>
                    <a:cubicBezTo>
                      <a:pt x="2305" y="6561"/>
                      <a:pt x="1047" y="7364"/>
                      <a:pt x="0" y="7507"/>
                    </a:cubicBezTo>
                    <a:cubicBezTo>
                      <a:pt x="1140" y="7819"/>
                      <a:pt x="2841" y="6953"/>
                      <a:pt x="4112" y="5327"/>
                    </a:cubicBezTo>
                    <a:cubicBezTo>
                      <a:pt x="5601" y="3421"/>
                      <a:pt x="5937" y="1203"/>
                      <a:pt x="4866" y="362"/>
                    </a:cubicBezTo>
                    <a:cubicBezTo>
                      <a:pt x="4510" y="88"/>
                      <a:pt x="4049" y="1"/>
                      <a:pt x="3532" y="69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1"/>
              <p:cNvSpPr/>
              <p:nvPr/>
            </p:nvSpPr>
            <p:spPr>
              <a:xfrm>
                <a:off x="1306875" y="4529325"/>
                <a:ext cx="300150" cy="334250"/>
              </a:xfrm>
              <a:custGeom>
                <a:avLst/>
                <a:gdLst/>
                <a:ahLst/>
                <a:cxnLst/>
                <a:rect l="l" t="t" r="r" b="b"/>
                <a:pathLst>
                  <a:path w="12006" h="13370" extrusionOk="0">
                    <a:moveTo>
                      <a:pt x="10018" y="1551"/>
                    </a:moveTo>
                    <a:cubicBezTo>
                      <a:pt x="12005" y="3109"/>
                      <a:pt x="11818" y="6666"/>
                      <a:pt x="9601" y="9501"/>
                    </a:cubicBezTo>
                    <a:cubicBezTo>
                      <a:pt x="7383" y="12335"/>
                      <a:pt x="3969" y="13369"/>
                      <a:pt x="1988" y="11812"/>
                    </a:cubicBezTo>
                    <a:cubicBezTo>
                      <a:pt x="1" y="10261"/>
                      <a:pt x="187" y="6703"/>
                      <a:pt x="2405" y="3869"/>
                    </a:cubicBezTo>
                    <a:cubicBezTo>
                      <a:pt x="4623" y="1034"/>
                      <a:pt x="8031" y="0"/>
                      <a:pt x="10018" y="1551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1"/>
              <p:cNvSpPr/>
              <p:nvPr/>
            </p:nvSpPr>
            <p:spPr>
              <a:xfrm>
                <a:off x="1349850" y="4558900"/>
                <a:ext cx="257175" cy="304525"/>
              </a:xfrm>
              <a:custGeom>
                <a:avLst/>
                <a:gdLst/>
                <a:ahLst/>
                <a:cxnLst/>
                <a:rect l="l" t="t" r="r" b="b"/>
                <a:pathLst>
                  <a:path w="10287" h="12181" extrusionOk="0">
                    <a:moveTo>
                      <a:pt x="7713" y="1"/>
                    </a:moveTo>
                    <a:cubicBezTo>
                      <a:pt x="9414" y="1658"/>
                      <a:pt x="9146" y="5016"/>
                      <a:pt x="7028" y="7713"/>
                    </a:cubicBezTo>
                    <a:cubicBezTo>
                      <a:pt x="5016" y="10280"/>
                      <a:pt x="2026" y="11370"/>
                      <a:pt x="1" y="10392"/>
                    </a:cubicBezTo>
                    <a:cubicBezTo>
                      <a:pt x="88" y="10473"/>
                      <a:pt x="175" y="10554"/>
                      <a:pt x="269" y="10623"/>
                    </a:cubicBezTo>
                    <a:cubicBezTo>
                      <a:pt x="2256" y="12180"/>
                      <a:pt x="5664" y="11146"/>
                      <a:pt x="7882" y="8311"/>
                    </a:cubicBezTo>
                    <a:cubicBezTo>
                      <a:pt x="10099" y="5477"/>
                      <a:pt x="10286" y="1920"/>
                      <a:pt x="8299" y="368"/>
                    </a:cubicBezTo>
                    <a:cubicBezTo>
                      <a:pt x="8118" y="225"/>
                      <a:pt x="7919" y="101"/>
                      <a:pt x="7713" y="1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1"/>
              <p:cNvSpPr/>
              <p:nvPr/>
            </p:nvSpPr>
            <p:spPr>
              <a:xfrm>
                <a:off x="1331650" y="4564975"/>
                <a:ext cx="188150" cy="214025"/>
              </a:xfrm>
              <a:custGeom>
                <a:avLst/>
                <a:gdLst/>
                <a:ahLst/>
                <a:cxnLst/>
                <a:rect l="l" t="t" r="r" b="b"/>
                <a:pathLst>
                  <a:path w="7526" h="8561" extrusionOk="0">
                    <a:moveTo>
                      <a:pt x="6454" y="842"/>
                    </a:moveTo>
                    <a:cubicBezTo>
                      <a:pt x="7526" y="1683"/>
                      <a:pt x="7189" y="3901"/>
                      <a:pt x="5707" y="5801"/>
                    </a:cubicBezTo>
                    <a:cubicBezTo>
                      <a:pt x="4218" y="7701"/>
                      <a:pt x="2143" y="8561"/>
                      <a:pt x="1072" y="7719"/>
                    </a:cubicBezTo>
                    <a:cubicBezTo>
                      <a:pt x="0" y="6885"/>
                      <a:pt x="337" y="4661"/>
                      <a:pt x="1819" y="2761"/>
                    </a:cubicBezTo>
                    <a:cubicBezTo>
                      <a:pt x="3308" y="861"/>
                      <a:pt x="5383" y="1"/>
                      <a:pt x="6454" y="842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31"/>
              <p:cNvSpPr/>
              <p:nvPr/>
            </p:nvSpPr>
            <p:spPr>
              <a:xfrm>
                <a:off x="1371500" y="4576825"/>
                <a:ext cx="148300" cy="195325"/>
              </a:xfrm>
              <a:custGeom>
                <a:avLst/>
                <a:gdLst/>
                <a:ahLst/>
                <a:cxnLst/>
                <a:rect l="l" t="t" r="r" b="b"/>
                <a:pathLst>
                  <a:path w="5932" h="7813" extrusionOk="0">
                    <a:moveTo>
                      <a:pt x="3527" y="69"/>
                    </a:moveTo>
                    <a:cubicBezTo>
                      <a:pt x="3720" y="119"/>
                      <a:pt x="3895" y="206"/>
                      <a:pt x="4050" y="324"/>
                    </a:cubicBezTo>
                    <a:cubicBezTo>
                      <a:pt x="5128" y="1165"/>
                      <a:pt x="4792" y="3383"/>
                      <a:pt x="3303" y="5283"/>
                    </a:cubicBezTo>
                    <a:cubicBezTo>
                      <a:pt x="2306" y="6560"/>
                      <a:pt x="1041" y="7364"/>
                      <a:pt x="1" y="7501"/>
                    </a:cubicBezTo>
                    <a:cubicBezTo>
                      <a:pt x="1135" y="7812"/>
                      <a:pt x="2842" y="6953"/>
                      <a:pt x="4113" y="5321"/>
                    </a:cubicBezTo>
                    <a:cubicBezTo>
                      <a:pt x="5595" y="3420"/>
                      <a:pt x="5932" y="1203"/>
                      <a:pt x="4860" y="362"/>
                    </a:cubicBezTo>
                    <a:cubicBezTo>
                      <a:pt x="4505" y="88"/>
                      <a:pt x="4044" y="0"/>
                      <a:pt x="3527" y="69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31"/>
              <p:cNvSpPr/>
              <p:nvPr/>
            </p:nvSpPr>
            <p:spPr>
              <a:xfrm>
                <a:off x="1197550" y="2545600"/>
                <a:ext cx="300300" cy="334250"/>
              </a:xfrm>
              <a:custGeom>
                <a:avLst/>
                <a:gdLst/>
                <a:ahLst/>
                <a:cxnLst/>
                <a:rect l="l" t="t" r="r" b="b"/>
                <a:pathLst>
                  <a:path w="12012" h="13370" extrusionOk="0">
                    <a:moveTo>
                      <a:pt x="10024" y="1552"/>
                    </a:moveTo>
                    <a:cubicBezTo>
                      <a:pt x="12011" y="3110"/>
                      <a:pt x="11824" y="6667"/>
                      <a:pt x="9607" y="9501"/>
                    </a:cubicBezTo>
                    <a:cubicBezTo>
                      <a:pt x="7389" y="12336"/>
                      <a:pt x="3975" y="13370"/>
                      <a:pt x="1988" y="11813"/>
                    </a:cubicBezTo>
                    <a:cubicBezTo>
                      <a:pt x="0" y="10261"/>
                      <a:pt x="193" y="6704"/>
                      <a:pt x="2411" y="3870"/>
                    </a:cubicBezTo>
                    <a:cubicBezTo>
                      <a:pt x="4629" y="1035"/>
                      <a:pt x="8037" y="1"/>
                      <a:pt x="10024" y="1552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31"/>
              <p:cNvSpPr/>
              <p:nvPr/>
            </p:nvSpPr>
            <p:spPr>
              <a:xfrm>
                <a:off x="1240675" y="2575200"/>
                <a:ext cx="257175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10287" h="12186" extrusionOk="0">
                    <a:moveTo>
                      <a:pt x="7713" y="1"/>
                    </a:moveTo>
                    <a:cubicBezTo>
                      <a:pt x="9408" y="1658"/>
                      <a:pt x="9140" y="5016"/>
                      <a:pt x="7028" y="7713"/>
                    </a:cubicBezTo>
                    <a:cubicBezTo>
                      <a:pt x="5016" y="10280"/>
                      <a:pt x="2026" y="11370"/>
                      <a:pt x="1" y="10392"/>
                    </a:cubicBezTo>
                    <a:cubicBezTo>
                      <a:pt x="82" y="10473"/>
                      <a:pt x="175" y="10554"/>
                      <a:pt x="269" y="10629"/>
                    </a:cubicBezTo>
                    <a:cubicBezTo>
                      <a:pt x="2250" y="12186"/>
                      <a:pt x="5664" y="11146"/>
                      <a:pt x="7882" y="8311"/>
                    </a:cubicBezTo>
                    <a:cubicBezTo>
                      <a:pt x="10099" y="5477"/>
                      <a:pt x="10286" y="1919"/>
                      <a:pt x="8299" y="368"/>
                    </a:cubicBezTo>
                    <a:cubicBezTo>
                      <a:pt x="8112" y="225"/>
                      <a:pt x="7919" y="100"/>
                      <a:pt x="7713" y="1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31"/>
              <p:cNvSpPr/>
              <p:nvPr/>
            </p:nvSpPr>
            <p:spPr>
              <a:xfrm>
                <a:off x="1222475" y="2581275"/>
                <a:ext cx="188150" cy="214025"/>
              </a:xfrm>
              <a:custGeom>
                <a:avLst/>
                <a:gdLst/>
                <a:ahLst/>
                <a:cxnLst/>
                <a:rect l="l" t="t" r="r" b="b"/>
                <a:pathLst>
                  <a:path w="7526" h="8561" extrusionOk="0">
                    <a:moveTo>
                      <a:pt x="6454" y="842"/>
                    </a:moveTo>
                    <a:cubicBezTo>
                      <a:pt x="7526" y="1683"/>
                      <a:pt x="7189" y="3900"/>
                      <a:pt x="5707" y="5800"/>
                    </a:cubicBezTo>
                    <a:cubicBezTo>
                      <a:pt x="4218" y="7701"/>
                      <a:pt x="2143" y="8560"/>
                      <a:pt x="1072" y="7719"/>
                    </a:cubicBezTo>
                    <a:cubicBezTo>
                      <a:pt x="0" y="6884"/>
                      <a:pt x="336" y="4660"/>
                      <a:pt x="1819" y="2760"/>
                    </a:cubicBezTo>
                    <a:cubicBezTo>
                      <a:pt x="3308" y="860"/>
                      <a:pt x="5383" y="1"/>
                      <a:pt x="6454" y="842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31"/>
              <p:cNvSpPr/>
              <p:nvPr/>
            </p:nvSpPr>
            <p:spPr>
              <a:xfrm>
                <a:off x="1262325" y="2593125"/>
                <a:ext cx="148300" cy="195475"/>
              </a:xfrm>
              <a:custGeom>
                <a:avLst/>
                <a:gdLst/>
                <a:ahLst/>
                <a:cxnLst/>
                <a:rect l="l" t="t" r="r" b="b"/>
                <a:pathLst>
                  <a:path w="5932" h="7819" extrusionOk="0">
                    <a:moveTo>
                      <a:pt x="3527" y="69"/>
                    </a:moveTo>
                    <a:cubicBezTo>
                      <a:pt x="3720" y="118"/>
                      <a:pt x="3894" y="206"/>
                      <a:pt x="4050" y="324"/>
                    </a:cubicBezTo>
                    <a:cubicBezTo>
                      <a:pt x="5122" y="1165"/>
                      <a:pt x="4785" y="3383"/>
                      <a:pt x="3303" y="5283"/>
                    </a:cubicBezTo>
                    <a:cubicBezTo>
                      <a:pt x="2306" y="6560"/>
                      <a:pt x="1041" y="7364"/>
                      <a:pt x="1" y="7507"/>
                    </a:cubicBezTo>
                    <a:cubicBezTo>
                      <a:pt x="1135" y="7818"/>
                      <a:pt x="2835" y="6952"/>
                      <a:pt x="4113" y="5326"/>
                    </a:cubicBezTo>
                    <a:cubicBezTo>
                      <a:pt x="5595" y="3420"/>
                      <a:pt x="5932" y="1202"/>
                      <a:pt x="4860" y="361"/>
                    </a:cubicBezTo>
                    <a:cubicBezTo>
                      <a:pt x="4505" y="87"/>
                      <a:pt x="4044" y="0"/>
                      <a:pt x="3527" y="69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1"/>
              <p:cNvSpPr/>
              <p:nvPr/>
            </p:nvSpPr>
            <p:spPr>
              <a:xfrm>
                <a:off x="1180875" y="3870825"/>
                <a:ext cx="300150" cy="334250"/>
              </a:xfrm>
              <a:custGeom>
                <a:avLst/>
                <a:gdLst/>
                <a:ahLst/>
                <a:cxnLst/>
                <a:rect l="l" t="t" r="r" b="b"/>
                <a:pathLst>
                  <a:path w="12006" h="13370" extrusionOk="0">
                    <a:moveTo>
                      <a:pt x="10018" y="1552"/>
                    </a:moveTo>
                    <a:cubicBezTo>
                      <a:pt x="12005" y="3110"/>
                      <a:pt x="11819" y="6667"/>
                      <a:pt x="9601" y="9501"/>
                    </a:cubicBezTo>
                    <a:cubicBezTo>
                      <a:pt x="7383" y="12336"/>
                      <a:pt x="3975" y="13370"/>
                      <a:pt x="1988" y="11812"/>
                    </a:cubicBezTo>
                    <a:cubicBezTo>
                      <a:pt x="1" y="10261"/>
                      <a:pt x="188" y="6704"/>
                      <a:pt x="2405" y="3870"/>
                    </a:cubicBezTo>
                    <a:cubicBezTo>
                      <a:pt x="4623" y="1035"/>
                      <a:pt x="8031" y="1"/>
                      <a:pt x="10018" y="1552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1"/>
              <p:cNvSpPr/>
              <p:nvPr/>
            </p:nvSpPr>
            <p:spPr>
              <a:xfrm>
                <a:off x="1223875" y="3900425"/>
                <a:ext cx="2571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2186" extrusionOk="0">
                    <a:moveTo>
                      <a:pt x="7713" y="1"/>
                    </a:moveTo>
                    <a:cubicBezTo>
                      <a:pt x="9413" y="1658"/>
                      <a:pt x="9145" y="5015"/>
                      <a:pt x="7027" y="7713"/>
                    </a:cubicBezTo>
                    <a:cubicBezTo>
                      <a:pt x="5015" y="10280"/>
                      <a:pt x="2025" y="11370"/>
                      <a:pt x="0" y="10392"/>
                    </a:cubicBezTo>
                    <a:cubicBezTo>
                      <a:pt x="87" y="10473"/>
                      <a:pt x="175" y="10554"/>
                      <a:pt x="268" y="10628"/>
                    </a:cubicBezTo>
                    <a:cubicBezTo>
                      <a:pt x="2255" y="12186"/>
                      <a:pt x="5663" y="11146"/>
                      <a:pt x="7881" y="8311"/>
                    </a:cubicBezTo>
                    <a:cubicBezTo>
                      <a:pt x="10099" y="5476"/>
                      <a:pt x="10285" y="1919"/>
                      <a:pt x="8298" y="362"/>
                    </a:cubicBezTo>
                    <a:cubicBezTo>
                      <a:pt x="8117" y="225"/>
                      <a:pt x="7918" y="100"/>
                      <a:pt x="7713" y="1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1"/>
              <p:cNvSpPr/>
              <p:nvPr/>
            </p:nvSpPr>
            <p:spPr>
              <a:xfrm>
                <a:off x="1205650" y="3906500"/>
                <a:ext cx="188150" cy="214025"/>
              </a:xfrm>
              <a:custGeom>
                <a:avLst/>
                <a:gdLst/>
                <a:ahLst/>
                <a:cxnLst/>
                <a:rect l="l" t="t" r="r" b="b"/>
                <a:pathLst>
                  <a:path w="7526" h="8561" extrusionOk="0">
                    <a:moveTo>
                      <a:pt x="6454" y="841"/>
                    </a:moveTo>
                    <a:cubicBezTo>
                      <a:pt x="7526" y="1683"/>
                      <a:pt x="7196" y="3900"/>
                      <a:pt x="5707" y="5800"/>
                    </a:cubicBezTo>
                    <a:cubicBezTo>
                      <a:pt x="4218" y="7700"/>
                      <a:pt x="2143" y="8560"/>
                      <a:pt x="1072" y="7719"/>
                    </a:cubicBezTo>
                    <a:cubicBezTo>
                      <a:pt x="0" y="6884"/>
                      <a:pt x="337" y="4660"/>
                      <a:pt x="1819" y="2760"/>
                    </a:cubicBezTo>
                    <a:cubicBezTo>
                      <a:pt x="3308" y="860"/>
                      <a:pt x="5383" y="0"/>
                      <a:pt x="6454" y="841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1"/>
              <p:cNvSpPr/>
              <p:nvPr/>
            </p:nvSpPr>
            <p:spPr>
              <a:xfrm>
                <a:off x="1245525" y="3918325"/>
                <a:ext cx="148275" cy="195350"/>
              </a:xfrm>
              <a:custGeom>
                <a:avLst/>
                <a:gdLst/>
                <a:ahLst/>
                <a:cxnLst/>
                <a:rect l="l" t="t" r="r" b="b"/>
                <a:pathLst>
                  <a:path w="5931" h="7814" extrusionOk="0">
                    <a:moveTo>
                      <a:pt x="3526" y="69"/>
                    </a:moveTo>
                    <a:cubicBezTo>
                      <a:pt x="3719" y="119"/>
                      <a:pt x="3894" y="207"/>
                      <a:pt x="4049" y="325"/>
                    </a:cubicBezTo>
                    <a:cubicBezTo>
                      <a:pt x="5121" y="1166"/>
                      <a:pt x="4785" y="3384"/>
                      <a:pt x="3302" y="5284"/>
                    </a:cubicBezTo>
                    <a:cubicBezTo>
                      <a:pt x="2305" y="6561"/>
                      <a:pt x="1040" y="7364"/>
                      <a:pt x="0" y="7502"/>
                    </a:cubicBezTo>
                    <a:cubicBezTo>
                      <a:pt x="1134" y="7813"/>
                      <a:pt x="2835" y="6947"/>
                      <a:pt x="4105" y="5321"/>
                    </a:cubicBezTo>
                    <a:cubicBezTo>
                      <a:pt x="5594" y="3427"/>
                      <a:pt x="5931" y="1203"/>
                      <a:pt x="4859" y="362"/>
                    </a:cubicBezTo>
                    <a:cubicBezTo>
                      <a:pt x="4504" y="88"/>
                      <a:pt x="4043" y="1"/>
                      <a:pt x="3526" y="69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1"/>
              <p:cNvSpPr/>
              <p:nvPr/>
            </p:nvSpPr>
            <p:spPr>
              <a:xfrm>
                <a:off x="1279925" y="3365450"/>
                <a:ext cx="301700" cy="335650"/>
              </a:xfrm>
              <a:custGeom>
                <a:avLst/>
                <a:gdLst/>
                <a:ahLst/>
                <a:cxnLst/>
                <a:rect l="l" t="t" r="r" b="b"/>
                <a:pathLst>
                  <a:path w="12068" h="13426" extrusionOk="0">
                    <a:moveTo>
                      <a:pt x="9644" y="3881"/>
                    </a:moveTo>
                    <a:cubicBezTo>
                      <a:pt x="11875" y="6722"/>
                      <a:pt x="12068" y="10298"/>
                      <a:pt x="10074" y="11862"/>
                    </a:cubicBezTo>
                    <a:cubicBezTo>
                      <a:pt x="8081" y="13425"/>
                      <a:pt x="4654" y="12391"/>
                      <a:pt x="2424" y="9551"/>
                    </a:cubicBezTo>
                    <a:cubicBezTo>
                      <a:pt x="194" y="6704"/>
                      <a:pt x="1" y="3134"/>
                      <a:pt x="1994" y="1570"/>
                    </a:cubicBezTo>
                    <a:cubicBezTo>
                      <a:pt x="3988" y="0"/>
                      <a:pt x="7414" y="1041"/>
                      <a:pt x="9644" y="3881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31"/>
              <p:cNvSpPr/>
              <p:nvPr/>
            </p:nvSpPr>
            <p:spPr>
              <a:xfrm>
                <a:off x="1260000" y="3393950"/>
                <a:ext cx="257150" cy="304500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2180" extrusionOk="0">
                    <a:moveTo>
                      <a:pt x="2573" y="0"/>
                    </a:moveTo>
                    <a:cubicBezTo>
                      <a:pt x="873" y="1651"/>
                      <a:pt x="1140" y="5009"/>
                      <a:pt x="3259" y="7707"/>
                    </a:cubicBezTo>
                    <a:cubicBezTo>
                      <a:pt x="5271" y="10279"/>
                      <a:pt x="8261" y="11370"/>
                      <a:pt x="10286" y="10385"/>
                    </a:cubicBezTo>
                    <a:cubicBezTo>
                      <a:pt x="10199" y="10473"/>
                      <a:pt x="10111" y="10547"/>
                      <a:pt x="10018" y="10622"/>
                    </a:cubicBezTo>
                    <a:cubicBezTo>
                      <a:pt x="8031" y="12180"/>
                      <a:pt x="4623" y="11139"/>
                      <a:pt x="2405" y="8305"/>
                    </a:cubicBezTo>
                    <a:cubicBezTo>
                      <a:pt x="187" y="5476"/>
                      <a:pt x="0" y="1913"/>
                      <a:pt x="1988" y="362"/>
                    </a:cubicBezTo>
                    <a:cubicBezTo>
                      <a:pt x="2168" y="225"/>
                      <a:pt x="2368" y="100"/>
                      <a:pt x="2573" y="0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31"/>
              <p:cNvSpPr/>
              <p:nvPr/>
            </p:nvSpPr>
            <p:spPr>
              <a:xfrm>
                <a:off x="1347225" y="3399875"/>
                <a:ext cx="188150" cy="214000"/>
              </a:xfrm>
              <a:custGeom>
                <a:avLst/>
                <a:gdLst/>
                <a:ahLst/>
                <a:cxnLst/>
                <a:rect l="l" t="t" r="r" b="b"/>
                <a:pathLst>
                  <a:path w="7526" h="8560" extrusionOk="0">
                    <a:moveTo>
                      <a:pt x="5707" y="2760"/>
                    </a:moveTo>
                    <a:cubicBezTo>
                      <a:pt x="7195" y="4660"/>
                      <a:pt x="7526" y="6878"/>
                      <a:pt x="6454" y="7719"/>
                    </a:cubicBezTo>
                    <a:cubicBezTo>
                      <a:pt x="5383" y="8560"/>
                      <a:pt x="3308" y="7700"/>
                      <a:pt x="1819" y="5800"/>
                    </a:cubicBezTo>
                    <a:cubicBezTo>
                      <a:pt x="337" y="3900"/>
                      <a:pt x="0" y="1682"/>
                      <a:pt x="1072" y="841"/>
                    </a:cubicBezTo>
                    <a:cubicBezTo>
                      <a:pt x="2143" y="0"/>
                      <a:pt x="4218" y="860"/>
                      <a:pt x="5707" y="2760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31"/>
              <p:cNvSpPr/>
              <p:nvPr/>
            </p:nvSpPr>
            <p:spPr>
              <a:xfrm>
                <a:off x="1347225" y="3411700"/>
                <a:ext cx="148275" cy="195475"/>
              </a:xfrm>
              <a:custGeom>
                <a:avLst/>
                <a:gdLst/>
                <a:ahLst/>
                <a:cxnLst/>
                <a:rect l="l" t="t" r="r" b="b"/>
                <a:pathLst>
                  <a:path w="5931" h="7819" extrusionOk="0">
                    <a:moveTo>
                      <a:pt x="2405" y="69"/>
                    </a:moveTo>
                    <a:cubicBezTo>
                      <a:pt x="2212" y="119"/>
                      <a:pt x="2037" y="206"/>
                      <a:pt x="1881" y="331"/>
                    </a:cubicBezTo>
                    <a:cubicBezTo>
                      <a:pt x="804" y="1172"/>
                      <a:pt x="1140" y="3390"/>
                      <a:pt x="2629" y="5290"/>
                    </a:cubicBezTo>
                    <a:cubicBezTo>
                      <a:pt x="3626" y="6560"/>
                      <a:pt x="4890" y="7364"/>
                      <a:pt x="5931" y="7507"/>
                    </a:cubicBezTo>
                    <a:cubicBezTo>
                      <a:pt x="4797" y="7819"/>
                      <a:pt x="3090" y="6953"/>
                      <a:pt x="1819" y="5327"/>
                    </a:cubicBezTo>
                    <a:cubicBezTo>
                      <a:pt x="337" y="3427"/>
                      <a:pt x="0" y="1209"/>
                      <a:pt x="1072" y="368"/>
                    </a:cubicBezTo>
                    <a:cubicBezTo>
                      <a:pt x="1427" y="94"/>
                      <a:pt x="1888" y="1"/>
                      <a:pt x="2405" y="69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31"/>
              <p:cNvSpPr/>
              <p:nvPr/>
            </p:nvSpPr>
            <p:spPr>
              <a:xfrm>
                <a:off x="1293950" y="1851300"/>
                <a:ext cx="325850" cy="228350"/>
              </a:xfrm>
              <a:custGeom>
                <a:avLst/>
                <a:gdLst/>
                <a:ahLst/>
                <a:cxnLst/>
                <a:rect l="l" t="t" r="r" b="b"/>
                <a:pathLst>
                  <a:path w="13034" h="9134" extrusionOk="0">
                    <a:moveTo>
                      <a:pt x="13033" y="4567"/>
                    </a:moveTo>
                    <a:cubicBezTo>
                      <a:pt x="13033" y="7090"/>
                      <a:pt x="10118" y="9134"/>
                      <a:pt x="6517" y="9134"/>
                    </a:cubicBezTo>
                    <a:cubicBezTo>
                      <a:pt x="2922" y="9134"/>
                      <a:pt x="1" y="7090"/>
                      <a:pt x="1" y="4567"/>
                    </a:cubicBezTo>
                    <a:cubicBezTo>
                      <a:pt x="1" y="2044"/>
                      <a:pt x="2922" y="1"/>
                      <a:pt x="6517" y="1"/>
                    </a:cubicBezTo>
                    <a:cubicBezTo>
                      <a:pt x="10118" y="1"/>
                      <a:pt x="13033" y="2044"/>
                      <a:pt x="13033" y="4567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31"/>
              <p:cNvSpPr/>
              <p:nvPr/>
            </p:nvSpPr>
            <p:spPr>
              <a:xfrm>
                <a:off x="1293950" y="1948325"/>
                <a:ext cx="325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13034" h="5253" extrusionOk="0">
                    <a:moveTo>
                      <a:pt x="12958" y="1"/>
                    </a:moveTo>
                    <a:cubicBezTo>
                      <a:pt x="12703" y="2362"/>
                      <a:pt x="9893" y="4218"/>
                      <a:pt x="6461" y="4218"/>
                    </a:cubicBezTo>
                    <a:cubicBezTo>
                      <a:pt x="3196" y="4218"/>
                      <a:pt x="493" y="2530"/>
                      <a:pt x="19" y="331"/>
                    </a:cubicBezTo>
                    <a:cubicBezTo>
                      <a:pt x="7" y="449"/>
                      <a:pt x="1" y="568"/>
                      <a:pt x="1" y="686"/>
                    </a:cubicBezTo>
                    <a:cubicBezTo>
                      <a:pt x="1" y="3209"/>
                      <a:pt x="2916" y="5253"/>
                      <a:pt x="6517" y="5253"/>
                    </a:cubicBezTo>
                    <a:cubicBezTo>
                      <a:pt x="10118" y="5253"/>
                      <a:pt x="13033" y="3209"/>
                      <a:pt x="13033" y="686"/>
                    </a:cubicBezTo>
                    <a:cubicBezTo>
                      <a:pt x="13033" y="456"/>
                      <a:pt x="13008" y="225"/>
                      <a:pt x="12958" y="1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31"/>
              <p:cNvSpPr/>
              <p:nvPr/>
            </p:nvSpPr>
            <p:spPr>
              <a:xfrm>
                <a:off x="1347675" y="1864225"/>
                <a:ext cx="218375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735" h="4935" extrusionOk="0">
                    <a:moveTo>
                      <a:pt x="8735" y="2468"/>
                    </a:moveTo>
                    <a:cubicBezTo>
                      <a:pt x="8735" y="3832"/>
                      <a:pt x="6779" y="4935"/>
                      <a:pt x="4368" y="4935"/>
                    </a:cubicBezTo>
                    <a:cubicBezTo>
                      <a:pt x="1957" y="4935"/>
                      <a:pt x="1" y="3832"/>
                      <a:pt x="1" y="2468"/>
                    </a:cubicBezTo>
                    <a:cubicBezTo>
                      <a:pt x="1" y="1103"/>
                      <a:pt x="1957" y="1"/>
                      <a:pt x="4368" y="1"/>
                    </a:cubicBezTo>
                    <a:cubicBezTo>
                      <a:pt x="6779" y="1"/>
                      <a:pt x="8735" y="1103"/>
                      <a:pt x="8735" y="2468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31"/>
              <p:cNvSpPr/>
              <p:nvPr/>
            </p:nvSpPr>
            <p:spPr>
              <a:xfrm>
                <a:off x="1350650" y="1895075"/>
                <a:ext cx="215400" cy="92525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3701" extrusionOk="0">
                    <a:moveTo>
                      <a:pt x="8030" y="0"/>
                    </a:moveTo>
                    <a:cubicBezTo>
                      <a:pt x="8111" y="181"/>
                      <a:pt x="8149" y="374"/>
                      <a:pt x="8149" y="573"/>
                    </a:cubicBezTo>
                    <a:cubicBezTo>
                      <a:pt x="8149" y="1932"/>
                      <a:pt x="6199" y="3034"/>
                      <a:pt x="3782" y="3034"/>
                    </a:cubicBezTo>
                    <a:cubicBezTo>
                      <a:pt x="2168" y="3034"/>
                      <a:pt x="760" y="2542"/>
                      <a:pt x="0" y="1807"/>
                    </a:cubicBezTo>
                    <a:cubicBezTo>
                      <a:pt x="461" y="2891"/>
                      <a:pt x="2187" y="3701"/>
                      <a:pt x="4249" y="3701"/>
                    </a:cubicBezTo>
                    <a:cubicBezTo>
                      <a:pt x="6666" y="3701"/>
                      <a:pt x="8616" y="2592"/>
                      <a:pt x="8616" y="1234"/>
                    </a:cubicBezTo>
                    <a:cubicBezTo>
                      <a:pt x="8616" y="785"/>
                      <a:pt x="8404" y="362"/>
                      <a:pt x="8030" y="0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31"/>
              <p:cNvSpPr/>
              <p:nvPr/>
            </p:nvSpPr>
            <p:spPr>
              <a:xfrm>
                <a:off x="991175" y="4663575"/>
                <a:ext cx="290350" cy="3411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13644" extrusionOk="0">
                    <a:moveTo>
                      <a:pt x="9458" y="1414"/>
                    </a:moveTo>
                    <a:cubicBezTo>
                      <a:pt x="11551" y="2829"/>
                      <a:pt x="11613" y="6392"/>
                      <a:pt x="9601" y="9382"/>
                    </a:cubicBezTo>
                    <a:cubicBezTo>
                      <a:pt x="7583" y="12366"/>
                      <a:pt x="4256" y="13643"/>
                      <a:pt x="2156" y="12229"/>
                    </a:cubicBezTo>
                    <a:cubicBezTo>
                      <a:pt x="63" y="10815"/>
                      <a:pt x="1" y="7252"/>
                      <a:pt x="2013" y="4261"/>
                    </a:cubicBezTo>
                    <a:cubicBezTo>
                      <a:pt x="4032" y="1277"/>
                      <a:pt x="7364" y="0"/>
                      <a:pt x="9458" y="1414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31"/>
              <p:cNvSpPr/>
              <p:nvPr/>
            </p:nvSpPr>
            <p:spPr>
              <a:xfrm>
                <a:off x="1031825" y="4686925"/>
                <a:ext cx="243150" cy="31355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12542" extrusionOk="0">
                    <a:moveTo>
                      <a:pt x="6959" y="1"/>
                    </a:moveTo>
                    <a:cubicBezTo>
                      <a:pt x="8766" y="1533"/>
                      <a:pt x="8741" y="4904"/>
                      <a:pt x="6822" y="7744"/>
                    </a:cubicBezTo>
                    <a:cubicBezTo>
                      <a:pt x="4997" y="10454"/>
                      <a:pt x="2088" y="11750"/>
                      <a:pt x="1" y="10915"/>
                    </a:cubicBezTo>
                    <a:cubicBezTo>
                      <a:pt x="94" y="10990"/>
                      <a:pt x="188" y="11065"/>
                      <a:pt x="281" y="11127"/>
                    </a:cubicBezTo>
                    <a:cubicBezTo>
                      <a:pt x="2374" y="12541"/>
                      <a:pt x="5701" y="11264"/>
                      <a:pt x="7713" y="8280"/>
                    </a:cubicBezTo>
                    <a:cubicBezTo>
                      <a:pt x="9725" y="5296"/>
                      <a:pt x="9657" y="1733"/>
                      <a:pt x="7564" y="325"/>
                    </a:cubicBezTo>
                    <a:cubicBezTo>
                      <a:pt x="7377" y="194"/>
                      <a:pt x="7171" y="88"/>
                      <a:pt x="6959" y="1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1"/>
              <p:cNvSpPr/>
              <p:nvPr/>
            </p:nvSpPr>
            <p:spPr>
              <a:xfrm>
                <a:off x="1008000" y="4698000"/>
                <a:ext cx="178500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8766" extrusionOk="0">
                    <a:moveTo>
                      <a:pt x="6012" y="760"/>
                    </a:moveTo>
                    <a:cubicBezTo>
                      <a:pt x="7140" y="1520"/>
                      <a:pt x="6959" y="3763"/>
                      <a:pt x="5614" y="5763"/>
                    </a:cubicBezTo>
                    <a:cubicBezTo>
                      <a:pt x="4268" y="7762"/>
                      <a:pt x="2256" y="8765"/>
                      <a:pt x="1128" y="8005"/>
                    </a:cubicBezTo>
                    <a:cubicBezTo>
                      <a:pt x="1" y="7245"/>
                      <a:pt x="175" y="5009"/>
                      <a:pt x="1521" y="3003"/>
                    </a:cubicBezTo>
                    <a:cubicBezTo>
                      <a:pt x="2873" y="1003"/>
                      <a:pt x="4879" y="0"/>
                      <a:pt x="6012" y="760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31"/>
              <p:cNvSpPr/>
              <p:nvPr/>
            </p:nvSpPr>
            <p:spPr>
              <a:xfrm>
                <a:off x="1049750" y="4709675"/>
                <a:ext cx="136750" cy="200150"/>
              </a:xfrm>
              <a:custGeom>
                <a:avLst/>
                <a:gdLst/>
                <a:ahLst/>
                <a:cxnLst/>
                <a:rect l="l" t="t" r="r" b="b"/>
                <a:pathLst>
                  <a:path w="5470" h="8006" extrusionOk="0">
                    <a:moveTo>
                      <a:pt x="2984" y="106"/>
                    </a:moveTo>
                    <a:cubicBezTo>
                      <a:pt x="3177" y="144"/>
                      <a:pt x="3364" y="218"/>
                      <a:pt x="3533" y="330"/>
                    </a:cubicBezTo>
                    <a:cubicBezTo>
                      <a:pt x="4660" y="1090"/>
                      <a:pt x="4479" y="3327"/>
                      <a:pt x="3134" y="5327"/>
                    </a:cubicBezTo>
                    <a:cubicBezTo>
                      <a:pt x="2231" y="6666"/>
                      <a:pt x="1028" y="7563"/>
                      <a:pt x="0" y="7775"/>
                    </a:cubicBezTo>
                    <a:cubicBezTo>
                      <a:pt x="1153" y="8005"/>
                      <a:pt x="2791" y="7021"/>
                      <a:pt x="3944" y="5308"/>
                    </a:cubicBezTo>
                    <a:cubicBezTo>
                      <a:pt x="5289" y="3308"/>
                      <a:pt x="5470" y="1072"/>
                      <a:pt x="4342" y="312"/>
                    </a:cubicBezTo>
                    <a:cubicBezTo>
                      <a:pt x="3962" y="56"/>
                      <a:pt x="3495" y="0"/>
                      <a:pt x="2984" y="106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31"/>
              <p:cNvSpPr/>
              <p:nvPr/>
            </p:nvSpPr>
            <p:spPr>
              <a:xfrm>
                <a:off x="1033225" y="4288550"/>
                <a:ext cx="325850" cy="228500"/>
              </a:xfrm>
              <a:custGeom>
                <a:avLst/>
                <a:gdLst/>
                <a:ahLst/>
                <a:cxnLst/>
                <a:rect l="l" t="t" r="r" b="b"/>
                <a:pathLst>
                  <a:path w="13034" h="9140" extrusionOk="0">
                    <a:moveTo>
                      <a:pt x="13034" y="4566"/>
                    </a:moveTo>
                    <a:cubicBezTo>
                      <a:pt x="13034" y="7089"/>
                      <a:pt x="10112" y="9139"/>
                      <a:pt x="6517" y="9139"/>
                    </a:cubicBezTo>
                    <a:cubicBezTo>
                      <a:pt x="2916" y="9139"/>
                      <a:pt x="1" y="7089"/>
                      <a:pt x="1" y="4566"/>
                    </a:cubicBezTo>
                    <a:cubicBezTo>
                      <a:pt x="1" y="2043"/>
                      <a:pt x="2916" y="0"/>
                      <a:pt x="6517" y="0"/>
                    </a:cubicBezTo>
                    <a:cubicBezTo>
                      <a:pt x="10112" y="0"/>
                      <a:pt x="13034" y="2043"/>
                      <a:pt x="13034" y="4566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31"/>
              <p:cNvSpPr/>
              <p:nvPr/>
            </p:nvSpPr>
            <p:spPr>
              <a:xfrm>
                <a:off x="1033225" y="4385575"/>
                <a:ext cx="325850" cy="131475"/>
              </a:xfrm>
              <a:custGeom>
                <a:avLst/>
                <a:gdLst/>
                <a:ahLst/>
                <a:cxnLst/>
                <a:rect l="l" t="t" r="r" b="b"/>
                <a:pathLst>
                  <a:path w="13034" h="5259" extrusionOk="0">
                    <a:moveTo>
                      <a:pt x="12959" y="0"/>
                    </a:moveTo>
                    <a:cubicBezTo>
                      <a:pt x="12703" y="2361"/>
                      <a:pt x="9894" y="4218"/>
                      <a:pt x="6461" y="4218"/>
                    </a:cubicBezTo>
                    <a:cubicBezTo>
                      <a:pt x="3197" y="4218"/>
                      <a:pt x="493" y="2536"/>
                      <a:pt x="20" y="337"/>
                    </a:cubicBezTo>
                    <a:cubicBezTo>
                      <a:pt x="7" y="455"/>
                      <a:pt x="1" y="573"/>
                      <a:pt x="1" y="685"/>
                    </a:cubicBezTo>
                    <a:cubicBezTo>
                      <a:pt x="1" y="3215"/>
                      <a:pt x="2916" y="5258"/>
                      <a:pt x="6517" y="5258"/>
                    </a:cubicBezTo>
                    <a:cubicBezTo>
                      <a:pt x="10112" y="5258"/>
                      <a:pt x="13034" y="3208"/>
                      <a:pt x="13034" y="685"/>
                    </a:cubicBezTo>
                    <a:cubicBezTo>
                      <a:pt x="13034" y="461"/>
                      <a:pt x="13009" y="231"/>
                      <a:pt x="12959" y="0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31"/>
              <p:cNvSpPr/>
              <p:nvPr/>
            </p:nvSpPr>
            <p:spPr>
              <a:xfrm>
                <a:off x="1086975" y="4301475"/>
                <a:ext cx="218375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735" h="4935" extrusionOk="0">
                    <a:moveTo>
                      <a:pt x="8734" y="2467"/>
                    </a:moveTo>
                    <a:cubicBezTo>
                      <a:pt x="8734" y="3831"/>
                      <a:pt x="6778" y="4934"/>
                      <a:pt x="4367" y="4934"/>
                    </a:cubicBezTo>
                    <a:cubicBezTo>
                      <a:pt x="1956" y="4934"/>
                      <a:pt x="0" y="3831"/>
                      <a:pt x="0" y="2467"/>
                    </a:cubicBezTo>
                    <a:cubicBezTo>
                      <a:pt x="0" y="1109"/>
                      <a:pt x="1956" y="0"/>
                      <a:pt x="4367" y="0"/>
                    </a:cubicBezTo>
                    <a:cubicBezTo>
                      <a:pt x="6778" y="0"/>
                      <a:pt x="8734" y="1109"/>
                      <a:pt x="8734" y="2467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31"/>
              <p:cNvSpPr/>
              <p:nvPr/>
            </p:nvSpPr>
            <p:spPr>
              <a:xfrm>
                <a:off x="1089925" y="4332300"/>
                <a:ext cx="215425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8617" h="3702" extrusionOk="0">
                    <a:moveTo>
                      <a:pt x="8031" y="1"/>
                    </a:moveTo>
                    <a:cubicBezTo>
                      <a:pt x="8105" y="181"/>
                      <a:pt x="8149" y="374"/>
                      <a:pt x="8149" y="574"/>
                    </a:cubicBezTo>
                    <a:cubicBezTo>
                      <a:pt x="8149" y="1938"/>
                      <a:pt x="6193" y="3041"/>
                      <a:pt x="3782" y="3041"/>
                    </a:cubicBezTo>
                    <a:cubicBezTo>
                      <a:pt x="2169" y="3041"/>
                      <a:pt x="754" y="2542"/>
                      <a:pt x="1" y="1807"/>
                    </a:cubicBezTo>
                    <a:cubicBezTo>
                      <a:pt x="455" y="2891"/>
                      <a:pt x="2187" y="3701"/>
                      <a:pt x="4249" y="3701"/>
                    </a:cubicBezTo>
                    <a:cubicBezTo>
                      <a:pt x="6660" y="3701"/>
                      <a:pt x="8616" y="2598"/>
                      <a:pt x="8616" y="1234"/>
                    </a:cubicBezTo>
                    <a:cubicBezTo>
                      <a:pt x="8616" y="786"/>
                      <a:pt x="8404" y="368"/>
                      <a:pt x="8031" y="1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31"/>
              <p:cNvSpPr/>
              <p:nvPr/>
            </p:nvSpPr>
            <p:spPr>
              <a:xfrm>
                <a:off x="990725" y="3019375"/>
                <a:ext cx="325825" cy="228350"/>
              </a:xfrm>
              <a:custGeom>
                <a:avLst/>
                <a:gdLst/>
                <a:ahLst/>
                <a:cxnLst/>
                <a:rect l="l" t="t" r="r" b="b"/>
                <a:pathLst>
                  <a:path w="13033" h="9134" extrusionOk="0">
                    <a:moveTo>
                      <a:pt x="13033" y="4567"/>
                    </a:moveTo>
                    <a:cubicBezTo>
                      <a:pt x="13033" y="7090"/>
                      <a:pt x="10117" y="9134"/>
                      <a:pt x="6517" y="9134"/>
                    </a:cubicBezTo>
                    <a:cubicBezTo>
                      <a:pt x="2922" y="9134"/>
                      <a:pt x="0" y="7090"/>
                      <a:pt x="0" y="4567"/>
                    </a:cubicBezTo>
                    <a:cubicBezTo>
                      <a:pt x="0" y="2044"/>
                      <a:pt x="2922" y="1"/>
                      <a:pt x="6517" y="1"/>
                    </a:cubicBezTo>
                    <a:cubicBezTo>
                      <a:pt x="10117" y="1"/>
                      <a:pt x="13033" y="2044"/>
                      <a:pt x="13033" y="4567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31"/>
              <p:cNvSpPr/>
              <p:nvPr/>
            </p:nvSpPr>
            <p:spPr>
              <a:xfrm>
                <a:off x="990725" y="3116400"/>
                <a:ext cx="325825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13033" h="5253" extrusionOk="0">
                    <a:moveTo>
                      <a:pt x="12958" y="1"/>
                    </a:moveTo>
                    <a:cubicBezTo>
                      <a:pt x="12703" y="2362"/>
                      <a:pt x="9893" y="4218"/>
                      <a:pt x="6467" y="4218"/>
                    </a:cubicBezTo>
                    <a:cubicBezTo>
                      <a:pt x="3202" y="4218"/>
                      <a:pt x="492" y="2530"/>
                      <a:pt x="25" y="331"/>
                    </a:cubicBezTo>
                    <a:cubicBezTo>
                      <a:pt x="13" y="450"/>
                      <a:pt x="0" y="568"/>
                      <a:pt x="0" y="686"/>
                    </a:cubicBezTo>
                    <a:cubicBezTo>
                      <a:pt x="0" y="3209"/>
                      <a:pt x="2922" y="5253"/>
                      <a:pt x="6517" y="5253"/>
                    </a:cubicBezTo>
                    <a:cubicBezTo>
                      <a:pt x="10117" y="5253"/>
                      <a:pt x="13033" y="3209"/>
                      <a:pt x="13033" y="686"/>
                    </a:cubicBezTo>
                    <a:cubicBezTo>
                      <a:pt x="13033" y="456"/>
                      <a:pt x="13008" y="225"/>
                      <a:pt x="12958" y="1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31"/>
              <p:cNvSpPr/>
              <p:nvPr/>
            </p:nvSpPr>
            <p:spPr>
              <a:xfrm>
                <a:off x="1044450" y="3032300"/>
                <a:ext cx="218375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735" h="4935" extrusionOk="0">
                    <a:moveTo>
                      <a:pt x="8735" y="2468"/>
                    </a:moveTo>
                    <a:cubicBezTo>
                      <a:pt x="8735" y="3832"/>
                      <a:pt x="6778" y="4935"/>
                      <a:pt x="4368" y="4935"/>
                    </a:cubicBezTo>
                    <a:cubicBezTo>
                      <a:pt x="1957" y="4935"/>
                      <a:pt x="0" y="3832"/>
                      <a:pt x="0" y="2468"/>
                    </a:cubicBezTo>
                    <a:cubicBezTo>
                      <a:pt x="0" y="1104"/>
                      <a:pt x="1957" y="1"/>
                      <a:pt x="4368" y="1"/>
                    </a:cubicBezTo>
                    <a:cubicBezTo>
                      <a:pt x="6778" y="1"/>
                      <a:pt x="8735" y="1104"/>
                      <a:pt x="8735" y="2468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31"/>
              <p:cNvSpPr/>
              <p:nvPr/>
            </p:nvSpPr>
            <p:spPr>
              <a:xfrm>
                <a:off x="1047400" y="3063150"/>
                <a:ext cx="215425" cy="92525"/>
              </a:xfrm>
              <a:custGeom>
                <a:avLst/>
                <a:gdLst/>
                <a:ahLst/>
                <a:cxnLst/>
                <a:rect l="l" t="t" r="r" b="b"/>
                <a:pathLst>
                  <a:path w="8617" h="3701" extrusionOk="0">
                    <a:moveTo>
                      <a:pt x="8031" y="0"/>
                    </a:moveTo>
                    <a:cubicBezTo>
                      <a:pt x="8112" y="181"/>
                      <a:pt x="8149" y="374"/>
                      <a:pt x="8149" y="574"/>
                    </a:cubicBezTo>
                    <a:cubicBezTo>
                      <a:pt x="8149" y="1932"/>
                      <a:pt x="6193" y="3041"/>
                      <a:pt x="3782" y="3041"/>
                    </a:cubicBezTo>
                    <a:cubicBezTo>
                      <a:pt x="2169" y="3041"/>
                      <a:pt x="755" y="2542"/>
                      <a:pt x="1" y="1807"/>
                    </a:cubicBezTo>
                    <a:cubicBezTo>
                      <a:pt x="456" y="2891"/>
                      <a:pt x="2187" y="3701"/>
                      <a:pt x="4250" y="3701"/>
                    </a:cubicBezTo>
                    <a:cubicBezTo>
                      <a:pt x="6667" y="3701"/>
                      <a:pt x="8617" y="2592"/>
                      <a:pt x="8617" y="1234"/>
                    </a:cubicBezTo>
                    <a:cubicBezTo>
                      <a:pt x="8617" y="785"/>
                      <a:pt x="8405" y="362"/>
                      <a:pt x="8031" y="0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31"/>
              <p:cNvSpPr/>
              <p:nvPr/>
            </p:nvSpPr>
            <p:spPr>
              <a:xfrm>
                <a:off x="1099425" y="2127600"/>
                <a:ext cx="274450" cy="247350"/>
              </a:xfrm>
              <a:custGeom>
                <a:avLst/>
                <a:gdLst/>
                <a:ahLst/>
                <a:cxnLst/>
                <a:rect l="l" t="t" r="r" b="b"/>
                <a:pathLst>
                  <a:path w="10978" h="9894" extrusionOk="0">
                    <a:moveTo>
                      <a:pt x="10977" y="4947"/>
                    </a:moveTo>
                    <a:cubicBezTo>
                      <a:pt x="10977" y="7675"/>
                      <a:pt x="8523" y="9893"/>
                      <a:pt x="5489" y="9893"/>
                    </a:cubicBezTo>
                    <a:cubicBezTo>
                      <a:pt x="2455" y="9893"/>
                      <a:pt x="1" y="7675"/>
                      <a:pt x="1" y="4947"/>
                    </a:cubicBezTo>
                    <a:cubicBezTo>
                      <a:pt x="1" y="2212"/>
                      <a:pt x="2455" y="0"/>
                      <a:pt x="5489" y="0"/>
                    </a:cubicBezTo>
                    <a:cubicBezTo>
                      <a:pt x="8523" y="0"/>
                      <a:pt x="10977" y="2212"/>
                      <a:pt x="10977" y="4947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31"/>
              <p:cNvSpPr/>
              <p:nvPr/>
            </p:nvSpPr>
            <p:spPr>
              <a:xfrm>
                <a:off x="1165775" y="2187400"/>
                <a:ext cx="1417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103" extrusionOk="0">
                    <a:moveTo>
                      <a:pt x="5670" y="2555"/>
                    </a:moveTo>
                    <a:cubicBezTo>
                      <a:pt x="5670" y="3963"/>
                      <a:pt x="4399" y="5103"/>
                      <a:pt x="2835" y="5103"/>
                    </a:cubicBezTo>
                    <a:cubicBezTo>
                      <a:pt x="1271" y="5103"/>
                      <a:pt x="0" y="3963"/>
                      <a:pt x="0" y="2555"/>
                    </a:cubicBezTo>
                    <a:cubicBezTo>
                      <a:pt x="0" y="1147"/>
                      <a:pt x="1271" y="1"/>
                      <a:pt x="2835" y="1"/>
                    </a:cubicBezTo>
                    <a:cubicBezTo>
                      <a:pt x="4399" y="1"/>
                      <a:pt x="5670" y="1147"/>
                      <a:pt x="5670" y="2555"/>
                    </a:cubicBezTo>
                    <a:close/>
                  </a:path>
                </a:pathLst>
              </a:custGeom>
              <a:solidFill>
                <a:srgbClr val="D24C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1"/>
              <p:cNvSpPr/>
              <p:nvPr/>
            </p:nvSpPr>
            <p:spPr>
              <a:xfrm>
                <a:off x="947900" y="3544850"/>
                <a:ext cx="274425" cy="247350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9894" extrusionOk="0">
                    <a:moveTo>
                      <a:pt x="10977" y="4947"/>
                    </a:moveTo>
                    <a:cubicBezTo>
                      <a:pt x="10977" y="7676"/>
                      <a:pt x="8516" y="9894"/>
                      <a:pt x="5488" y="9894"/>
                    </a:cubicBezTo>
                    <a:cubicBezTo>
                      <a:pt x="2455" y="9894"/>
                      <a:pt x="0" y="7676"/>
                      <a:pt x="0" y="4947"/>
                    </a:cubicBezTo>
                    <a:cubicBezTo>
                      <a:pt x="0" y="2213"/>
                      <a:pt x="2455" y="1"/>
                      <a:pt x="5488" y="1"/>
                    </a:cubicBezTo>
                    <a:cubicBezTo>
                      <a:pt x="8516" y="1"/>
                      <a:pt x="10977" y="2213"/>
                      <a:pt x="10977" y="4947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1"/>
              <p:cNvSpPr/>
              <p:nvPr/>
            </p:nvSpPr>
            <p:spPr>
              <a:xfrm>
                <a:off x="947725" y="3660275"/>
                <a:ext cx="274600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10984" h="5277" extrusionOk="0">
                    <a:moveTo>
                      <a:pt x="5495" y="3794"/>
                    </a:moveTo>
                    <a:cubicBezTo>
                      <a:pt x="2866" y="3794"/>
                      <a:pt x="655" y="2187"/>
                      <a:pt x="19" y="0"/>
                    </a:cubicBezTo>
                    <a:cubicBezTo>
                      <a:pt x="7" y="106"/>
                      <a:pt x="1" y="218"/>
                      <a:pt x="1" y="330"/>
                    </a:cubicBezTo>
                    <a:cubicBezTo>
                      <a:pt x="1" y="3059"/>
                      <a:pt x="2462" y="5277"/>
                      <a:pt x="5495" y="5277"/>
                    </a:cubicBezTo>
                    <a:cubicBezTo>
                      <a:pt x="8529" y="5277"/>
                      <a:pt x="10984" y="3059"/>
                      <a:pt x="10984" y="330"/>
                    </a:cubicBezTo>
                    <a:cubicBezTo>
                      <a:pt x="10984" y="218"/>
                      <a:pt x="10978" y="106"/>
                      <a:pt x="10971" y="0"/>
                    </a:cubicBezTo>
                    <a:cubicBezTo>
                      <a:pt x="10330" y="2187"/>
                      <a:pt x="8118" y="3794"/>
                      <a:pt x="5495" y="3794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1"/>
              <p:cNvSpPr/>
              <p:nvPr/>
            </p:nvSpPr>
            <p:spPr>
              <a:xfrm>
                <a:off x="1014225" y="3604675"/>
                <a:ext cx="14160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5664" h="5103" extrusionOk="0">
                    <a:moveTo>
                      <a:pt x="5664" y="2554"/>
                    </a:moveTo>
                    <a:cubicBezTo>
                      <a:pt x="5664" y="3962"/>
                      <a:pt x="4399" y="5102"/>
                      <a:pt x="2835" y="5102"/>
                    </a:cubicBezTo>
                    <a:cubicBezTo>
                      <a:pt x="1272" y="5102"/>
                      <a:pt x="1" y="3962"/>
                      <a:pt x="1" y="2554"/>
                    </a:cubicBezTo>
                    <a:cubicBezTo>
                      <a:pt x="1" y="1146"/>
                      <a:pt x="1272" y="0"/>
                      <a:pt x="2835" y="0"/>
                    </a:cubicBezTo>
                    <a:cubicBezTo>
                      <a:pt x="4399" y="0"/>
                      <a:pt x="5664" y="1146"/>
                      <a:pt x="5664" y="2554"/>
                    </a:cubicBezTo>
                    <a:close/>
                  </a:path>
                </a:pathLst>
              </a:custGeom>
              <a:solidFill>
                <a:srgbClr val="D24C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31"/>
              <p:cNvSpPr/>
              <p:nvPr/>
            </p:nvSpPr>
            <p:spPr>
              <a:xfrm>
                <a:off x="3192150" y="1316475"/>
                <a:ext cx="1530825" cy="4160100"/>
              </a:xfrm>
              <a:custGeom>
                <a:avLst/>
                <a:gdLst/>
                <a:ahLst/>
                <a:cxnLst/>
                <a:rect l="l" t="t" r="r" b="b"/>
                <a:pathLst>
                  <a:path w="61233" h="166404" extrusionOk="0">
                    <a:moveTo>
                      <a:pt x="1" y="1"/>
                    </a:moveTo>
                    <a:lnTo>
                      <a:pt x="1" y="151352"/>
                    </a:lnTo>
                    <a:lnTo>
                      <a:pt x="19" y="151352"/>
                    </a:lnTo>
                    <a:cubicBezTo>
                      <a:pt x="7078" y="160510"/>
                      <a:pt x="18160" y="166404"/>
                      <a:pt x="30614" y="166404"/>
                    </a:cubicBezTo>
                    <a:cubicBezTo>
                      <a:pt x="43067" y="166404"/>
                      <a:pt x="54143" y="160510"/>
                      <a:pt x="61208" y="151352"/>
                    </a:cubicBezTo>
                    <a:lnTo>
                      <a:pt x="61233" y="151352"/>
                    </a:lnTo>
                    <a:lnTo>
                      <a:pt x="61233" y="1"/>
                    </a:lnTo>
                    <a:lnTo>
                      <a:pt x="54181" y="1"/>
                    </a:lnTo>
                    <a:cubicBezTo>
                      <a:pt x="48849" y="2400"/>
                      <a:pt x="41597" y="5141"/>
                      <a:pt x="30906" y="5141"/>
                    </a:cubicBezTo>
                    <a:cubicBezTo>
                      <a:pt x="30604" y="5141"/>
                      <a:pt x="30299" y="5139"/>
                      <a:pt x="29991" y="5134"/>
                    </a:cubicBezTo>
                    <a:cubicBezTo>
                      <a:pt x="17973" y="4966"/>
                      <a:pt x="7707" y="1"/>
                      <a:pt x="770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DB0000"/>
                  </a:gs>
                  <a:gs pos="100000">
                    <a:srgbClr val="54030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31"/>
              <p:cNvSpPr/>
              <p:nvPr/>
            </p:nvSpPr>
            <p:spPr>
              <a:xfrm>
                <a:off x="4549775" y="1322700"/>
                <a:ext cx="11700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50238" extrusionOk="0">
                    <a:moveTo>
                      <a:pt x="237" y="1"/>
                    </a:moveTo>
                    <a:cubicBezTo>
                      <a:pt x="237" y="1"/>
                      <a:pt x="212" y="2350"/>
                      <a:pt x="187" y="6455"/>
                    </a:cubicBezTo>
                    <a:cubicBezTo>
                      <a:pt x="168" y="10567"/>
                      <a:pt x="137" y="16435"/>
                      <a:pt x="100" y="23475"/>
                    </a:cubicBezTo>
                    <a:cubicBezTo>
                      <a:pt x="87" y="26994"/>
                      <a:pt x="69" y="30807"/>
                      <a:pt x="63" y="34844"/>
                    </a:cubicBezTo>
                    <a:cubicBezTo>
                      <a:pt x="50" y="38881"/>
                      <a:pt x="38" y="43136"/>
                      <a:pt x="31" y="47540"/>
                    </a:cubicBezTo>
                    <a:cubicBezTo>
                      <a:pt x="25" y="51938"/>
                      <a:pt x="13" y="56486"/>
                      <a:pt x="7" y="61109"/>
                    </a:cubicBezTo>
                    <a:cubicBezTo>
                      <a:pt x="7" y="65731"/>
                      <a:pt x="0" y="70422"/>
                      <a:pt x="0" y="75119"/>
                    </a:cubicBezTo>
                    <a:cubicBezTo>
                      <a:pt x="7" y="79816"/>
                      <a:pt x="0" y="84507"/>
                      <a:pt x="7" y="89130"/>
                    </a:cubicBezTo>
                    <a:cubicBezTo>
                      <a:pt x="13" y="93752"/>
                      <a:pt x="19" y="98300"/>
                      <a:pt x="31" y="102698"/>
                    </a:cubicBezTo>
                    <a:cubicBezTo>
                      <a:pt x="38" y="107103"/>
                      <a:pt x="44" y="111358"/>
                      <a:pt x="63" y="115395"/>
                    </a:cubicBezTo>
                    <a:cubicBezTo>
                      <a:pt x="75" y="119431"/>
                      <a:pt x="87" y="123244"/>
                      <a:pt x="100" y="126764"/>
                    </a:cubicBezTo>
                    <a:cubicBezTo>
                      <a:pt x="137" y="133803"/>
                      <a:pt x="162" y="139672"/>
                      <a:pt x="187" y="143784"/>
                    </a:cubicBezTo>
                    <a:cubicBezTo>
                      <a:pt x="218" y="147889"/>
                      <a:pt x="237" y="150238"/>
                      <a:pt x="237" y="150238"/>
                    </a:cubicBezTo>
                    <a:cubicBezTo>
                      <a:pt x="237" y="150238"/>
                      <a:pt x="262" y="147889"/>
                      <a:pt x="281" y="143784"/>
                    </a:cubicBezTo>
                    <a:cubicBezTo>
                      <a:pt x="299" y="139672"/>
                      <a:pt x="330" y="133803"/>
                      <a:pt x="368" y="126764"/>
                    </a:cubicBezTo>
                    <a:cubicBezTo>
                      <a:pt x="380" y="123244"/>
                      <a:pt x="399" y="119431"/>
                      <a:pt x="411" y="115395"/>
                    </a:cubicBezTo>
                    <a:cubicBezTo>
                      <a:pt x="418" y="111358"/>
                      <a:pt x="436" y="107103"/>
                      <a:pt x="443" y="102698"/>
                    </a:cubicBezTo>
                    <a:cubicBezTo>
                      <a:pt x="449" y="98300"/>
                      <a:pt x="455" y="93752"/>
                      <a:pt x="461" y="89130"/>
                    </a:cubicBezTo>
                    <a:cubicBezTo>
                      <a:pt x="461" y="84507"/>
                      <a:pt x="468" y="79816"/>
                      <a:pt x="468" y="75119"/>
                    </a:cubicBezTo>
                    <a:cubicBezTo>
                      <a:pt x="468" y="70422"/>
                      <a:pt x="468" y="65731"/>
                      <a:pt x="461" y="61109"/>
                    </a:cubicBezTo>
                    <a:cubicBezTo>
                      <a:pt x="455" y="56486"/>
                      <a:pt x="449" y="51945"/>
                      <a:pt x="436" y="47540"/>
                    </a:cubicBezTo>
                    <a:cubicBezTo>
                      <a:pt x="430" y="43136"/>
                      <a:pt x="424" y="38881"/>
                      <a:pt x="405" y="34844"/>
                    </a:cubicBezTo>
                    <a:cubicBezTo>
                      <a:pt x="393" y="30813"/>
                      <a:pt x="380" y="27001"/>
                      <a:pt x="368" y="23475"/>
                    </a:cubicBezTo>
                    <a:cubicBezTo>
                      <a:pt x="330" y="16435"/>
                      <a:pt x="306" y="10567"/>
                      <a:pt x="281" y="6461"/>
                    </a:cubicBezTo>
                    <a:cubicBezTo>
                      <a:pt x="249" y="2350"/>
                      <a:pt x="237" y="1"/>
                      <a:pt x="237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31"/>
              <p:cNvSpPr/>
              <p:nvPr/>
            </p:nvSpPr>
            <p:spPr>
              <a:xfrm>
                <a:off x="4575925" y="1322700"/>
                <a:ext cx="11875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50238" extrusionOk="0">
                    <a:moveTo>
                      <a:pt x="238" y="1"/>
                    </a:moveTo>
                    <a:cubicBezTo>
                      <a:pt x="238" y="1"/>
                      <a:pt x="213" y="2350"/>
                      <a:pt x="188" y="6455"/>
                    </a:cubicBezTo>
                    <a:cubicBezTo>
                      <a:pt x="169" y="10567"/>
                      <a:pt x="138" y="16435"/>
                      <a:pt x="101" y="23475"/>
                    </a:cubicBezTo>
                    <a:cubicBezTo>
                      <a:pt x="88" y="26994"/>
                      <a:pt x="69" y="30807"/>
                      <a:pt x="63" y="34844"/>
                    </a:cubicBezTo>
                    <a:cubicBezTo>
                      <a:pt x="51" y="38881"/>
                      <a:pt x="38" y="43136"/>
                      <a:pt x="32" y="47540"/>
                    </a:cubicBezTo>
                    <a:cubicBezTo>
                      <a:pt x="26" y="51938"/>
                      <a:pt x="13" y="56486"/>
                      <a:pt x="7" y="61109"/>
                    </a:cubicBezTo>
                    <a:cubicBezTo>
                      <a:pt x="7" y="65731"/>
                      <a:pt x="1" y="70422"/>
                      <a:pt x="1" y="75119"/>
                    </a:cubicBezTo>
                    <a:cubicBezTo>
                      <a:pt x="1" y="79816"/>
                      <a:pt x="1" y="84507"/>
                      <a:pt x="7" y="89130"/>
                    </a:cubicBezTo>
                    <a:cubicBezTo>
                      <a:pt x="13" y="93752"/>
                      <a:pt x="20" y="98300"/>
                      <a:pt x="32" y="102698"/>
                    </a:cubicBezTo>
                    <a:cubicBezTo>
                      <a:pt x="38" y="107103"/>
                      <a:pt x="44" y="111358"/>
                      <a:pt x="63" y="115395"/>
                    </a:cubicBezTo>
                    <a:cubicBezTo>
                      <a:pt x="76" y="119431"/>
                      <a:pt x="88" y="123244"/>
                      <a:pt x="101" y="126764"/>
                    </a:cubicBezTo>
                    <a:cubicBezTo>
                      <a:pt x="138" y="133803"/>
                      <a:pt x="163" y="139672"/>
                      <a:pt x="188" y="143784"/>
                    </a:cubicBezTo>
                    <a:cubicBezTo>
                      <a:pt x="219" y="147889"/>
                      <a:pt x="238" y="150238"/>
                      <a:pt x="238" y="150238"/>
                    </a:cubicBezTo>
                    <a:cubicBezTo>
                      <a:pt x="238" y="150238"/>
                      <a:pt x="256" y="147889"/>
                      <a:pt x="281" y="143784"/>
                    </a:cubicBezTo>
                    <a:cubicBezTo>
                      <a:pt x="300" y="139672"/>
                      <a:pt x="331" y="133803"/>
                      <a:pt x="368" y="126764"/>
                    </a:cubicBezTo>
                    <a:cubicBezTo>
                      <a:pt x="381" y="123244"/>
                      <a:pt x="400" y="119431"/>
                      <a:pt x="412" y="115395"/>
                    </a:cubicBezTo>
                    <a:cubicBezTo>
                      <a:pt x="418" y="111358"/>
                      <a:pt x="437" y="107103"/>
                      <a:pt x="443" y="102698"/>
                    </a:cubicBezTo>
                    <a:cubicBezTo>
                      <a:pt x="449" y="98300"/>
                      <a:pt x="462" y="93752"/>
                      <a:pt x="462" y="89130"/>
                    </a:cubicBezTo>
                    <a:cubicBezTo>
                      <a:pt x="462" y="84507"/>
                      <a:pt x="474" y="79816"/>
                      <a:pt x="468" y="75119"/>
                    </a:cubicBezTo>
                    <a:cubicBezTo>
                      <a:pt x="468" y="70422"/>
                      <a:pt x="468" y="65731"/>
                      <a:pt x="462" y="61109"/>
                    </a:cubicBezTo>
                    <a:cubicBezTo>
                      <a:pt x="456" y="56486"/>
                      <a:pt x="449" y="51945"/>
                      <a:pt x="437" y="47540"/>
                    </a:cubicBezTo>
                    <a:cubicBezTo>
                      <a:pt x="431" y="43136"/>
                      <a:pt x="425" y="38881"/>
                      <a:pt x="406" y="34844"/>
                    </a:cubicBezTo>
                    <a:cubicBezTo>
                      <a:pt x="393" y="30813"/>
                      <a:pt x="381" y="27001"/>
                      <a:pt x="368" y="23475"/>
                    </a:cubicBezTo>
                    <a:cubicBezTo>
                      <a:pt x="331" y="16435"/>
                      <a:pt x="306" y="10567"/>
                      <a:pt x="281" y="6461"/>
                    </a:cubicBezTo>
                    <a:cubicBezTo>
                      <a:pt x="250" y="2350"/>
                      <a:pt x="238" y="1"/>
                      <a:pt x="238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31"/>
              <p:cNvSpPr/>
              <p:nvPr/>
            </p:nvSpPr>
            <p:spPr>
              <a:xfrm>
                <a:off x="4602100" y="1322700"/>
                <a:ext cx="11850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50238" extrusionOk="0">
                    <a:moveTo>
                      <a:pt x="237" y="1"/>
                    </a:moveTo>
                    <a:cubicBezTo>
                      <a:pt x="237" y="1"/>
                      <a:pt x="212" y="2350"/>
                      <a:pt x="194" y="6455"/>
                    </a:cubicBezTo>
                    <a:cubicBezTo>
                      <a:pt x="169" y="10567"/>
                      <a:pt x="138" y="16435"/>
                      <a:pt x="100" y="23475"/>
                    </a:cubicBezTo>
                    <a:cubicBezTo>
                      <a:pt x="88" y="26994"/>
                      <a:pt x="75" y="30807"/>
                      <a:pt x="63" y="34844"/>
                    </a:cubicBezTo>
                    <a:cubicBezTo>
                      <a:pt x="50" y="38881"/>
                      <a:pt x="38" y="43136"/>
                      <a:pt x="32" y="47540"/>
                    </a:cubicBezTo>
                    <a:cubicBezTo>
                      <a:pt x="25" y="51938"/>
                      <a:pt x="13" y="56486"/>
                      <a:pt x="13" y="61109"/>
                    </a:cubicBezTo>
                    <a:cubicBezTo>
                      <a:pt x="7" y="65731"/>
                      <a:pt x="0" y="70422"/>
                      <a:pt x="0" y="75119"/>
                    </a:cubicBezTo>
                    <a:cubicBezTo>
                      <a:pt x="7" y="79816"/>
                      <a:pt x="7" y="84507"/>
                      <a:pt x="13" y="89130"/>
                    </a:cubicBezTo>
                    <a:cubicBezTo>
                      <a:pt x="19" y="93752"/>
                      <a:pt x="19" y="98300"/>
                      <a:pt x="32" y="102698"/>
                    </a:cubicBezTo>
                    <a:cubicBezTo>
                      <a:pt x="44" y="107103"/>
                      <a:pt x="44" y="111358"/>
                      <a:pt x="63" y="115395"/>
                    </a:cubicBezTo>
                    <a:cubicBezTo>
                      <a:pt x="75" y="119431"/>
                      <a:pt x="88" y="123244"/>
                      <a:pt x="100" y="126764"/>
                    </a:cubicBezTo>
                    <a:cubicBezTo>
                      <a:pt x="138" y="133803"/>
                      <a:pt x="162" y="139672"/>
                      <a:pt x="194" y="143784"/>
                    </a:cubicBezTo>
                    <a:cubicBezTo>
                      <a:pt x="219" y="147889"/>
                      <a:pt x="237" y="150238"/>
                      <a:pt x="237" y="150238"/>
                    </a:cubicBezTo>
                    <a:cubicBezTo>
                      <a:pt x="237" y="150238"/>
                      <a:pt x="262" y="147889"/>
                      <a:pt x="281" y="143784"/>
                    </a:cubicBezTo>
                    <a:cubicBezTo>
                      <a:pt x="306" y="139672"/>
                      <a:pt x="331" y="133803"/>
                      <a:pt x="368" y="126764"/>
                    </a:cubicBezTo>
                    <a:cubicBezTo>
                      <a:pt x="380" y="123244"/>
                      <a:pt x="399" y="119431"/>
                      <a:pt x="412" y="115395"/>
                    </a:cubicBezTo>
                    <a:cubicBezTo>
                      <a:pt x="418" y="111358"/>
                      <a:pt x="437" y="107103"/>
                      <a:pt x="443" y="102698"/>
                    </a:cubicBezTo>
                    <a:cubicBezTo>
                      <a:pt x="449" y="98300"/>
                      <a:pt x="461" y="93752"/>
                      <a:pt x="461" y="89130"/>
                    </a:cubicBezTo>
                    <a:cubicBezTo>
                      <a:pt x="461" y="84507"/>
                      <a:pt x="474" y="79816"/>
                      <a:pt x="468" y="75119"/>
                    </a:cubicBezTo>
                    <a:cubicBezTo>
                      <a:pt x="468" y="70422"/>
                      <a:pt x="468" y="65731"/>
                      <a:pt x="461" y="61109"/>
                    </a:cubicBezTo>
                    <a:cubicBezTo>
                      <a:pt x="455" y="56486"/>
                      <a:pt x="449" y="51945"/>
                      <a:pt x="443" y="47540"/>
                    </a:cubicBezTo>
                    <a:cubicBezTo>
                      <a:pt x="430" y="43136"/>
                      <a:pt x="424" y="38881"/>
                      <a:pt x="412" y="34844"/>
                    </a:cubicBezTo>
                    <a:cubicBezTo>
                      <a:pt x="393" y="30813"/>
                      <a:pt x="380" y="27001"/>
                      <a:pt x="368" y="23475"/>
                    </a:cubicBezTo>
                    <a:cubicBezTo>
                      <a:pt x="331" y="16435"/>
                      <a:pt x="312" y="10567"/>
                      <a:pt x="281" y="6461"/>
                    </a:cubicBezTo>
                    <a:cubicBezTo>
                      <a:pt x="250" y="2350"/>
                      <a:pt x="237" y="1"/>
                      <a:pt x="237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1"/>
              <p:cNvSpPr/>
              <p:nvPr/>
            </p:nvSpPr>
            <p:spPr>
              <a:xfrm>
                <a:off x="4628275" y="1322700"/>
                <a:ext cx="11850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50238" extrusionOk="0">
                    <a:moveTo>
                      <a:pt x="237" y="1"/>
                    </a:moveTo>
                    <a:cubicBezTo>
                      <a:pt x="237" y="1"/>
                      <a:pt x="212" y="2350"/>
                      <a:pt x="193" y="6455"/>
                    </a:cubicBezTo>
                    <a:cubicBezTo>
                      <a:pt x="168" y="10567"/>
                      <a:pt x="137" y="16435"/>
                      <a:pt x="106" y="23475"/>
                    </a:cubicBezTo>
                    <a:cubicBezTo>
                      <a:pt x="94" y="26994"/>
                      <a:pt x="75" y="30807"/>
                      <a:pt x="62" y="34844"/>
                    </a:cubicBezTo>
                    <a:cubicBezTo>
                      <a:pt x="56" y="38881"/>
                      <a:pt x="37" y="43136"/>
                      <a:pt x="31" y="47540"/>
                    </a:cubicBezTo>
                    <a:cubicBezTo>
                      <a:pt x="25" y="51938"/>
                      <a:pt x="13" y="56486"/>
                      <a:pt x="13" y="61109"/>
                    </a:cubicBezTo>
                    <a:cubicBezTo>
                      <a:pt x="6" y="65731"/>
                      <a:pt x="0" y="70422"/>
                      <a:pt x="6" y="75119"/>
                    </a:cubicBezTo>
                    <a:cubicBezTo>
                      <a:pt x="6" y="79816"/>
                      <a:pt x="6" y="84507"/>
                      <a:pt x="13" y="89130"/>
                    </a:cubicBezTo>
                    <a:cubicBezTo>
                      <a:pt x="19" y="93752"/>
                      <a:pt x="19" y="98300"/>
                      <a:pt x="31" y="102698"/>
                    </a:cubicBezTo>
                    <a:cubicBezTo>
                      <a:pt x="44" y="107103"/>
                      <a:pt x="50" y="111358"/>
                      <a:pt x="62" y="115395"/>
                    </a:cubicBezTo>
                    <a:cubicBezTo>
                      <a:pt x="75" y="119431"/>
                      <a:pt x="94" y="123244"/>
                      <a:pt x="106" y="126764"/>
                    </a:cubicBezTo>
                    <a:cubicBezTo>
                      <a:pt x="137" y="133803"/>
                      <a:pt x="162" y="139672"/>
                      <a:pt x="193" y="143784"/>
                    </a:cubicBezTo>
                    <a:cubicBezTo>
                      <a:pt x="218" y="147889"/>
                      <a:pt x="237" y="150238"/>
                      <a:pt x="237" y="150238"/>
                    </a:cubicBezTo>
                    <a:cubicBezTo>
                      <a:pt x="237" y="150238"/>
                      <a:pt x="262" y="147889"/>
                      <a:pt x="280" y="143784"/>
                    </a:cubicBezTo>
                    <a:cubicBezTo>
                      <a:pt x="305" y="139672"/>
                      <a:pt x="336" y="133803"/>
                      <a:pt x="374" y="126764"/>
                    </a:cubicBezTo>
                    <a:cubicBezTo>
                      <a:pt x="386" y="123244"/>
                      <a:pt x="399" y="119431"/>
                      <a:pt x="411" y="115395"/>
                    </a:cubicBezTo>
                    <a:cubicBezTo>
                      <a:pt x="424" y="111358"/>
                      <a:pt x="436" y="107103"/>
                      <a:pt x="442" y="102698"/>
                    </a:cubicBezTo>
                    <a:cubicBezTo>
                      <a:pt x="449" y="98300"/>
                      <a:pt x="461" y="93752"/>
                      <a:pt x="461" y="89130"/>
                    </a:cubicBezTo>
                    <a:cubicBezTo>
                      <a:pt x="467" y="84507"/>
                      <a:pt x="474" y="79816"/>
                      <a:pt x="474" y="75119"/>
                    </a:cubicBezTo>
                    <a:cubicBezTo>
                      <a:pt x="467" y="70422"/>
                      <a:pt x="467" y="65731"/>
                      <a:pt x="461" y="61109"/>
                    </a:cubicBezTo>
                    <a:cubicBezTo>
                      <a:pt x="455" y="56486"/>
                      <a:pt x="455" y="51945"/>
                      <a:pt x="442" y="47540"/>
                    </a:cubicBezTo>
                    <a:cubicBezTo>
                      <a:pt x="430" y="43136"/>
                      <a:pt x="424" y="38881"/>
                      <a:pt x="411" y="34844"/>
                    </a:cubicBezTo>
                    <a:cubicBezTo>
                      <a:pt x="399" y="30813"/>
                      <a:pt x="380" y="27001"/>
                      <a:pt x="368" y="23475"/>
                    </a:cubicBezTo>
                    <a:cubicBezTo>
                      <a:pt x="330" y="16435"/>
                      <a:pt x="312" y="10567"/>
                      <a:pt x="280" y="6461"/>
                    </a:cubicBezTo>
                    <a:cubicBezTo>
                      <a:pt x="255" y="2350"/>
                      <a:pt x="237" y="1"/>
                      <a:pt x="237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1"/>
              <p:cNvSpPr/>
              <p:nvPr/>
            </p:nvSpPr>
            <p:spPr>
              <a:xfrm>
                <a:off x="4654425" y="1322700"/>
                <a:ext cx="11875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50238" extrusionOk="0">
                    <a:moveTo>
                      <a:pt x="237" y="1"/>
                    </a:moveTo>
                    <a:cubicBezTo>
                      <a:pt x="237" y="1"/>
                      <a:pt x="212" y="2350"/>
                      <a:pt x="194" y="6455"/>
                    </a:cubicBezTo>
                    <a:cubicBezTo>
                      <a:pt x="175" y="10567"/>
                      <a:pt x="144" y="16435"/>
                      <a:pt x="107" y="23475"/>
                    </a:cubicBezTo>
                    <a:cubicBezTo>
                      <a:pt x="94" y="26994"/>
                      <a:pt x="75" y="30807"/>
                      <a:pt x="63" y="34844"/>
                    </a:cubicBezTo>
                    <a:cubicBezTo>
                      <a:pt x="57" y="38881"/>
                      <a:pt x="38" y="43136"/>
                      <a:pt x="32" y="47540"/>
                    </a:cubicBezTo>
                    <a:cubicBezTo>
                      <a:pt x="26" y="51938"/>
                      <a:pt x="13" y="56486"/>
                      <a:pt x="13" y="61109"/>
                    </a:cubicBezTo>
                    <a:cubicBezTo>
                      <a:pt x="7" y="65731"/>
                      <a:pt x="1" y="70422"/>
                      <a:pt x="7" y="75119"/>
                    </a:cubicBezTo>
                    <a:cubicBezTo>
                      <a:pt x="7" y="79816"/>
                      <a:pt x="7" y="84507"/>
                      <a:pt x="13" y="89130"/>
                    </a:cubicBezTo>
                    <a:cubicBezTo>
                      <a:pt x="19" y="93752"/>
                      <a:pt x="19" y="98300"/>
                      <a:pt x="32" y="102698"/>
                    </a:cubicBezTo>
                    <a:cubicBezTo>
                      <a:pt x="44" y="107103"/>
                      <a:pt x="51" y="111358"/>
                      <a:pt x="63" y="115395"/>
                    </a:cubicBezTo>
                    <a:cubicBezTo>
                      <a:pt x="75" y="119431"/>
                      <a:pt x="94" y="123244"/>
                      <a:pt x="107" y="126764"/>
                    </a:cubicBezTo>
                    <a:cubicBezTo>
                      <a:pt x="138" y="133803"/>
                      <a:pt x="163" y="139672"/>
                      <a:pt x="194" y="143784"/>
                    </a:cubicBezTo>
                    <a:cubicBezTo>
                      <a:pt x="219" y="147889"/>
                      <a:pt x="237" y="150238"/>
                      <a:pt x="237" y="150238"/>
                    </a:cubicBezTo>
                    <a:cubicBezTo>
                      <a:pt x="237" y="150238"/>
                      <a:pt x="262" y="147889"/>
                      <a:pt x="281" y="143784"/>
                    </a:cubicBezTo>
                    <a:cubicBezTo>
                      <a:pt x="306" y="139672"/>
                      <a:pt x="337" y="133803"/>
                      <a:pt x="374" y="126764"/>
                    </a:cubicBezTo>
                    <a:cubicBezTo>
                      <a:pt x="387" y="123244"/>
                      <a:pt x="399" y="119431"/>
                      <a:pt x="412" y="115395"/>
                    </a:cubicBezTo>
                    <a:cubicBezTo>
                      <a:pt x="424" y="111358"/>
                      <a:pt x="437" y="107103"/>
                      <a:pt x="443" y="102698"/>
                    </a:cubicBezTo>
                    <a:cubicBezTo>
                      <a:pt x="449" y="98300"/>
                      <a:pt x="462" y="93752"/>
                      <a:pt x="462" y="89130"/>
                    </a:cubicBezTo>
                    <a:cubicBezTo>
                      <a:pt x="468" y="84507"/>
                      <a:pt x="474" y="79816"/>
                      <a:pt x="474" y="75119"/>
                    </a:cubicBezTo>
                    <a:cubicBezTo>
                      <a:pt x="468" y="70422"/>
                      <a:pt x="474" y="65731"/>
                      <a:pt x="462" y="61109"/>
                    </a:cubicBezTo>
                    <a:cubicBezTo>
                      <a:pt x="455" y="56486"/>
                      <a:pt x="455" y="51945"/>
                      <a:pt x="443" y="47540"/>
                    </a:cubicBezTo>
                    <a:cubicBezTo>
                      <a:pt x="431" y="43136"/>
                      <a:pt x="424" y="38881"/>
                      <a:pt x="412" y="34844"/>
                    </a:cubicBezTo>
                    <a:cubicBezTo>
                      <a:pt x="399" y="30813"/>
                      <a:pt x="387" y="27001"/>
                      <a:pt x="374" y="23475"/>
                    </a:cubicBezTo>
                    <a:cubicBezTo>
                      <a:pt x="337" y="16435"/>
                      <a:pt x="312" y="10567"/>
                      <a:pt x="281" y="6461"/>
                    </a:cubicBezTo>
                    <a:cubicBezTo>
                      <a:pt x="256" y="2350"/>
                      <a:pt x="237" y="1"/>
                      <a:pt x="237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31"/>
              <p:cNvSpPr/>
              <p:nvPr/>
            </p:nvSpPr>
            <p:spPr>
              <a:xfrm>
                <a:off x="4680750" y="1322700"/>
                <a:ext cx="11700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50238" extrusionOk="0">
                    <a:moveTo>
                      <a:pt x="231" y="1"/>
                    </a:moveTo>
                    <a:cubicBezTo>
                      <a:pt x="231" y="1"/>
                      <a:pt x="212" y="2350"/>
                      <a:pt x="187" y="6455"/>
                    </a:cubicBezTo>
                    <a:cubicBezTo>
                      <a:pt x="169" y="10567"/>
                      <a:pt x="138" y="16435"/>
                      <a:pt x="100" y="23475"/>
                    </a:cubicBezTo>
                    <a:cubicBezTo>
                      <a:pt x="88" y="26994"/>
                      <a:pt x="69" y="30807"/>
                      <a:pt x="63" y="34844"/>
                    </a:cubicBezTo>
                    <a:cubicBezTo>
                      <a:pt x="50" y="38881"/>
                      <a:pt x="32" y="43136"/>
                      <a:pt x="25" y="47540"/>
                    </a:cubicBezTo>
                    <a:cubicBezTo>
                      <a:pt x="19" y="51938"/>
                      <a:pt x="7" y="56486"/>
                      <a:pt x="7" y="61109"/>
                    </a:cubicBezTo>
                    <a:cubicBezTo>
                      <a:pt x="7" y="65731"/>
                      <a:pt x="0" y="70422"/>
                      <a:pt x="0" y="75119"/>
                    </a:cubicBezTo>
                    <a:cubicBezTo>
                      <a:pt x="0" y="79816"/>
                      <a:pt x="0" y="84507"/>
                      <a:pt x="7" y="89130"/>
                    </a:cubicBezTo>
                    <a:cubicBezTo>
                      <a:pt x="13" y="93752"/>
                      <a:pt x="19" y="98300"/>
                      <a:pt x="25" y="102698"/>
                    </a:cubicBezTo>
                    <a:cubicBezTo>
                      <a:pt x="38" y="107103"/>
                      <a:pt x="44" y="111358"/>
                      <a:pt x="57" y="115395"/>
                    </a:cubicBezTo>
                    <a:cubicBezTo>
                      <a:pt x="75" y="119431"/>
                      <a:pt x="88" y="123244"/>
                      <a:pt x="100" y="126764"/>
                    </a:cubicBezTo>
                    <a:cubicBezTo>
                      <a:pt x="138" y="133803"/>
                      <a:pt x="156" y="139672"/>
                      <a:pt x="187" y="143784"/>
                    </a:cubicBezTo>
                    <a:cubicBezTo>
                      <a:pt x="219" y="147889"/>
                      <a:pt x="231" y="150238"/>
                      <a:pt x="231" y="150238"/>
                    </a:cubicBezTo>
                    <a:cubicBezTo>
                      <a:pt x="231" y="150238"/>
                      <a:pt x="256" y="147889"/>
                      <a:pt x="281" y="143784"/>
                    </a:cubicBezTo>
                    <a:cubicBezTo>
                      <a:pt x="300" y="139672"/>
                      <a:pt x="331" y="133803"/>
                      <a:pt x="368" y="126764"/>
                    </a:cubicBezTo>
                    <a:cubicBezTo>
                      <a:pt x="381" y="123244"/>
                      <a:pt x="399" y="119431"/>
                      <a:pt x="405" y="115395"/>
                    </a:cubicBezTo>
                    <a:cubicBezTo>
                      <a:pt x="418" y="111358"/>
                      <a:pt x="430" y="107103"/>
                      <a:pt x="437" y="102698"/>
                    </a:cubicBezTo>
                    <a:cubicBezTo>
                      <a:pt x="443" y="98300"/>
                      <a:pt x="455" y="93752"/>
                      <a:pt x="461" y="89130"/>
                    </a:cubicBezTo>
                    <a:cubicBezTo>
                      <a:pt x="461" y="84507"/>
                      <a:pt x="468" y="79816"/>
                      <a:pt x="468" y="75119"/>
                    </a:cubicBezTo>
                    <a:cubicBezTo>
                      <a:pt x="461" y="70422"/>
                      <a:pt x="468" y="65731"/>
                      <a:pt x="461" y="61109"/>
                    </a:cubicBezTo>
                    <a:cubicBezTo>
                      <a:pt x="449" y="56486"/>
                      <a:pt x="449" y="51945"/>
                      <a:pt x="437" y="47540"/>
                    </a:cubicBezTo>
                    <a:cubicBezTo>
                      <a:pt x="430" y="43136"/>
                      <a:pt x="418" y="38881"/>
                      <a:pt x="405" y="34844"/>
                    </a:cubicBezTo>
                    <a:cubicBezTo>
                      <a:pt x="393" y="30813"/>
                      <a:pt x="381" y="27001"/>
                      <a:pt x="368" y="23475"/>
                    </a:cubicBezTo>
                    <a:cubicBezTo>
                      <a:pt x="331" y="16435"/>
                      <a:pt x="306" y="10567"/>
                      <a:pt x="281" y="6461"/>
                    </a:cubicBezTo>
                    <a:cubicBezTo>
                      <a:pt x="250" y="2350"/>
                      <a:pt x="231" y="1"/>
                      <a:pt x="231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31"/>
              <p:cNvSpPr/>
              <p:nvPr/>
            </p:nvSpPr>
            <p:spPr>
              <a:xfrm>
                <a:off x="3214575" y="1322700"/>
                <a:ext cx="11875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50238" extrusionOk="0">
                    <a:moveTo>
                      <a:pt x="237" y="1"/>
                    </a:moveTo>
                    <a:cubicBezTo>
                      <a:pt x="237" y="1"/>
                      <a:pt x="213" y="2350"/>
                      <a:pt x="188" y="6455"/>
                    </a:cubicBezTo>
                    <a:cubicBezTo>
                      <a:pt x="169" y="10567"/>
                      <a:pt x="138" y="16435"/>
                      <a:pt x="100" y="23475"/>
                    </a:cubicBezTo>
                    <a:cubicBezTo>
                      <a:pt x="88" y="26994"/>
                      <a:pt x="69" y="30807"/>
                      <a:pt x="63" y="34844"/>
                    </a:cubicBezTo>
                    <a:cubicBezTo>
                      <a:pt x="51" y="38881"/>
                      <a:pt x="38" y="43136"/>
                      <a:pt x="32" y="47540"/>
                    </a:cubicBezTo>
                    <a:cubicBezTo>
                      <a:pt x="26" y="51938"/>
                      <a:pt x="13" y="56486"/>
                      <a:pt x="13" y="61109"/>
                    </a:cubicBezTo>
                    <a:cubicBezTo>
                      <a:pt x="7" y="65731"/>
                      <a:pt x="1" y="70422"/>
                      <a:pt x="1" y="75119"/>
                    </a:cubicBezTo>
                    <a:cubicBezTo>
                      <a:pt x="7" y="79816"/>
                      <a:pt x="7" y="84507"/>
                      <a:pt x="13" y="89130"/>
                    </a:cubicBezTo>
                    <a:cubicBezTo>
                      <a:pt x="19" y="93752"/>
                      <a:pt x="19" y="98300"/>
                      <a:pt x="32" y="102698"/>
                    </a:cubicBezTo>
                    <a:cubicBezTo>
                      <a:pt x="38" y="107103"/>
                      <a:pt x="44" y="111358"/>
                      <a:pt x="63" y="115395"/>
                    </a:cubicBezTo>
                    <a:cubicBezTo>
                      <a:pt x="75" y="119431"/>
                      <a:pt x="88" y="123244"/>
                      <a:pt x="100" y="126764"/>
                    </a:cubicBezTo>
                    <a:cubicBezTo>
                      <a:pt x="138" y="133803"/>
                      <a:pt x="163" y="139672"/>
                      <a:pt x="188" y="143784"/>
                    </a:cubicBezTo>
                    <a:cubicBezTo>
                      <a:pt x="219" y="147889"/>
                      <a:pt x="237" y="150238"/>
                      <a:pt x="237" y="150238"/>
                    </a:cubicBezTo>
                    <a:cubicBezTo>
                      <a:pt x="237" y="150238"/>
                      <a:pt x="262" y="147889"/>
                      <a:pt x="281" y="143784"/>
                    </a:cubicBezTo>
                    <a:cubicBezTo>
                      <a:pt x="300" y="139672"/>
                      <a:pt x="331" y="133803"/>
                      <a:pt x="368" y="126764"/>
                    </a:cubicBezTo>
                    <a:cubicBezTo>
                      <a:pt x="381" y="123244"/>
                      <a:pt x="399" y="119431"/>
                      <a:pt x="412" y="115395"/>
                    </a:cubicBezTo>
                    <a:cubicBezTo>
                      <a:pt x="418" y="111358"/>
                      <a:pt x="437" y="107103"/>
                      <a:pt x="443" y="102698"/>
                    </a:cubicBezTo>
                    <a:cubicBezTo>
                      <a:pt x="449" y="98300"/>
                      <a:pt x="462" y="93752"/>
                      <a:pt x="462" y="89130"/>
                    </a:cubicBezTo>
                    <a:cubicBezTo>
                      <a:pt x="462" y="84507"/>
                      <a:pt x="474" y="79816"/>
                      <a:pt x="468" y="75119"/>
                    </a:cubicBezTo>
                    <a:cubicBezTo>
                      <a:pt x="468" y="70422"/>
                      <a:pt x="468" y="65731"/>
                      <a:pt x="462" y="61109"/>
                    </a:cubicBezTo>
                    <a:cubicBezTo>
                      <a:pt x="455" y="56486"/>
                      <a:pt x="449" y="51945"/>
                      <a:pt x="443" y="47540"/>
                    </a:cubicBezTo>
                    <a:cubicBezTo>
                      <a:pt x="431" y="43136"/>
                      <a:pt x="424" y="38881"/>
                      <a:pt x="412" y="34844"/>
                    </a:cubicBezTo>
                    <a:cubicBezTo>
                      <a:pt x="393" y="30813"/>
                      <a:pt x="381" y="27001"/>
                      <a:pt x="368" y="23475"/>
                    </a:cubicBezTo>
                    <a:cubicBezTo>
                      <a:pt x="331" y="16435"/>
                      <a:pt x="312" y="10567"/>
                      <a:pt x="281" y="6461"/>
                    </a:cubicBezTo>
                    <a:cubicBezTo>
                      <a:pt x="250" y="2350"/>
                      <a:pt x="237" y="1"/>
                      <a:pt x="237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1"/>
              <p:cNvSpPr/>
              <p:nvPr/>
            </p:nvSpPr>
            <p:spPr>
              <a:xfrm>
                <a:off x="3240750" y="1322700"/>
                <a:ext cx="11850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50238" extrusionOk="0">
                    <a:moveTo>
                      <a:pt x="237" y="1"/>
                    </a:moveTo>
                    <a:cubicBezTo>
                      <a:pt x="237" y="1"/>
                      <a:pt x="212" y="2350"/>
                      <a:pt x="193" y="6455"/>
                    </a:cubicBezTo>
                    <a:cubicBezTo>
                      <a:pt x="169" y="10567"/>
                      <a:pt x="137" y="16435"/>
                      <a:pt x="100" y="23475"/>
                    </a:cubicBezTo>
                    <a:cubicBezTo>
                      <a:pt x="88" y="26994"/>
                      <a:pt x="75" y="30807"/>
                      <a:pt x="63" y="34844"/>
                    </a:cubicBezTo>
                    <a:cubicBezTo>
                      <a:pt x="50" y="38881"/>
                      <a:pt x="38" y="43136"/>
                      <a:pt x="31" y="47540"/>
                    </a:cubicBezTo>
                    <a:cubicBezTo>
                      <a:pt x="25" y="51938"/>
                      <a:pt x="13" y="56486"/>
                      <a:pt x="13" y="61109"/>
                    </a:cubicBezTo>
                    <a:cubicBezTo>
                      <a:pt x="7" y="65731"/>
                      <a:pt x="0" y="70422"/>
                      <a:pt x="0" y="75119"/>
                    </a:cubicBezTo>
                    <a:cubicBezTo>
                      <a:pt x="7" y="79816"/>
                      <a:pt x="7" y="84507"/>
                      <a:pt x="13" y="89130"/>
                    </a:cubicBezTo>
                    <a:cubicBezTo>
                      <a:pt x="19" y="93752"/>
                      <a:pt x="19" y="98300"/>
                      <a:pt x="31" y="102698"/>
                    </a:cubicBezTo>
                    <a:cubicBezTo>
                      <a:pt x="44" y="107103"/>
                      <a:pt x="50" y="111358"/>
                      <a:pt x="63" y="115395"/>
                    </a:cubicBezTo>
                    <a:cubicBezTo>
                      <a:pt x="75" y="119431"/>
                      <a:pt x="88" y="123244"/>
                      <a:pt x="100" y="126764"/>
                    </a:cubicBezTo>
                    <a:cubicBezTo>
                      <a:pt x="137" y="133803"/>
                      <a:pt x="162" y="139672"/>
                      <a:pt x="193" y="143784"/>
                    </a:cubicBezTo>
                    <a:cubicBezTo>
                      <a:pt x="218" y="147889"/>
                      <a:pt x="237" y="150238"/>
                      <a:pt x="237" y="150238"/>
                    </a:cubicBezTo>
                    <a:cubicBezTo>
                      <a:pt x="237" y="150238"/>
                      <a:pt x="262" y="147889"/>
                      <a:pt x="281" y="143784"/>
                    </a:cubicBezTo>
                    <a:cubicBezTo>
                      <a:pt x="306" y="139672"/>
                      <a:pt x="337" y="133803"/>
                      <a:pt x="368" y="126764"/>
                    </a:cubicBezTo>
                    <a:cubicBezTo>
                      <a:pt x="380" y="123244"/>
                      <a:pt x="399" y="119431"/>
                      <a:pt x="411" y="115395"/>
                    </a:cubicBezTo>
                    <a:cubicBezTo>
                      <a:pt x="424" y="111358"/>
                      <a:pt x="436" y="107103"/>
                      <a:pt x="443" y="102698"/>
                    </a:cubicBezTo>
                    <a:cubicBezTo>
                      <a:pt x="449" y="98300"/>
                      <a:pt x="461" y="93752"/>
                      <a:pt x="461" y="89130"/>
                    </a:cubicBezTo>
                    <a:cubicBezTo>
                      <a:pt x="468" y="84507"/>
                      <a:pt x="474" y="79816"/>
                      <a:pt x="468" y="75119"/>
                    </a:cubicBezTo>
                    <a:cubicBezTo>
                      <a:pt x="468" y="70422"/>
                      <a:pt x="468" y="65731"/>
                      <a:pt x="461" y="61109"/>
                    </a:cubicBezTo>
                    <a:cubicBezTo>
                      <a:pt x="455" y="56486"/>
                      <a:pt x="455" y="51945"/>
                      <a:pt x="443" y="47540"/>
                    </a:cubicBezTo>
                    <a:cubicBezTo>
                      <a:pt x="430" y="43136"/>
                      <a:pt x="424" y="38881"/>
                      <a:pt x="411" y="34844"/>
                    </a:cubicBezTo>
                    <a:cubicBezTo>
                      <a:pt x="399" y="30813"/>
                      <a:pt x="380" y="27001"/>
                      <a:pt x="368" y="23475"/>
                    </a:cubicBezTo>
                    <a:cubicBezTo>
                      <a:pt x="330" y="16435"/>
                      <a:pt x="312" y="10567"/>
                      <a:pt x="281" y="6461"/>
                    </a:cubicBezTo>
                    <a:cubicBezTo>
                      <a:pt x="256" y="2350"/>
                      <a:pt x="237" y="1"/>
                      <a:pt x="237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31"/>
              <p:cNvSpPr/>
              <p:nvPr/>
            </p:nvSpPr>
            <p:spPr>
              <a:xfrm>
                <a:off x="3266900" y="1322700"/>
                <a:ext cx="11875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50238" extrusionOk="0">
                    <a:moveTo>
                      <a:pt x="238" y="1"/>
                    </a:moveTo>
                    <a:cubicBezTo>
                      <a:pt x="238" y="1"/>
                      <a:pt x="213" y="2350"/>
                      <a:pt x="194" y="6455"/>
                    </a:cubicBezTo>
                    <a:cubicBezTo>
                      <a:pt x="169" y="10567"/>
                      <a:pt x="144" y="16435"/>
                      <a:pt x="107" y="23475"/>
                    </a:cubicBezTo>
                    <a:cubicBezTo>
                      <a:pt x="94" y="26994"/>
                      <a:pt x="76" y="30807"/>
                      <a:pt x="63" y="34844"/>
                    </a:cubicBezTo>
                    <a:cubicBezTo>
                      <a:pt x="57" y="38881"/>
                      <a:pt x="38" y="43136"/>
                      <a:pt x="32" y="47540"/>
                    </a:cubicBezTo>
                    <a:cubicBezTo>
                      <a:pt x="26" y="51938"/>
                      <a:pt x="13" y="56486"/>
                      <a:pt x="13" y="61109"/>
                    </a:cubicBezTo>
                    <a:cubicBezTo>
                      <a:pt x="13" y="65731"/>
                      <a:pt x="1" y="70422"/>
                      <a:pt x="7" y="75119"/>
                    </a:cubicBezTo>
                    <a:cubicBezTo>
                      <a:pt x="7" y="79816"/>
                      <a:pt x="7" y="84507"/>
                      <a:pt x="13" y="89130"/>
                    </a:cubicBezTo>
                    <a:cubicBezTo>
                      <a:pt x="20" y="93752"/>
                      <a:pt x="20" y="98300"/>
                      <a:pt x="32" y="102698"/>
                    </a:cubicBezTo>
                    <a:cubicBezTo>
                      <a:pt x="45" y="107103"/>
                      <a:pt x="51" y="111358"/>
                      <a:pt x="63" y="115395"/>
                    </a:cubicBezTo>
                    <a:cubicBezTo>
                      <a:pt x="76" y="119431"/>
                      <a:pt x="94" y="123244"/>
                      <a:pt x="107" y="126764"/>
                    </a:cubicBezTo>
                    <a:cubicBezTo>
                      <a:pt x="138" y="133803"/>
                      <a:pt x="163" y="139672"/>
                      <a:pt x="194" y="143784"/>
                    </a:cubicBezTo>
                    <a:cubicBezTo>
                      <a:pt x="219" y="147889"/>
                      <a:pt x="238" y="150238"/>
                      <a:pt x="238" y="150238"/>
                    </a:cubicBezTo>
                    <a:cubicBezTo>
                      <a:pt x="238" y="150238"/>
                      <a:pt x="263" y="147889"/>
                      <a:pt x="281" y="143784"/>
                    </a:cubicBezTo>
                    <a:cubicBezTo>
                      <a:pt x="306" y="139672"/>
                      <a:pt x="337" y="133803"/>
                      <a:pt x="375" y="126764"/>
                    </a:cubicBezTo>
                    <a:cubicBezTo>
                      <a:pt x="387" y="123244"/>
                      <a:pt x="400" y="119431"/>
                      <a:pt x="412" y="115395"/>
                    </a:cubicBezTo>
                    <a:cubicBezTo>
                      <a:pt x="425" y="111358"/>
                      <a:pt x="437" y="107103"/>
                      <a:pt x="443" y="102698"/>
                    </a:cubicBezTo>
                    <a:cubicBezTo>
                      <a:pt x="449" y="98300"/>
                      <a:pt x="462" y="93752"/>
                      <a:pt x="462" y="89130"/>
                    </a:cubicBezTo>
                    <a:cubicBezTo>
                      <a:pt x="468" y="84507"/>
                      <a:pt x="474" y="79816"/>
                      <a:pt x="474" y="75119"/>
                    </a:cubicBezTo>
                    <a:cubicBezTo>
                      <a:pt x="468" y="70422"/>
                      <a:pt x="468" y="65731"/>
                      <a:pt x="462" y="61109"/>
                    </a:cubicBezTo>
                    <a:cubicBezTo>
                      <a:pt x="456" y="56486"/>
                      <a:pt x="456" y="51945"/>
                      <a:pt x="443" y="47540"/>
                    </a:cubicBezTo>
                    <a:cubicBezTo>
                      <a:pt x="431" y="43136"/>
                      <a:pt x="425" y="38881"/>
                      <a:pt x="412" y="34844"/>
                    </a:cubicBezTo>
                    <a:cubicBezTo>
                      <a:pt x="400" y="30813"/>
                      <a:pt x="387" y="27001"/>
                      <a:pt x="375" y="23475"/>
                    </a:cubicBezTo>
                    <a:cubicBezTo>
                      <a:pt x="337" y="16435"/>
                      <a:pt x="312" y="10567"/>
                      <a:pt x="281" y="6461"/>
                    </a:cubicBezTo>
                    <a:cubicBezTo>
                      <a:pt x="256" y="2350"/>
                      <a:pt x="238" y="1"/>
                      <a:pt x="238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31"/>
              <p:cNvSpPr/>
              <p:nvPr/>
            </p:nvSpPr>
            <p:spPr>
              <a:xfrm>
                <a:off x="3293075" y="1322700"/>
                <a:ext cx="11850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50238" extrusionOk="0">
                    <a:moveTo>
                      <a:pt x="237" y="1"/>
                    </a:moveTo>
                    <a:cubicBezTo>
                      <a:pt x="237" y="1"/>
                      <a:pt x="219" y="2350"/>
                      <a:pt x="194" y="6455"/>
                    </a:cubicBezTo>
                    <a:cubicBezTo>
                      <a:pt x="175" y="10567"/>
                      <a:pt x="144" y="16435"/>
                      <a:pt x="106" y="23475"/>
                    </a:cubicBezTo>
                    <a:cubicBezTo>
                      <a:pt x="94" y="26994"/>
                      <a:pt x="75" y="30807"/>
                      <a:pt x="63" y="34844"/>
                    </a:cubicBezTo>
                    <a:cubicBezTo>
                      <a:pt x="57" y="38881"/>
                      <a:pt x="38" y="43136"/>
                      <a:pt x="32" y="47540"/>
                    </a:cubicBezTo>
                    <a:cubicBezTo>
                      <a:pt x="25" y="51938"/>
                      <a:pt x="19" y="56486"/>
                      <a:pt x="13" y="61109"/>
                    </a:cubicBezTo>
                    <a:cubicBezTo>
                      <a:pt x="13" y="65731"/>
                      <a:pt x="0" y="70422"/>
                      <a:pt x="7" y="75119"/>
                    </a:cubicBezTo>
                    <a:cubicBezTo>
                      <a:pt x="7" y="79816"/>
                      <a:pt x="7" y="84507"/>
                      <a:pt x="13" y="89130"/>
                    </a:cubicBezTo>
                    <a:cubicBezTo>
                      <a:pt x="19" y="93752"/>
                      <a:pt x="25" y="98300"/>
                      <a:pt x="32" y="102698"/>
                    </a:cubicBezTo>
                    <a:cubicBezTo>
                      <a:pt x="44" y="107103"/>
                      <a:pt x="50" y="111358"/>
                      <a:pt x="63" y="115395"/>
                    </a:cubicBezTo>
                    <a:cubicBezTo>
                      <a:pt x="81" y="119431"/>
                      <a:pt x="94" y="123244"/>
                      <a:pt x="106" y="126764"/>
                    </a:cubicBezTo>
                    <a:cubicBezTo>
                      <a:pt x="144" y="133803"/>
                      <a:pt x="162" y="139672"/>
                      <a:pt x="194" y="143784"/>
                    </a:cubicBezTo>
                    <a:cubicBezTo>
                      <a:pt x="225" y="147889"/>
                      <a:pt x="237" y="150238"/>
                      <a:pt x="237" y="150238"/>
                    </a:cubicBezTo>
                    <a:cubicBezTo>
                      <a:pt x="237" y="150238"/>
                      <a:pt x="262" y="147889"/>
                      <a:pt x="287" y="143784"/>
                    </a:cubicBezTo>
                    <a:cubicBezTo>
                      <a:pt x="306" y="139672"/>
                      <a:pt x="337" y="133803"/>
                      <a:pt x="374" y="126764"/>
                    </a:cubicBezTo>
                    <a:cubicBezTo>
                      <a:pt x="387" y="123244"/>
                      <a:pt x="405" y="119431"/>
                      <a:pt x="412" y="115395"/>
                    </a:cubicBezTo>
                    <a:cubicBezTo>
                      <a:pt x="424" y="111358"/>
                      <a:pt x="437" y="107103"/>
                      <a:pt x="443" y="102698"/>
                    </a:cubicBezTo>
                    <a:cubicBezTo>
                      <a:pt x="449" y="98300"/>
                      <a:pt x="461" y="93752"/>
                      <a:pt x="468" y="89130"/>
                    </a:cubicBezTo>
                    <a:cubicBezTo>
                      <a:pt x="468" y="84507"/>
                      <a:pt x="474" y="79816"/>
                      <a:pt x="474" y="75119"/>
                    </a:cubicBezTo>
                    <a:cubicBezTo>
                      <a:pt x="468" y="70422"/>
                      <a:pt x="474" y="65731"/>
                      <a:pt x="461" y="61109"/>
                    </a:cubicBezTo>
                    <a:cubicBezTo>
                      <a:pt x="455" y="56486"/>
                      <a:pt x="455" y="51945"/>
                      <a:pt x="443" y="47540"/>
                    </a:cubicBezTo>
                    <a:cubicBezTo>
                      <a:pt x="430" y="43136"/>
                      <a:pt x="424" y="38881"/>
                      <a:pt x="412" y="34844"/>
                    </a:cubicBezTo>
                    <a:cubicBezTo>
                      <a:pt x="399" y="30813"/>
                      <a:pt x="387" y="27001"/>
                      <a:pt x="374" y="23475"/>
                    </a:cubicBezTo>
                    <a:cubicBezTo>
                      <a:pt x="337" y="16435"/>
                      <a:pt x="312" y="10567"/>
                      <a:pt x="281" y="6461"/>
                    </a:cubicBezTo>
                    <a:cubicBezTo>
                      <a:pt x="256" y="2350"/>
                      <a:pt x="237" y="1"/>
                      <a:pt x="237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31"/>
              <p:cNvSpPr/>
              <p:nvPr/>
            </p:nvSpPr>
            <p:spPr>
              <a:xfrm>
                <a:off x="3319400" y="1322700"/>
                <a:ext cx="11700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50238" extrusionOk="0">
                    <a:moveTo>
                      <a:pt x="237" y="1"/>
                    </a:moveTo>
                    <a:cubicBezTo>
                      <a:pt x="237" y="1"/>
                      <a:pt x="212" y="2350"/>
                      <a:pt x="187" y="6455"/>
                    </a:cubicBezTo>
                    <a:cubicBezTo>
                      <a:pt x="169" y="10567"/>
                      <a:pt x="137" y="16435"/>
                      <a:pt x="100" y="23475"/>
                    </a:cubicBezTo>
                    <a:cubicBezTo>
                      <a:pt x="88" y="26994"/>
                      <a:pt x="69" y="30807"/>
                      <a:pt x="63" y="34844"/>
                    </a:cubicBezTo>
                    <a:cubicBezTo>
                      <a:pt x="50" y="38881"/>
                      <a:pt x="38" y="43136"/>
                      <a:pt x="31" y="47540"/>
                    </a:cubicBezTo>
                    <a:cubicBezTo>
                      <a:pt x="25" y="51938"/>
                      <a:pt x="13" y="56486"/>
                      <a:pt x="7" y="61109"/>
                    </a:cubicBezTo>
                    <a:cubicBezTo>
                      <a:pt x="7" y="65731"/>
                      <a:pt x="0" y="70422"/>
                      <a:pt x="0" y="75119"/>
                    </a:cubicBezTo>
                    <a:cubicBezTo>
                      <a:pt x="7" y="79816"/>
                      <a:pt x="0" y="84507"/>
                      <a:pt x="7" y="89130"/>
                    </a:cubicBezTo>
                    <a:cubicBezTo>
                      <a:pt x="13" y="93752"/>
                      <a:pt x="19" y="98300"/>
                      <a:pt x="31" y="102698"/>
                    </a:cubicBezTo>
                    <a:cubicBezTo>
                      <a:pt x="38" y="107103"/>
                      <a:pt x="44" y="111358"/>
                      <a:pt x="63" y="115395"/>
                    </a:cubicBezTo>
                    <a:cubicBezTo>
                      <a:pt x="75" y="119431"/>
                      <a:pt x="88" y="123244"/>
                      <a:pt x="100" y="126764"/>
                    </a:cubicBezTo>
                    <a:cubicBezTo>
                      <a:pt x="137" y="133803"/>
                      <a:pt x="162" y="139672"/>
                      <a:pt x="187" y="143784"/>
                    </a:cubicBezTo>
                    <a:cubicBezTo>
                      <a:pt x="218" y="147889"/>
                      <a:pt x="237" y="150238"/>
                      <a:pt x="237" y="150238"/>
                    </a:cubicBezTo>
                    <a:cubicBezTo>
                      <a:pt x="237" y="150238"/>
                      <a:pt x="262" y="147889"/>
                      <a:pt x="281" y="143784"/>
                    </a:cubicBezTo>
                    <a:cubicBezTo>
                      <a:pt x="299" y="139672"/>
                      <a:pt x="330" y="133803"/>
                      <a:pt x="368" y="126764"/>
                    </a:cubicBezTo>
                    <a:cubicBezTo>
                      <a:pt x="380" y="123244"/>
                      <a:pt x="399" y="119431"/>
                      <a:pt x="411" y="115395"/>
                    </a:cubicBezTo>
                    <a:cubicBezTo>
                      <a:pt x="418" y="111358"/>
                      <a:pt x="436" y="107103"/>
                      <a:pt x="443" y="102698"/>
                    </a:cubicBezTo>
                    <a:cubicBezTo>
                      <a:pt x="449" y="98300"/>
                      <a:pt x="455" y="93752"/>
                      <a:pt x="461" y="89130"/>
                    </a:cubicBezTo>
                    <a:cubicBezTo>
                      <a:pt x="461" y="84507"/>
                      <a:pt x="468" y="79816"/>
                      <a:pt x="468" y="75119"/>
                    </a:cubicBezTo>
                    <a:cubicBezTo>
                      <a:pt x="468" y="70422"/>
                      <a:pt x="468" y="65731"/>
                      <a:pt x="461" y="61109"/>
                    </a:cubicBezTo>
                    <a:cubicBezTo>
                      <a:pt x="455" y="56486"/>
                      <a:pt x="449" y="51945"/>
                      <a:pt x="436" y="47540"/>
                    </a:cubicBezTo>
                    <a:cubicBezTo>
                      <a:pt x="430" y="43136"/>
                      <a:pt x="424" y="38881"/>
                      <a:pt x="405" y="34844"/>
                    </a:cubicBezTo>
                    <a:cubicBezTo>
                      <a:pt x="393" y="30813"/>
                      <a:pt x="380" y="27001"/>
                      <a:pt x="368" y="23475"/>
                    </a:cubicBezTo>
                    <a:cubicBezTo>
                      <a:pt x="330" y="16435"/>
                      <a:pt x="306" y="10567"/>
                      <a:pt x="281" y="6461"/>
                    </a:cubicBezTo>
                    <a:cubicBezTo>
                      <a:pt x="250" y="2350"/>
                      <a:pt x="237" y="1"/>
                      <a:pt x="237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1"/>
              <p:cNvSpPr/>
              <p:nvPr/>
            </p:nvSpPr>
            <p:spPr>
              <a:xfrm>
                <a:off x="3345550" y="1322700"/>
                <a:ext cx="11875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50238" extrusionOk="0">
                    <a:moveTo>
                      <a:pt x="238" y="1"/>
                    </a:moveTo>
                    <a:cubicBezTo>
                      <a:pt x="238" y="1"/>
                      <a:pt x="213" y="2350"/>
                      <a:pt x="188" y="6455"/>
                    </a:cubicBezTo>
                    <a:cubicBezTo>
                      <a:pt x="169" y="10567"/>
                      <a:pt x="138" y="16435"/>
                      <a:pt x="101" y="23475"/>
                    </a:cubicBezTo>
                    <a:cubicBezTo>
                      <a:pt x="88" y="26994"/>
                      <a:pt x="69" y="30807"/>
                      <a:pt x="63" y="34844"/>
                    </a:cubicBezTo>
                    <a:cubicBezTo>
                      <a:pt x="51" y="38881"/>
                      <a:pt x="38" y="43136"/>
                      <a:pt x="32" y="47540"/>
                    </a:cubicBezTo>
                    <a:cubicBezTo>
                      <a:pt x="26" y="51938"/>
                      <a:pt x="13" y="56486"/>
                      <a:pt x="7" y="61109"/>
                    </a:cubicBezTo>
                    <a:cubicBezTo>
                      <a:pt x="7" y="65731"/>
                      <a:pt x="1" y="70422"/>
                      <a:pt x="1" y="75119"/>
                    </a:cubicBezTo>
                    <a:cubicBezTo>
                      <a:pt x="1" y="79816"/>
                      <a:pt x="1" y="84507"/>
                      <a:pt x="7" y="89130"/>
                    </a:cubicBezTo>
                    <a:cubicBezTo>
                      <a:pt x="13" y="93752"/>
                      <a:pt x="20" y="98300"/>
                      <a:pt x="32" y="102698"/>
                    </a:cubicBezTo>
                    <a:cubicBezTo>
                      <a:pt x="38" y="107103"/>
                      <a:pt x="45" y="111358"/>
                      <a:pt x="63" y="115395"/>
                    </a:cubicBezTo>
                    <a:cubicBezTo>
                      <a:pt x="76" y="119431"/>
                      <a:pt x="88" y="123244"/>
                      <a:pt x="101" y="126764"/>
                    </a:cubicBezTo>
                    <a:cubicBezTo>
                      <a:pt x="138" y="133803"/>
                      <a:pt x="163" y="139672"/>
                      <a:pt x="188" y="143784"/>
                    </a:cubicBezTo>
                    <a:cubicBezTo>
                      <a:pt x="219" y="147889"/>
                      <a:pt x="238" y="150238"/>
                      <a:pt x="238" y="150238"/>
                    </a:cubicBezTo>
                    <a:cubicBezTo>
                      <a:pt x="238" y="150238"/>
                      <a:pt x="256" y="147889"/>
                      <a:pt x="281" y="143784"/>
                    </a:cubicBezTo>
                    <a:cubicBezTo>
                      <a:pt x="300" y="139672"/>
                      <a:pt x="331" y="133803"/>
                      <a:pt x="368" y="126764"/>
                    </a:cubicBezTo>
                    <a:cubicBezTo>
                      <a:pt x="381" y="123244"/>
                      <a:pt x="400" y="119431"/>
                      <a:pt x="412" y="115395"/>
                    </a:cubicBezTo>
                    <a:cubicBezTo>
                      <a:pt x="418" y="111358"/>
                      <a:pt x="437" y="107103"/>
                      <a:pt x="443" y="102698"/>
                    </a:cubicBezTo>
                    <a:cubicBezTo>
                      <a:pt x="449" y="98300"/>
                      <a:pt x="462" y="93752"/>
                      <a:pt x="462" y="89130"/>
                    </a:cubicBezTo>
                    <a:cubicBezTo>
                      <a:pt x="462" y="84507"/>
                      <a:pt x="474" y="79816"/>
                      <a:pt x="468" y="75119"/>
                    </a:cubicBezTo>
                    <a:cubicBezTo>
                      <a:pt x="468" y="70422"/>
                      <a:pt x="468" y="65731"/>
                      <a:pt x="462" y="61109"/>
                    </a:cubicBezTo>
                    <a:cubicBezTo>
                      <a:pt x="456" y="56486"/>
                      <a:pt x="449" y="51945"/>
                      <a:pt x="437" y="47540"/>
                    </a:cubicBezTo>
                    <a:cubicBezTo>
                      <a:pt x="431" y="43136"/>
                      <a:pt x="425" y="38881"/>
                      <a:pt x="406" y="34844"/>
                    </a:cubicBezTo>
                    <a:cubicBezTo>
                      <a:pt x="393" y="30813"/>
                      <a:pt x="381" y="27001"/>
                      <a:pt x="368" y="23475"/>
                    </a:cubicBezTo>
                    <a:cubicBezTo>
                      <a:pt x="331" y="16435"/>
                      <a:pt x="306" y="10567"/>
                      <a:pt x="281" y="6461"/>
                    </a:cubicBezTo>
                    <a:cubicBezTo>
                      <a:pt x="250" y="2350"/>
                      <a:pt x="238" y="1"/>
                      <a:pt x="238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1"/>
              <p:cNvSpPr/>
              <p:nvPr/>
            </p:nvSpPr>
            <p:spPr>
              <a:xfrm>
                <a:off x="3371725" y="1322700"/>
                <a:ext cx="11850" cy="37559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50238" extrusionOk="0">
                    <a:moveTo>
                      <a:pt x="237" y="1"/>
                    </a:moveTo>
                    <a:cubicBezTo>
                      <a:pt x="237" y="1"/>
                      <a:pt x="212" y="2350"/>
                      <a:pt x="194" y="6455"/>
                    </a:cubicBezTo>
                    <a:cubicBezTo>
                      <a:pt x="169" y="10567"/>
                      <a:pt x="138" y="16435"/>
                      <a:pt x="100" y="23475"/>
                    </a:cubicBezTo>
                    <a:cubicBezTo>
                      <a:pt x="88" y="26994"/>
                      <a:pt x="75" y="30807"/>
                      <a:pt x="63" y="34844"/>
                    </a:cubicBezTo>
                    <a:cubicBezTo>
                      <a:pt x="50" y="38881"/>
                      <a:pt x="38" y="43136"/>
                      <a:pt x="32" y="47540"/>
                    </a:cubicBezTo>
                    <a:cubicBezTo>
                      <a:pt x="25" y="51938"/>
                      <a:pt x="13" y="56486"/>
                      <a:pt x="13" y="61109"/>
                    </a:cubicBezTo>
                    <a:cubicBezTo>
                      <a:pt x="7" y="65731"/>
                      <a:pt x="1" y="70422"/>
                      <a:pt x="1" y="75119"/>
                    </a:cubicBezTo>
                    <a:cubicBezTo>
                      <a:pt x="7" y="79816"/>
                      <a:pt x="7" y="84507"/>
                      <a:pt x="13" y="89130"/>
                    </a:cubicBezTo>
                    <a:cubicBezTo>
                      <a:pt x="19" y="93752"/>
                      <a:pt x="19" y="98300"/>
                      <a:pt x="32" y="102698"/>
                    </a:cubicBezTo>
                    <a:cubicBezTo>
                      <a:pt x="44" y="107103"/>
                      <a:pt x="44" y="111358"/>
                      <a:pt x="63" y="115395"/>
                    </a:cubicBezTo>
                    <a:cubicBezTo>
                      <a:pt x="75" y="119431"/>
                      <a:pt x="88" y="123244"/>
                      <a:pt x="100" y="126764"/>
                    </a:cubicBezTo>
                    <a:cubicBezTo>
                      <a:pt x="138" y="133803"/>
                      <a:pt x="162" y="139672"/>
                      <a:pt x="194" y="143784"/>
                    </a:cubicBezTo>
                    <a:cubicBezTo>
                      <a:pt x="219" y="147889"/>
                      <a:pt x="237" y="150238"/>
                      <a:pt x="237" y="150238"/>
                    </a:cubicBezTo>
                    <a:cubicBezTo>
                      <a:pt x="237" y="150238"/>
                      <a:pt x="262" y="147889"/>
                      <a:pt x="281" y="143784"/>
                    </a:cubicBezTo>
                    <a:cubicBezTo>
                      <a:pt x="306" y="139672"/>
                      <a:pt x="331" y="133803"/>
                      <a:pt x="368" y="126764"/>
                    </a:cubicBezTo>
                    <a:cubicBezTo>
                      <a:pt x="381" y="123244"/>
                      <a:pt x="399" y="119431"/>
                      <a:pt x="412" y="115395"/>
                    </a:cubicBezTo>
                    <a:cubicBezTo>
                      <a:pt x="418" y="111358"/>
                      <a:pt x="437" y="107103"/>
                      <a:pt x="443" y="102698"/>
                    </a:cubicBezTo>
                    <a:cubicBezTo>
                      <a:pt x="449" y="98300"/>
                      <a:pt x="462" y="93752"/>
                      <a:pt x="462" y="89130"/>
                    </a:cubicBezTo>
                    <a:cubicBezTo>
                      <a:pt x="462" y="84507"/>
                      <a:pt x="474" y="79816"/>
                      <a:pt x="468" y="75119"/>
                    </a:cubicBezTo>
                    <a:cubicBezTo>
                      <a:pt x="468" y="70422"/>
                      <a:pt x="468" y="65731"/>
                      <a:pt x="462" y="61109"/>
                    </a:cubicBezTo>
                    <a:cubicBezTo>
                      <a:pt x="455" y="56486"/>
                      <a:pt x="449" y="51945"/>
                      <a:pt x="443" y="47540"/>
                    </a:cubicBezTo>
                    <a:cubicBezTo>
                      <a:pt x="430" y="43136"/>
                      <a:pt x="424" y="38881"/>
                      <a:pt x="412" y="34844"/>
                    </a:cubicBezTo>
                    <a:cubicBezTo>
                      <a:pt x="393" y="30813"/>
                      <a:pt x="381" y="27001"/>
                      <a:pt x="368" y="23475"/>
                    </a:cubicBezTo>
                    <a:cubicBezTo>
                      <a:pt x="331" y="16435"/>
                      <a:pt x="312" y="10567"/>
                      <a:pt x="281" y="6461"/>
                    </a:cubicBezTo>
                    <a:cubicBezTo>
                      <a:pt x="250" y="2350"/>
                      <a:pt x="237" y="1"/>
                      <a:pt x="237" y="1"/>
                    </a:cubicBezTo>
                    <a:close/>
                  </a:path>
                </a:pathLst>
              </a:custGeom>
              <a:solidFill>
                <a:srgbClr val="D83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1"/>
              <p:cNvSpPr/>
              <p:nvPr/>
            </p:nvSpPr>
            <p:spPr>
              <a:xfrm>
                <a:off x="3634000" y="1564425"/>
                <a:ext cx="300300" cy="334250"/>
              </a:xfrm>
              <a:custGeom>
                <a:avLst/>
                <a:gdLst/>
                <a:ahLst/>
                <a:cxnLst/>
                <a:rect l="l" t="t" r="r" b="b"/>
                <a:pathLst>
                  <a:path w="12012" h="13370" extrusionOk="0">
                    <a:moveTo>
                      <a:pt x="10024" y="1552"/>
                    </a:moveTo>
                    <a:cubicBezTo>
                      <a:pt x="12011" y="3109"/>
                      <a:pt x="11824" y="6666"/>
                      <a:pt x="9607" y="9501"/>
                    </a:cubicBezTo>
                    <a:cubicBezTo>
                      <a:pt x="7389" y="12335"/>
                      <a:pt x="3975" y="13370"/>
                      <a:pt x="1988" y="11818"/>
                    </a:cubicBezTo>
                    <a:cubicBezTo>
                      <a:pt x="0" y="10261"/>
                      <a:pt x="194" y="6704"/>
                      <a:pt x="2411" y="3869"/>
                    </a:cubicBezTo>
                    <a:cubicBezTo>
                      <a:pt x="4629" y="1035"/>
                      <a:pt x="8037" y="1"/>
                      <a:pt x="10024" y="1552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1"/>
              <p:cNvSpPr/>
              <p:nvPr/>
            </p:nvSpPr>
            <p:spPr>
              <a:xfrm>
                <a:off x="3677150" y="1594025"/>
                <a:ext cx="25700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10280" h="12186" extrusionOk="0">
                    <a:moveTo>
                      <a:pt x="7712" y="0"/>
                    </a:moveTo>
                    <a:cubicBezTo>
                      <a:pt x="9407" y="1657"/>
                      <a:pt x="9139" y="5015"/>
                      <a:pt x="7027" y="7713"/>
                    </a:cubicBezTo>
                    <a:cubicBezTo>
                      <a:pt x="5015" y="10279"/>
                      <a:pt x="2018" y="11369"/>
                      <a:pt x="0" y="10391"/>
                    </a:cubicBezTo>
                    <a:cubicBezTo>
                      <a:pt x="81" y="10472"/>
                      <a:pt x="168" y="10553"/>
                      <a:pt x="262" y="10628"/>
                    </a:cubicBezTo>
                    <a:cubicBezTo>
                      <a:pt x="2249" y="12186"/>
                      <a:pt x="5657" y="11145"/>
                      <a:pt x="7874" y="8311"/>
                    </a:cubicBezTo>
                    <a:cubicBezTo>
                      <a:pt x="10092" y="5476"/>
                      <a:pt x="10279" y="1919"/>
                      <a:pt x="8292" y="368"/>
                    </a:cubicBezTo>
                    <a:cubicBezTo>
                      <a:pt x="8111" y="224"/>
                      <a:pt x="7918" y="106"/>
                      <a:pt x="7712" y="0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1"/>
              <p:cNvSpPr/>
              <p:nvPr/>
            </p:nvSpPr>
            <p:spPr>
              <a:xfrm>
                <a:off x="3658925" y="1600100"/>
                <a:ext cx="188150" cy="214000"/>
              </a:xfrm>
              <a:custGeom>
                <a:avLst/>
                <a:gdLst/>
                <a:ahLst/>
                <a:cxnLst/>
                <a:rect l="l" t="t" r="r" b="b"/>
                <a:pathLst>
                  <a:path w="7526" h="8560" extrusionOk="0">
                    <a:moveTo>
                      <a:pt x="6454" y="841"/>
                    </a:moveTo>
                    <a:cubicBezTo>
                      <a:pt x="7526" y="1682"/>
                      <a:pt x="7189" y="3900"/>
                      <a:pt x="5707" y="5800"/>
                    </a:cubicBezTo>
                    <a:cubicBezTo>
                      <a:pt x="4218" y="7700"/>
                      <a:pt x="2143" y="8560"/>
                      <a:pt x="1072" y="7719"/>
                    </a:cubicBezTo>
                    <a:cubicBezTo>
                      <a:pt x="0" y="6884"/>
                      <a:pt x="330" y="4660"/>
                      <a:pt x="1819" y="2760"/>
                    </a:cubicBezTo>
                    <a:cubicBezTo>
                      <a:pt x="3308" y="860"/>
                      <a:pt x="5383" y="0"/>
                      <a:pt x="6454" y="841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31"/>
              <p:cNvSpPr/>
              <p:nvPr/>
            </p:nvSpPr>
            <p:spPr>
              <a:xfrm>
                <a:off x="3698625" y="1611925"/>
                <a:ext cx="148450" cy="195475"/>
              </a:xfrm>
              <a:custGeom>
                <a:avLst/>
                <a:gdLst/>
                <a:ahLst/>
                <a:cxnLst/>
                <a:rect l="l" t="t" r="r" b="b"/>
                <a:pathLst>
                  <a:path w="5938" h="7819" extrusionOk="0">
                    <a:moveTo>
                      <a:pt x="3533" y="69"/>
                    </a:moveTo>
                    <a:cubicBezTo>
                      <a:pt x="3720" y="119"/>
                      <a:pt x="3901" y="206"/>
                      <a:pt x="4056" y="325"/>
                    </a:cubicBezTo>
                    <a:cubicBezTo>
                      <a:pt x="5128" y="1166"/>
                      <a:pt x="4791" y="3383"/>
                      <a:pt x="3303" y="5283"/>
                    </a:cubicBezTo>
                    <a:cubicBezTo>
                      <a:pt x="2312" y="6561"/>
                      <a:pt x="1047" y="7364"/>
                      <a:pt x="1" y="7507"/>
                    </a:cubicBezTo>
                    <a:cubicBezTo>
                      <a:pt x="1141" y="7819"/>
                      <a:pt x="2842" y="6953"/>
                      <a:pt x="4112" y="5327"/>
                    </a:cubicBezTo>
                    <a:cubicBezTo>
                      <a:pt x="5601" y="3421"/>
                      <a:pt x="5938" y="1203"/>
                      <a:pt x="4866" y="362"/>
                    </a:cubicBezTo>
                    <a:cubicBezTo>
                      <a:pt x="4511" y="88"/>
                      <a:pt x="4050" y="1"/>
                      <a:pt x="3533" y="69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1"/>
              <p:cNvSpPr/>
              <p:nvPr/>
            </p:nvSpPr>
            <p:spPr>
              <a:xfrm>
                <a:off x="4045950" y="4564975"/>
                <a:ext cx="300125" cy="334425"/>
              </a:xfrm>
              <a:custGeom>
                <a:avLst/>
                <a:gdLst/>
                <a:ahLst/>
                <a:cxnLst/>
                <a:rect l="l" t="t" r="r" b="b"/>
                <a:pathLst>
                  <a:path w="12005" h="13377" extrusionOk="0">
                    <a:moveTo>
                      <a:pt x="10017" y="1558"/>
                    </a:moveTo>
                    <a:cubicBezTo>
                      <a:pt x="12005" y="3109"/>
                      <a:pt x="11818" y="6673"/>
                      <a:pt x="9600" y="9501"/>
                    </a:cubicBezTo>
                    <a:cubicBezTo>
                      <a:pt x="7382" y="12336"/>
                      <a:pt x="3968" y="13376"/>
                      <a:pt x="1987" y="11819"/>
                    </a:cubicBezTo>
                    <a:cubicBezTo>
                      <a:pt x="0" y="10261"/>
                      <a:pt x="187" y="6704"/>
                      <a:pt x="2405" y="3870"/>
                    </a:cubicBezTo>
                    <a:cubicBezTo>
                      <a:pt x="4623" y="1041"/>
                      <a:pt x="8030" y="1"/>
                      <a:pt x="10017" y="1558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1"/>
              <p:cNvSpPr/>
              <p:nvPr/>
            </p:nvSpPr>
            <p:spPr>
              <a:xfrm>
                <a:off x="4088925" y="4594725"/>
                <a:ext cx="257150" cy="304500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2180" extrusionOk="0">
                    <a:moveTo>
                      <a:pt x="7713" y="1"/>
                    </a:moveTo>
                    <a:cubicBezTo>
                      <a:pt x="9407" y="1652"/>
                      <a:pt x="9140" y="5009"/>
                      <a:pt x="7028" y="7707"/>
                    </a:cubicBezTo>
                    <a:cubicBezTo>
                      <a:pt x="5015" y="10280"/>
                      <a:pt x="2019" y="11370"/>
                      <a:pt x="0" y="10386"/>
                    </a:cubicBezTo>
                    <a:cubicBezTo>
                      <a:pt x="81" y="10467"/>
                      <a:pt x="175" y="10548"/>
                      <a:pt x="262" y="10622"/>
                    </a:cubicBezTo>
                    <a:cubicBezTo>
                      <a:pt x="2249" y="12180"/>
                      <a:pt x="5663" y="11140"/>
                      <a:pt x="7881" y="8305"/>
                    </a:cubicBezTo>
                    <a:cubicBezTo>
                      <a:pt x="10099" y="5470"/>
                      <a:pt x="10286" y="1913"/>
                      <a:pt x="8298" y="362"/>
                    </a:cubicBezTo>
                    <a:cubicBezTo>
                      <a:pt x="8112" y="219"/>
                      <a:pt x="7918" y="100"/>
                      <a:pt x="7713" y="1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1"/>
              <p:cNvSpPr/>
              <p:nvPr/>
            </p:nvSpPr>
            <p:spPr>
              <a:xfrm>
                <a:off x="4070700" y="4600800"/>
                <a:ext cx="188175" cy="213875"/>
              </a:xfrm>
              <a:custGeom>
                <a:avLst/>
                <a:gdLst/>
                <a:ahLst/>
                <a:cxnLst/>
                <a:rect l="l" t="t" r="r" b="b"/>
                <a:pathLst>
                  <a:path w="7527" h="8555" extrusionOk="0">
                    <a:moveTo>
                      <a:pt x="6455" y="835"/>
                    </a:moveTo>
                    <a:cubicBezTo>
                      <a:pt x="7526" y="1676"/>
                      <a:pt x="7190" y="3901"/>
                      <a:pt x="5707" y="5801"/>
                    </a:cubicBezTo>
                    <a:cubicBezTo>
                      <a:pt x="4218" y="7694"/>
                      <a:pt x="2144" y="8554"/>
                      <a:pt x="1072" y="7719"/>
                    </a:cubicBezTo>
                    <a:cubicBezTo>
                      <a:pt x="1" y="6878"/>
                      <a:pt x="337" y="4654"/>
                      <a:pt x="1820" y="2760"/>
                    </a:cubicBezTo>
                    <a:cubicBezTo>
                      <a:pt x="3309" y="860"/>
                      <a:pt x="5383" y="1"/>
                      <a:pt x="6455" y="835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1"/>
              <p:cNvSpPr/>
              <p:nvPr/>
            </p:nvSpPr>
            <p:spPr>
              <a:xfrm>
                <a:off x="4110575" y="4612475"/>
                <a:ext cx="148300" cy="195500"/>
              </a:xfrm>
              <a:custGeom>
                <a:avLst/>
                <a:gdLst/>
                <a:ahLst/>
                <a:cxnLst/>
                <a:rect l="l" t="t" r="r" b="b"/>
                <a:pathLst>
                  <a:path w="5932" h="7820" extrusionOk="0">
                    <a:moveTo>
                      <a:pt x="3526" y="69"/>
                    </a:moveTo>
                    <a:cubicBezTo>
                      <a:pt x="3720" y="119"/>
                      <a:pt x="3894" y="206"/>
                      <a:pt x="4050" y="325"/>
                    </a:cubicBezTo>
                    <a:cubicBezTo>
                      <a:pt x="5121" y="1166"/>
                      <a:pt x="4785" y="3390"/>
                      <a:pt x="3302" y="5290"/>
                    </a:cubicBezTo>
                    <a:cubicBezTo>
                      <a:pt x="2305" y="6561"/>
                      <a:pt x="1041" y="7364"/>
                      <a:pt x="0" y="7508"/>
                    </a:cubicBezTo>
                    <a:cubicBezTo>
                      <a:pt x="1134" y="7819"/>
                      <a:pt x="2835" y="6953"/>
                      <a:pt x="4112" y="5327"/>
                    </a:cubicBezTo>
                    <a:cubicBezTo>
                      <a:pt x="5595" y="3427"/>
                      <a:pt x="5931" y="1203"/>
                      <a:pt x="4860" y="368"/>
                    </a:cubicBezTo>
                    <a:cubicBezTo>
                      <a:pt x="4505" y="88"/>
                      <a:pt x="4044" y="1"/>
                      <a:pt x="3526" y="69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31"/>
              <p:cNvSpPr/>
              <p:nvPr/>
            </p:nvSpPr>
            <p:spPr>
              <a:xfrm>
                <a:off x="3959650" y="2554500"/>
                <a:ext cx="300150" cy="334400"/>
              </a:xfrm>
              <a:custGeom>
                <a:avLst/>
                <a:gdLst/>
                <a:ahLst/>
                <a:cxnLst/>
                <a:rect l="l" t="t" r="r" b="b"/>
                <a:pathLst>
                  <a:path w="12006" h="13376" extrusionOk="0">
                    <a:moveTo>
                      <a:pt x="10018" y="1557"/>
                    </a:moveTo>
                    <a:cubicBezTo>
                      <a:pt x="12006" y="3115"/>
                      <a:pt x="11819" y="6672"/>
                      <a:pt x="9601" y="9507"/>
                    </a:cubicBezTo>
                    <a:cubicBezTo>
                      <a:pt x="7383" y="12335"/>
                      <a:pt x="3975" y="13375"/>
                      <a:pt x="1988" y="11818"/>
                    </a:cubicBezTo>
                    <a:cubicBezTo>
                      <a:pt x="1" y="10260"/>
                      <a:pt x="188" y="6703"/>
                      <a:pt x="2405" y="3869"/>
                    </a:cubicBezTo>
                    <a:cubicBezTo>
                      <a:pt x="4623" y="1040"/>
                      <a:pt x="8031" y="0"/>
                      <a:pt x="10018" y="1557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1"/>
              <p:cNvSpPr/>
              <p:nvPr/>
            </p:nvSpPr>
            <p:spPr>
              <a:xfrm>
                <a:off x="4002650" y="2584225"/>
                <a:ext cx="257150" cy="304525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2181" extrusionOk="0">
                    <a:moveTo>
                      <a:pt x="7713" y="1"/>
                    </a:moveTo>
                    <a:cubicBezTo>
                      <a:pt x="9413" y="1658"/>
                      <a:pt x="9145" y="5010"/>
                      <a:pt x="7027" y="7707"/>
                    </a:cubicBezTo>
                    <a:cubicBezTo>
                      <a:pt x="5015" y="10280"/>
                      <a:pt x="2025" y="11370"/>
                      <a:pt x="0" y="10392"/>
                    </a:cubicBezTo>
                    <a:cubicBezTo>
                      <a:pt x="87" y="10473"/>
                      <a:pt x="175" y="10548"/>
                      <a:pt x="268" y="10623"/>
                    </a:cubicBezTo>
                    <a:cubicBezTo>
                      <a:pt x="2255" y="12180"/>
                      <a:pt x="5663" y="11140"/>
                      <a:pt x="7881" y="8305"/>
                    </a:cubicBezTo>
                    <a:cubicBezTo>
                      <a:pt x="10099" y="5471"/>
                      <a:pt x="10286" y="1920"/>
                      <a:pt x="8298" y="362"/>
                    </a:cubicBezTo>
                    <a:cubicBezTo>
                      <a:pt x="8118" y="225"/>
                      <a:pt x="7918" y="101"/>
                      <a:pt x="7713" y="1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31"/>
              <p:cNvSpPr/>
              <p:nvPr/>
            </p:nvSpPr>
            <p:spPr>
              <a:xfrm>
                <a:off x="3984425" y="2590300"/>
                <a:ext cx="188325" cy="214025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561" extrusionOk="0">
                    <a:moveTo>
                      <a:pt x="6454" y="842"/>
                    </a:moveTo>
                    <a:cubicBezTo>
                      <a:pt x="7532" y="1683"/>
                      <a:pt x="7196" y="3901"/>
                      <a:pt x="5707" y="5801"/>
                    </a:cubicBezTo>
                    <a:cubicBezTo>
                      <a:pt x="4218" y="7701"/>
                      <a:pt x="2143" y="8561"/>
                      <a:pt x="1072" y="7720"/>
                    </a:cubicBezTo>
                    <a:cubicBezTo>
                      <a:pt x="0" y="6879"/>
                      <a:pt x="337" y="4661"/>
                      <a:pt x="1826" y="2761"/>
                    </a:cubicBezTo>
                    <a:cubicBezTo>
                      <a:pt x="3308" y="861"/>
                      <a:pt x="5383" y="1"/>
                      <a:pt x="6454" y="842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31"/>
              <p:cNvSpPr/>
              <p:nvPr/>
            </p:nvSpPr>
            <p:spPr>
              <a:xfrm>
                <a:off x="4024300" y="2602000"/>
                <a:ext cx="148275" cy="195475"/>
              </a:xfrm>
              <a:custGeom>
                <a:avLst/>
                <a:gdLst/>
                <a:ahLst/>
                <a:cxnLst/>
                <a:rect l="l" t="t" r="r" b="b"/>
                <a:pathLst>
                  <a:path w="5931" h="7819" extrusionOk="0">
                    <a:moveTo>
                      <a:pt x="3526" y="69"/>
                    </a:moveTo>
                    <a:cubicBezTo>
                      <a:pt x="3719" y="118"/>
                      <a:pt x="3894" y="206"/>
                      <a:pt x="4049" y="330"/>
                    </a:cubicBezTo>
                    <a:cubicBezTo>
                      <a:pt x="5127" y="1171"/>
                      <a:pt x="4791" y="3389"/>
                      <a:pt x="3302" y="5289"/>
                    </a:cubicBezTo>
                    <a:cubicBezTo>
                      <a:pt x="2305" y="6560"/>
                      <a:pt x="1040" y="7364"/>
                      <a:pt x="0" y="7507"/>
                    </a:cubicBezTo>
                    <a:cubicBezTo>
                      <a:pt x="1140" y="7818"/>
                      <a:pt x="2841" y="6953"/>
                      <a:pt x="4112" y="5327"/>
                    </a:cubicBezTo>
                    <a:cubicBezTo>
                      <a:pt x="5601" y="3426"/>
                      <a:pt x="5931" y="1209"/>
                      <a:pt x="4859" y="368"/>
                    </a:cubicBezTo>
                    <a:cubicBezTo>
                      <a:pt x="4510" y="94"/>
                      <a:pt x="4043" y="0"/>
                      <a:pt x="3526" y="69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1"/>
              <p:cNvSpPr/>
              <p:nvPr/>
            </p:nvSpPr>
            <p:spPr>
              <a:xfrm>
                <a:off x="3966675" y="3857275"/>
                <a:ext cx="300125" cy="334250"/>
              </a:xfrm>
              <a:custGeom>
                <a:avLst/>
                <a:gdLst/>
                <a:ahLst/>
                <a:cxnLst/>
                <a:rect l="l" t="t" r="r" b="b"/>
                <a:pathLst>
                  <a:path w="12005" h="13370" extrusionOk="0">
                    <a:moveTo>
                      <a:pt x="10018" y="1552"/>
                    </a:moveTo>
                    <a:cubicBezTo>
                      <a:pt x="12005" y="3110"/>
                      <a:pt x="11818" y="6667"/>
                      <a:pt x="9600" y="9501"/>
                    </a:cubicBezTo>
                    <a:cubicBezTo>
                      <a:pt x="7382" y="12336"/>
                      <a:pt x="3975" y="13370"/>
                      <a:pt x="1987" y="11819"/>
                    </a:cubicBezTo>
                    <a:cubicBezTo>
                      <a:pt x="0" y="10261"/>
                      <a:pt x="187" y="6704"/>
                      <a:pt x="2405" y="3870"/>
                    </a:cubicBezTo>
                    <a:cubicBezTo>
                      <a:pt x="4623" y="1035"/>
                      <a:pt x="8030" y="1"/>
                      <a:pt x="10018" y="1552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31"/>
              <p:cNvSpPr/>
              <p:nvPr/>
            </p:nvSpPr>
            <p:spPr>
              <a:xfrm>
                <a:off x="4009650" y="3886875"/>
                <a:ext cx="257150" cy="304500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2180" extrusionOk="0">
                    <a:moveTo>
                      <a:pt x="7713" y="1"/>
                    </a:moveTo>
                    <a:cubicBezTo>
                      <a:pt x="9414" y="1658"/>
                      <a:pt x="9140" y="5015"/>
                      <a:pt x="7028" y="7713"/>
                    </a:cubicBezTo>
                    <a:cubicBezTo>
                      <a:pt x="5015" y="10280"/>
                      <a:pt x="2025" y="11370"/>
                      <a:pt x="1" y="10392"/>
                    </a:cubicBezTo>
                    <a:cubicBezTo>
                      <a:pt x="82" y="10473"/>
                      <a:pt x="175" y="10554"/>
                      <a:pt x="268" y="10622"/>
                    </a:cubicBezTo>
                    <a:cubicBezTo>
                      <a:pt x="2256" y="12180"/>
                      <a:pt x="5663" y="11146"/>
                      <a:pt x="7881" y="8311"/>
                    </a:cubicBezTo>
                    <a:cubicBezTo>
                      <a:pt x="10099" y="5476"/>
                      <a:pt x="10286" y="1919"/>
                      <a:pt x="8299" y="368"/>
                    </a:cubicBezTo>
                    <a:cubicBezTo>
                      <a:pt x="8118" y="225"/>
                      <a:pt x="7919" y="100"/>
                      <a:pt x="7713" y="1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1"/>
              <p:cNvSpPr/>
              <p:nvPr/>
            </p:nvSpPr>
            <p:spPr>
              <a:xfrm>
                <a:off x="3991425" y="3892950"/>
                <a:ext cx="188175" cy="214025"/>
              </a:xfrm>
              <a:custGeom>
                <a:avLst/>
                <a:gdLst/>
                <a:ahLst/>
                <a:cxnLst/>
                <a:rect l="l" t="t" r="r" b="b"/>
                <a:pathLst>
                  <a:path w="7527" h="8561" extrusionOk="0">
                    <a:moveTo>
                      <a:pt x="6455" y="841"/>
                    </a:moveTo>
                    <a:cubicBezTo>
                      <a:pt x="7526" y="1683"/>
                      <a:pt x="7190" y="3900"/>
                      <a:pt x="5707" y="5800"/>
                    </a:cubicBezTo>
                    <a:cubicBezTo>
                      <a:pt x="4218" y="7700"/>
                      <a:pt x="2144" y="8560"/>
                      <a:pt x="1072" y="7719"/>
                    </a:cubicBezTo>
                    <a:cubicBezTo>
                      <a:pt x="1" y="6884"/>
                      <a:pt x="337" y="4660"/>
                      <a:pt x="1820" y="2760"/>
                    </a:cubicBezTo>
                    <a:cubicBezTo>
                      <a:pt x="3309" y="860"/>
                      <a:pt x="5383" y="0"/>
                      <a:pt x="6455" y="841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1"/>
              <p:cNvSpPr/>
              <p:nvPr/>
            </p:nvSpPr>
            <p:spPr>
              <a:xfrm>
                <a:off x="4031300" y="3904625"/>
                <a:ext cx="148450" cy="195500"/>
              </a:xfrm>
              <a:custGeom>
                <a:avLst/>
                <a:gdLst/>
                <a:ahLst/>
                <a:cxnLst/>
                <a:rect l="l" t="t" r="r" b="b"/>
                <a:pathLst>
                  <a:path w="5938" h="7820" extrusionOk="0">
                    <a:moveTo>
                      <a:pt x="3533" y="75"/>
                    </a:moveTo>
                    <a:cubicBezTo>
                      <a:pt x="3720" y="125"/>
                      <a:pt x="3900" y="213"/>
                      <a:pt x="4056" y="331"/>
                    </a:cubicBezTo>
                    <a:cubicBezTo>
                      <a:pt x="5128" y="1172"/>
                      <a:pt x="4791" y="3390"/>
                      <a:pt x="3302" y="5290"/>
                    </a:cubicBezTo>
                    <a:cubicBezTo>
                      <a:pt x="2305" y="6567"/>
                      <a:pt x="1047" y="7371"/>
                      <a:pt x="0" y="7508"/>
                    </a:cubicBezTo>
                    <a:cubicBezTo>
                      <a:pt x="1141" y="7819"/>
                      <a:pt x="2841" y="6959"/>
                      <a:pt x="4112" y="5327"/>
                    </a:cubicBezTo>
                    <a:cubicBezTo>
                      <a:pt x="5601" y="3427"/>
                      <a:pt x="5937" y="1209"/>
                      <a:pt x="4866" y="368"/>
                    </a:cubicBezTo>
                    <a:cubicBezTo>
                      <a:pt x="4505" y="94"/>
                      <a:pt x="4044" y="1"/>
                      <a:pt x="3533" y="75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31"/>
              <p:cNvSpPr/>
              <p:nvPr/>
            </p:nvSpPr>
            <p:spPr>
              <a:xfrm>
                <a:off x="4074450" y="3352050"/>
                <a:ext cx="300125" cy="334250"/>
              </a:xfrm>
              <a:custGeom>
                <a:avLst/>
                <a:gdLst/>
                <a:ahLst/>
                <a:cxnLst/>
                <a:rect l="l" t="t" r="r" b="b"/>
                <a:pathLst>
                  <a:path w="12005" h="13370" extrusionOk="0">
                    <a:moveTo>
                      <a:pt x="9600" y="3869"/>
                    </a:moveTo>
                    <a:cubicBezTo>
                      <a:pt x="11818" y="6704"/>
                      <a:pt x="12005" y="10261"/>
                      <a:pt x="10018" y="11818"/>
                    </a:cubicBezTo>
                    <a:cubicBezTo>
                      <a:pt x="8030" y="13370"/>
                      <a:pt x="4623" y="12335"/>
                      <a:pt x="2405" y="9501"/>
                    </a:cubicBezTo>
                    <a:cubicBezTo>
                      <a:pt x="187" y="6666"/>
                      <a:pt x="0" y="3109"/>
                      <a:pt x="1987" y="1552"/>
                    </a:cubicBezTo>
                    <a:cubicBezTo>
                      <a:pt x="3975" y="1"/>
                      <a:pt x="7382" y="1035"/>
                      <a:pt x="9600" y="3869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31"/>
              <p:cNvSpPr/>
              <p:nvPr/>
            </p:nvSpPr>
            <p:spPr>
              <a:xfrm>
                <a:off x="4074450" y="3381950"/>
                <a:ext cx="257150" cy="304500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2180" extrusionOk="0">
                    <a:moveTo>
                      <a:pt x="2573" y="1"/>
                    </a:moveTo>
                    <a:cubicBezTo>
                      <a:pt x="872" y="1652"/>
                      <a:pt x="1140" y="5009"/>
                      <a:pt x="3258" y="7707"/>
                    </a:cubicBezTo>
                    <a:cubicBezTo>
                      <a:pt x="5270" y="10280"/>
                      <a:pt x="8261" y="11370"/>
                      <a:pt x="10285" y="10386"/>
                    </a:cubicBezTo>
                    <a:cubicBezTo>
                      <a:pt x="10198" y="10467"/>
                      <a:pt x="10111" y="10548"/>
                      <a:pt x="10018" y="10622"/>
                    </a:cubicBezTo>
                    <a:cubicBezTo>
                      <a:pt x="8030" y="12180"/>
                      <a:pt x="4623" y="11139"/>
                      <a:pt x="2405" y="8305"/>
                    </a:cubicBezTo>
                    <a:cubicBezTo>
                      <a:pt x="187" y="5470"/>
                      <a:pt x="0" y="1913"/>
                      <a:pt x="1987" y="362"/>
                    </a:cubicBezTo>
                    <a:cubicBezTo>
                      <a:pt x="2168" y="219"/>
                      <a:pt x="2367" y="100"/>
                      <a:pt x="2573" y="1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1"/>
              <p:cNvSpPr/>
              <p:nvPr/>
            </p:nvSpPr>
            <p:spPr>
              <a:xfrm>
                <a:off x="4161650" y="3387725"/>
                <a:ext cx="188175" cy="214000"/>
              </a:xfrm>
              <a:custGeom>
                <a:avLst/>
                <a:gdLst/>
                <a:ahLst/>
                <a:cxnLst/>
                <a:rect l="l" t="t" r="r" b="b"/>
                <a:pathLst>
                  <a:path w="7527" h="8560" extrusionOk="0">
                    <a:moveTo>
                      <a:pt x="5707" y="2760"/>
                    </a:moveTo>
                    <a:cubicBezTo>
                      <a:pt x="7190" y="4660"/>
                      <a:pt x="7526" y="6884"/>
                      <a:pt x="6455" y="7719"/>
                    </a:cubicBezTo>
                    <a:cubicBezTo>
                      <a:pt x="5383" y="8560"/>
                      <a:pt x="3309" y="7700"/>
                      <a:pt x="1820" y="5800"/>
                    </a:cubicBezTo>
                    <a:cubicBezTo>
                      <a:pt x="331" y="3900"/>
                      <a:pt x="1" y="1682"/>
                      <a:pt x="1072" y="841"/>
                    </a:cubicBezTo>
                    <a:cubicBezTo>
                      <a:pt x="2144" y="0"/>
                      <a:pt x="4218" y="860"/>
                      <a:pt x="5707" y="2760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1"/>
              <p:cNvSpPr/>
              <p:nvPr/>
            </p:nvSpPr>
            <p:spPr>
              <a:xfrm>
                <a:off x="4161500" y="3399700"/>
                <a:ext cx="148450" cy="195500"/>
              </a:xfrm>
              <a:custGeom>
                <a:avLst/>
                <a:gdLst/>
                <a:ahLst/>
                <a:cxnLst/>
                <a:rect l="l" t="t" r="r" b="b"/>
                <a:pathLst>
                  <a:path w="5938" h="7820" extrusionOk="0">
                    <a:moveTo>
                      <a:pt x="2411" y="69"/>
                    </a:moveTo>
                    <a:cubicBezTo>
                      <a:pt x="2218" y="119"/>
                      <a:pt x="2044" y="206"/>
                      <a:pt x="1888" y="325"/>
                    </a:cubicBezTo>
                    <a:cubicBezTo>
                      <a:pt x="810" y="1166"/>
                      <a:pt x="1147" y="3390"/>
                      <a:pt x="2636" y="5290"/>
                    </a:cubicBezTo>
                    <a:cubicBezTo>
                      <a:pt x="3632" y="6561"/>
                      <a:pt x="4897" y="7364"/>
                      <a:pt x="5937" y="7508"/>
                    </a:cubicBezTo>
                    <a:cubicBezTo>
                      <a:pt x="4797" y="7819"/>
                      <a:pt x="3097" y="6953"/>
                      <a:pt x="1826" y="5327"/>
                    </a:cubicBezTo>
                    <a:cubicBezTo>
                      <a:pt x="337" y="3427"/>
                      <a:pt x="1" y="1203"/>
                      <a:pt x="1078" y="362"/>
                    </a:cubicBezTo>
                    <a:cubicBezTo>
                      <a:pt x="1433" y="88"/>
                      <a:pt x="1894" y="1"/>
                      <a:pt x="2411" y="69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1"/>
              <p:cNvSpPr/>
              <p:nvPr/>
            </p:nvSpPr>
            <p:spPr>
              <a:xfrm>
                <a:off x="4058700" y="1883225"/>
                <a:ext cx="325700" cy="22850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9140" extrusionOk="0">
                    <a:moveTo>
                      <a:pt x="13027" y="4573"/>
                    </a:moveTo>
                    <a:cubicBezTo>
                      <a:pt x="13027" y="7097"/>
                      <a:pt x="10112" y="9140"/>
                      <a:pt x="6511" y="9140"/>
                    </a:cubicBezTo>
                    <a:cubicBezTo>
                      <a:pt x="2916" y="9140"/>
                      <a:pt x="1" y="7097"/>
                      <a:pt x="1" y="4573"/>
                    </a:cubicBezTo>
                    <a:cubicBezTo>
                      <a:pt x="1" y="2050"/>
                      <a:pt x="2916" y="1"/>
                      <a:pt x="6511" y="1"/>
                    </a:cubicBezTo>
                    <a:cubicBezTo>
                      <a:pt x="10112" y="1"/>
                      <a:pt x="13027" y="2050"/>
                      <a:pt x="13027" y="4573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1"/>
              <p:cNvSpPr/>
              <p:nvPr/>
            </p:nvSpPr>
            <p:spPr>
              <a:xfrm>
                <a:off x="4058700" y="1980425"/>
                <a:ext cx="325700" cy="13130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5252" extrusionOk="0">
                    <a:moveTo>
                      <a:pt x="12953" y="0"/>
                    </a:moveTo>
                    <a:cubicBezTo>
                      <a:pt x="12697" y="2355"/>
                      <a:pt x="9888" y="4218"/>
                      <a:pt x="6461" y="4218"/>
                    </a:cubicBezTo>
                    <a:cubicBezTo>
                      <a:pt x="3197" y="4218"/>
                      <a:pt x="493" y="2529"/>
                      <a:pt x="20" y="330"/>
                    </a:cubicBezTo>
                    <a:cubicBezTo>
                      <a:pt x="7" y="449"/>
                      <a:pt x="1" y="567"/>
                      <a:pt x="1" y="685"/>
                    </a:cubicBezTo>
                    <a:cubicBezTo>
                      <a:pt x="1" y="3209"/>
                      <a:pt x="2916" y="5252"/>
                      <a:pt x="6511" y="5252"/>
                    </a:cubicBezTo>
                    <a:cubicBezTo>
                      <a:pt x="10112" y="5252"/>
                      <a:pt x="13027" y="3209"/>
                      <a:pt x="13027" y="685"/>
                    </a:cubicBezTo>
                    <a:cubicBezTo>
                      <a:pt x="13027" y="455"/>
                      <a:pt x="13002" y="224"/>
                      <a:pt x="12953" y="0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1"/>
              <p:cNvSpPr/>
              <p:nvPr/>
            </p:nvSpPr>
            <p:spPr>
              <a:xfrm>
                <a:off x="4112275" y="1896325"/>
                <a:ext cx="2185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8742" h="4928" extrusionOk="0">
                    <a:moveTo>
                      <a:pt x="8741" y="2467"/>
                    </a:moveTo>
                    <a:cubicBezTo>
                      <a:pt x="8741" y="3825"/>
                      <a:pt x="6785" y="4928"/>
                      <a:pt x="4368" y="4928"/>
                    </a:cubicBezTo>
                    <a:cubicBezTo>
                      <a:pt x="1957" y="4928"/>
                      <a:pt x="1" y="3825"/>
                      <a:pt x="1" y="2467"/>
                    </a:cubicBezTo>
                    <a:cubicBezTo>
                      <a:pt x="1" y="1103"/>
                      <a:pt x="1957" y="0"/>
                      <a:pt x="4368" y="0"/>
                    </a:cubicBezTo>
                    <a:cubicBezTo>
                      <a:pt x="6785" y="0"/>
                      <a:pt x="8741" y="1103"/>
                      <a:pt x="8741" y="2467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1"/>
              <p:cNvSpPr/>
              <p:nvPr/>
            </p:nvSpPr>
            <p:spPr>
              <a:xfrm>
                <a:off x="4115250" y="1927150"/>
                <a:ext cx="215575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8623" h="3702" extrusionOk="0">
                    <a:moveTo>
                      <a:pt x="8030" y="1"/>
                    </a:moveTo>
                    <a:cubicBezTo>
                      <a:pt x="8111" y="181"/>
                      <a:pt x="8149" y="374"/>
                      <a:pt x="8155" y="568"/>
                    </a:cubicBezTo>
                    <a:cubicBezTo>
                      <a:pt x="8155" y="1932"/>
                      <a:pt x="6199" y="3034"/>
                      <a:pt x="3782" y="3034"/>
                    </a:cubicBezTo>
                    <a:cubicBezTo>
                      <a:pt x="2168" y="3034"/>
                      <a:pt x="760" y="2542"/>
                      <a:pt x="0" y="1807"/>
                    </a:cubicBezTo>
                    <a:cubicBezTo>
                      <a:pt x="461" y="2891"/>
                      <a:pt x="2187" y="3701"/>
                      <a:pt x="4249" y="3701"/>
                    </a:cubicBezTo>
                    <a:cubicBezTo>
                      <a:pt x="6666" y="3701"/>
                      <a:pt x="8622" y="2592"/>
                      <a:pt x="8622" y="1234"/>
                    </a:cubicBezTo>
                    <a:cubicBezTo>
                      <a:pt x="8622" y="786"/>
                      <a:pt x="8404" y="362"/>
                      <a:pt x="8030" y="1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1"/>
              <p:cNvSpPr/>
              <p:nvPr/>
            </p:nvSpPr>
            <p:spPr>
              <a:xfrm>
                <a:off x="3532150" y="4689725"/>
                <a:ext cx="290000" cy="340650"/>
              </a:xfrm>
              <a:custGeom>
                <a:avLst/>
                <a:gdLst/>
                <a:ahLst/>
                <a:cxnLst/>
                <a:rect l="l" t="t" r="r" b="b"/>
                <a:pathLst>
                  <a:path w="11600" h="13626" extrusionOk="0">
                    <a:moveTo>
                      <a:pt x="9444" y="1409"/>
                    </a:moveTo>
                    <a:cubicBezTo>
                      <a:pt x="11531" y="2817"/>
                      <a:pt x="11600" y="6380"/>
                      <a:pt x="9588" y="9364"/>
                    </a:cubicBezTo>
                    <a:cubicBezTo>
                      <a:pt x="7576" y="12348"/>
                      <a:pt x="4249" y="13625"/>
                      <a:pt x="2162" y="12217"/>
                    </a:cubicBezTo>
                    <a:cubicBezTo>
                      <a:pt x="69" y="10803"/>
                      <a:pt x="0" y="7240"/>
                      <a:pt x="2012" y="4256"/>
                    </a:cubicBezTo>
                    <a:cubicBezTo>
                      <a:pt x="4025" y="1278"/>
                      <a:pt x="7351" y="1"/>
                      <a:pt x="9444" y="1409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1"/>
              <p:cNvSpPr/>
              <p:nvPr/>
            </p:nvSpPr>
            <p:spPr>
              <a:xfrm>
                <a:off x="3579175" y="4717450"/>
                <a:ext cx="242975" cy="313375"/>
              </a:xfrm>
              <a:custGeom>
                <a:avLst/>
                <a:gdLst/>
                <a:ahLst/>
                <a:cxnLst/>
                <a:rect l="l" t="t" r="r" b="b"/>
                <a:pathLst>
                  <a:path w="9719" h="12535" extrusionOk="0">
                    <a:moveTo>
                      <a:pt x="6953" y="1"/>
                    </a:moveTo>
                    <a:cubicBezTo>
                      <a:pt x="8766" y="1527"/>
                      <a:pt x="8735" y="4897"/>
                      <a:pt x="6822" y="7738"/>
                    </a:cubicBezTo>
                    <a:cubicBezTo>
                      <a:pt x="4997" y="10448"/>
                      <a:pt x="2087" y="11744"/>
                      <a:pt x="1" y="10909"/>
                    </a:cubicBezTo>
                    <a:cubicBezTo>
                      <a:pt x="88" y="10984"/>
                      <a:pt x="181" y="11059"/>
                      <a:pt x="281" y="11127"/>
                    </a:cubicBezTo>
                    <a:cubicBezTo>
                      <a:pt x="2374" y="12535"/>
                      <a:pt x="5701" y="11258"/>
                      <a:pt x="7707" y="8274"/>
                    </a:cubicBezTo>
                    <a:cubicBezTo>
                      <a:pt x="9719" y="5296"/>
                      <a:pt x="9657" y="1733"/>
                      <a:pt x="7563" y="318"/>
                    </a:cubicBezTo>
                    <a:cubicBezTo>
                      <a:pt x="7370" y="194"/>
                      <a:pt x="7171" y="82"/>
                      <a:pt x="6953" y="1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1"/>
              <p:cNvSpPr/>
              <p:nvPr/>
            </p:nvSpPr>
            <p:spPr>
              <a:xfrm>
                <a:off x="3555025" y="4728350"/>
                <a:ext cx="178675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7147" h="8767" extrusionOk="0">
                    <a:moveTo>
                      <a:pt x="6013" y="761"/>
                    </a:moveTo>
                    <a:cubicBezTo>
                      <a:pt x="7146" y="1521"/>
                      <a:pt x="6966" y="3757"/>
                      <a:pt x="5620" y="5763"/>
                    </a:cubicBezTo>
                    <a:cubicBezTo>
                      <a:pt x="4268" y="7763"/>
                      <a:pt x="2262" y="8766"/>
                      <a:pt x="1135" y="8006"/>
                    </a:cubicBezTo>
                    <a:cubicBezTo>
                      <a:pt x="1" y="7240"/>
                      <a:pt x="182" y="5003"/>
                      <a:pt x="1527" y="3004"/>
                    </a:cubicBezTo>
                    <a:cubicBezTo>
                      <a:pt x="2879" y="1004"/>
                      <a:pt x="4885" y="1"/>
                      <a:pt x="6013" y="761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1"/>
              <p:cNvSpPr/>
              <p:nvPr/>
            </p:nvSpPr>
            <p:spPr>
              <a:xfrm>
                <a:off x="3596925" y="4740050"/>
                <a:ext cx="136775" cy="200150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8006" extrusionOk="0">
                    <a:moveTo>
                      <a:pt x="2991" y="106"/>
                    </a:moveTo>
                    <a:cubicBezTo>
                      <a:pt x="3184" y="143"/>
                      <a:pt x="3365" y="218"/>
                      <a:pt x="3533" y="330"/>
                    </a:cubicBezTo>
                    <a:cubicBezTo>
                      <a:pt x="4661" y="1090"/>
                      <a:pt x="4480" y="3327"/>
                      <a:pt x="3134" y="5327"/>
                    </a:cubicBezTo>
                    <a:cubicBezTo>
                      <a:pt x="2231" y="6672"/>
                      <a:pt x="1029" y="7563"/>
                      <a:pt x="1" y="7775"/>
                    </a:cubicBezTo>
                    <a:cubicBezTo>
                      <a:pt x="1153" y="8005"/>
                      <a:pt x="2792" y="7021"/>
                      <a:pt x="3944" y="5314"/>
                    </a:cubicBezTo>
                    <a:cubicBezTo>
                      <a:pt x="5290" y="3314"/>
                      <a:pt x="5470" y="1072"/>
                      <a:pt x="4343" y="312"/>
                    </a:cubicBezTo>
                    <a:cubicBezTo>
                      <a:pt x="3969" y="62"/>
                      <a:pt x="3502" y="0"/>
                      <a:pt x="2991" y="106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1"/>
              <p:cNvSpPr/>
              <p:nvPr/>
            </p:nvSpPr>
            <p:spPr>
              <a:xfrm>
                <a:off x="3715450" y="4288550"/>
                <a:ext cx="325850" cy="228500"/>
              </a:xfrm>
              <a:custGeom>
                <a:avLst/>
                <a:gdLst/>
                <a:ahLst/>
                <a:cxnLst/>
                <a:rect l="l" t="t" r="r" b="b"/>
                <a:pathLst>
                  <a:path w="13034" h="9140" extrusionOk="0">
                    <a:moveTo>
                      <a:pt x="13033" y="4566"/>
                    </a:moveTo>
                    <a:cubicBezTo>
                      <a:pt x="13033" y="7089"/>
                      <a:pt x="10118" y="9139"/>
                      <a:pt x="6517" y="9139"/>
                    </a:cubicBezTo>
                    <a:cubicBezTo>
                      <a:pt x="2922" y="9139"/>
                      <a:pt x="1" y="7089"/>
                      <a:pt x="1" y="4566"/>
                    </a:cubicBezTo>
                    <a:cubicBezTo>
                      <a:pt x="1" y="2043"/>
                      <a:pt x="2922" y="0"/>
                      <a:pt x="6517" y="0"/>
                    </a:cubicBezTo>
                    <a:cubicBezTo>
                      <a:pt x="10118" y="0"/>
                      <a:pt x="13033" y="2043"/>
                      <a:pt x="13033" y="4566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1"/>
              <p:cNvSpPr/>
              <p:nvPr/>
            </p:nvSpPr>
            <p:spPr>
              <a:xfrm>
                <a:off x="3715450" y="4385575"/>
                <a:ext cx="325850" cy="131475"/>
              </a:xfrm>
              <a:custGeom>
                <a:avLst/>
                <a:gdLst/>
                <a:ahLst/>
                <a:cxnLst/>
                <a:rect l="l" t="t" r="r" b="b"/>
                <a:pathLst>
                  <a:path w="13034" h="5259" extrusionOk="0">
                    <a:moveTo>
                      <a:pt x="12958" y="0"/>
                    </a:moveTo>
                    <a:cubicBezTo>
                      <a:pt x="12703" y="2361"/>
                      <a:pt x="9893" y="4218"/>
                      <a:pt x="6467" y="4218"/>
                    </a:cubicBezTo>
                    <a:cubicBezTo>
                      <a:pt x="3203" y="4218"/>
                      <a:pt x="499" y="2536"/>
                      <a:pt x="25" y="337"/>
                    </a:cubicBezTo>
                    <a:cubicBezTo>
                      <a:pt x="13" y="455"/>
                      <a:pt x="1" y="573"/>
                      <a:pt x="1" y="685"/>
                    </a:cubicBezTo>
                    <a:cubicBezTo>
                      <a:pt x="1" y="3215"/>
                      <a:pt x="2922" y="5258"/>
                      <a:pt x="6517" y="5258"/>
                    </a:cubicBezTo>
                    <a:cubicBezTo>
                      <a:pt x="10118" y="5258"/>
                      <a:pt x="13033" y="3208"/>
                      <a:pt x="13033" y="685"/>
                    </a:cubicBezTo>
                    <a:cubicBezTo>
                      <a:pt x="13033" y="461"/>
                      <a:pt x="13008" y="231"/>
                      <a:pt x="12958" y="0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1"/>
              <p:cNvSpPr/>
              <p:nvPr/>
            </p:nvSpPr>
            <p:spPr>
              <a:xfrm>
                <a:off x="3769175" y="4301475"/>
                <a:ext cx="218375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735" h="4935" extrusionOk="0">
                    <a:moveTo>
                      <a:pt x="8735" y="2467"/>
                    </a:moveTo>
                    <a:cubicBezTo>
                      <a:pt x="8735" y="3831"/>
                      <a:pt x="6779" y="4934"/>
                      <a:pt x="4368" y="4934"/>
                    </a:cubicBezTo>
                    <a:cubicBezTo>
                      <a:pt x="1957" y="4934"/>
                      <a:pt x="1" y="3831"/>
                      <a:pt x="1" y="2467"/>
                    </a:cubicBezTo>
                    <a:cubicBezTo>
                      <a:pt x="1" y="1109"/>
                      <a:pt x="1957" y="0"/>
                      <a:pt x="4368" y="0"/>
                    </a:cubicBezTo>
                    <a:cubicBezTo>
                      <a:pt x="6779" y="0"/>
                      <a:pt x="8735" y="1109"/>
                      <a:pt x="8735" y="2467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1"/>
              <p:cNvSpPr/>
              <p:nvPr/>
            </p:nvSpPr>
            <p:spPr>
              <a:xfrm>
                <a:off x="3772150" y="4332300"/>
                <a:ext cx="21540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3702" extrusionOk="0">
                    <a:moveTo>
                      <a:pt x="8030" y="1"/>
                    </a:moveTo>
                    <a:cubicBezTo>
                      <a:pt x="8111" y="181"/>
                      <a:pt x="8149" y="374"/>
                      <a:pt x="8149" y="574"/>
                    </a:cubicBezTo>
                    <a:cubicBezTo>
                      <a:pt x="8149" y="1938"/>
                      <a:pt x="6193" y="3041"/>
                      <a:pt x="3782" y="3041"/>
                    </a:cubicBezTo>
                    <a:cubicBezTo>
                      <a:pt x="2168" y="3041"/>
                      <a:pt x="754" y="2542"/>
                      <a:pt x="0" y="1807"/>
                    </a:cubicBezTo>
                    <a:cubicBezTo>
                      <a:pt x="455" y="2891"/>
                      <a:pt x="2187" y="3701"/>
                      <a:pt x="4249" y="3701"/>
                    </a:cubicBezTo>
                    <a:cubicBezTo>
                      <a:pt x="6666" y="3701"/>
                      <a:pt x="8616" y="2598"/>
                      <a:pt x="8616" y="1234"/>
                    </a:cubicBezTo>
                    <a:cubicBezTo>
                      <a:pt x="8616" y="786"/>
                      <a:pt x="8404" y="368"/>
                      <a:pt x="8030" y="1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1"/>
              <p:cNvSpPr/>
              <p:nvPr/>
            </p:nvSpPr>
            <p:spPr>
              <a:xfrm>
                <a:off x="3546625" y="3032300"/>
                <a:ext cx="325675" cy="228500"/>
              </a:xfrm>
              <a:custGeom>
                <a:avLst/>
                <a:gdLst/>
                <a:ahLst/>
                <a:cxnLst/>
                <a:rect l="l" t="t" r="r" b="b"/>
                <a:pathLst>
                  <a:path w="13027" h="9140" extrusionOk="0">
                    <a:moveTo>
                      <a:pt x="13027" y="4567"/>
                    </a:moveTo>
                    <a:cubicBezTo>
                      <a:pt x="13027" y="7090"/>
                      <a:pt x="10111" y="9140"/>
                      <a:pt x="6511" y="9140"/>
                    </a:cubicBezTo>
                    <a:cubicBezTo>
                      <a:pt x="2916" y="9140"/>
                      <a:pt x="1" y="7090"/>
                      <a:pt x="1" y="4567"/>
                    </a:cubicBezTo>
                    <a:cubicBezTo>
                      <a:pt x="1" y="2044"/>
                      <a:pt x="2916" y="1"/>
                      <a:pt x="6511" y="1"/>
                    </a:cubicBezTo>
                    <a:cubicBezTo>
                      <a:pt x="10111" y="1"/>
                      <a:pt x="13027" y="2044"/>
                      <a:pt x="13027" y="4567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1"/>
              <p:cNvSpPr/>
              <p:nvPr/>
            </p:nvSpPr>
            <p:spPr>
              <a:xfrm>
                <a:off x="3546625" y="3129350"/>
                <a:ext cx="325675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13027" h="5258" extrusionOk="0">
                    <a:moveTo>
                      <a:pt x="12952" y="0"/>
                    </a:moveTo>
                    <a:cubicBezTo>
                      <a:pt x="12697" y="2361"/>
                      <a:pt x="9887" y="4218"/>
                      <a:pt x="6461" y="4218"/>
                    </a:cubicBezTo>
                    <a:cubicBezTo>
                      <a:pt x="3190" y="4218"/>
                      <a:pt x="493" y="2536"/>
                      <a:pt x="19" y="336"/>
                    </a:cubicBezTo>
                    <a:cubicBezTo>
                      <a:pt x="7" y="455"/>
                      <a:pt x="1" y="567"/>
                      <a:pt x="1" y="685"/>
                    </a:cubicBezTo>
                    <a:cubicBezTo>
                      <a:pt x="1" y="3208"/>
                      <a:pt x="2916" y="5258"/>
                      <a:pt x="6511" y="5258"/>
                    </a:cubicBezTo>
                    <a:cubicBezTo>
                      <a:pt x="10111" y="5258"/>
                      <a:pt x="13027" y="3208"/>
                      <a:pt x="13027" y="685"/>
                    </a:cubicBezTo>
                    <a:cubicBezTo>
                      <a:pt x="13027" y="455"/>
                      <a:pt x="13002" y="231"/>
                      <a:pt x="12952" y="0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1"/>
              <p:cNvSpPr/>
              <p:nvPr/>
            </p:nvSpPr>
            <p:spPr>
              <a:xfrm>
                <a:off x="3600200" y="3045225"/>
                <a:ext cx="218525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4935" extrusionOk="0">
                    <a:moveTo>
                      <a:pt x="8741" y="2468"/>
                    </a:moveTo>
                    <a:cubicBezTo>
                      <a:pt x="8741" y="3832"/>
                      <a:pt x="6785" y="4935"/>
                      <a:pt x="4368" y="4935"/>
                    </a:cubicBezTo>
                    <a:cubicBezTo>
                      <a:pt x="1957" y="4935"/>
                      <a:pt x="1" y="3832"/>
                      <a:pt x="1" y="2468"/>
                    </a:cubicBezTo>
                    <a:cubicBezTo>
                      <a:pt x="1" y="1110"/>
                      <a:pt x="1957" y="1"/>
                      <a:pt x="4368" y="1"/>
                    </a:cubicBezTo>
                    <a:cubicBezTo>
                      <a:pt x="6785" y="1"/>
                      <a:pt x="8741" y="1110"/>
                      <a:pt x="8741" y="2468"/>
                    </a:cubicBezTo>
                    <a:close/>
                  </a:path>
                </a:pathLst>
              </a:custGeom>
              <a:solidFill>
                <a:srgbClr val="D54D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1"/>
              <p:cNvSpPr/>
              <p:nvPr/>
            </p:nvSpPr>
            <p:spPr>
              <a:xfrm>
                <a:off x="3603150" y="3076075"/>
                <a:ext cx="215575" cy="92525"/>
              </a:xfrm>
              <a:custGeom>
                <a:avLst/>
                <a:gdLst/>
                <a:ahLst/>
                <a:cxnLst/>
                <a:rect l="l" t="t" r="r" b="b"/>
                <a:pathLst>
                  <a:path w="8623" h="3701" extrusionOk="0">
                    <a:moveTo>
                      <a:pt x="8031" y="0"/>
                    </a:moveTo>
                    <a:cubicBezTo>
                      <a:pt x="8112" y="181"/>
                      <a:pt x="8149" y="374"/>
                      <a:pt x="8156" y="574"/>
                    </a:cubicBezTo>
                    <a:cubicBezTo>
                      <a:pt x="8156" y="1938"/>
                      <a:pt x="6200" y="3041"/>
                      <a:pt x="3782" y="3041"/>
                    </a:cubicBezTo>
                    <a:cubicBezTo>
                      <a:pt x="2169" y="3041"/>
                      <a:pt x="761" y="2542"/>
                      <a:pt x="1" y="1807"/>
                    </a:cubicBezTo>
                    <a:cubicBezTo>
                      <a:pt x="462" y="2897"/>
                      <a:pt x="2188" y="3701"/>
                      <a:pt x="4250" y="3701"/>
                    </a:cubicBezTo>
                    <a:cubicBezTo>
                      <a:pt x="6667" y="3701"/>
                      <a:pt x="8623" y="2598"/>
                      <a:pt x="8623" y="1234"/>
                    </a:cubicBezTo>
                    <a:cubicBezTo>
                      <a:pt x="8623" y="785"/>
                      <a:pt x="8405" y="368"/>
                      <a:pt x="8031" y="0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1"/>
              <p:cNvSpPr/>
              <p:nvPr/>
            </p:nvSpPr>
            <p:spPr>
              <a:xfrm>
                <a:off x="3646925" y="2209350"/>
                <a:ext cx="274450" cy="247350"/>
              </a:xfrm>
              <a:custGeom>
                <a:avLst/>
                <a:gdLst/>
                <a:ahLst/>
                <a:cxnLst/>
                <a:rect l="l" t="t" r="r" b="b"/>
                <a:pathLst>
                  <a:path w="10978" h="9894" extrusionOk="0">
                    <a:moveTo>
                      <a:pt x="10977" y="4947"/>
                    </a:moveTo>
                    <a:cubicBezTo>
                      <a:pt x="10977" y="7676"/>
                      <a:pt x="8523" y="9894"/>
                      <a:pt x="5489" y="9894"/>
                    </a:cubicBezTo>
                    <a:cubicBezTo>
                      <a:pt x="2455" y="9894"/>
                      <a:pt x="0" y="7676"/>
                      <a:pt x="0" y="4947"/>
                    </a:cubicBezTo>
                    <a:cubicBezTo>
                      <a:pt x="0" y="2212"/>
                      <a:pt x="2455" y="1"/>
                      <a:pt x="5489" y="1"/>
                    </a:cubicBezTo>
                    <a:cubicBezTo>
                      <a:pt x="8523" y="1"/>
                      <a:pt x="10977" y="2212"/>
                      <a:pt x="10977" y="4947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1"/>
              <p:cNvSpPr/>
              <p:nvPr/>
            </p:nvSpPr>
            <p:spPr>
              <a:xfrm>
                <a:off x="3646775" y="2324775"/>
                <a:ext cx="274600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10984" h="5277" extrusionOk="0">
                    <a:moveTo>
                      <a:pt x="5495" y="3794"/>
                    </a:moveTo>
                    <a:cubicBezTo>
                      <a:pt x="2866" y="3794"/>
                      <a:pt x="654" y="2181"/>
                      <a:pt x="19" y="0"/>
                    </a:cubicBezTo>
                    <a:cubicBezTo>
                      <a:pt x="6" y="106"/>
                      <a:pt x="0" y="218"/>
                      <a:pt x="0" y="330"/>
                    </a:cubicBezTo>
                    <a:cubicBezTo>
                      <a:pt x="0" y="3059"/>
                      <a:pt x="2461" y="5277"/>
                      <a:pt x="5495" y="5277"/>
                    </a:cubicBezTo>
                    <a:cubicBezTo>
                      <a:pt x="8523" y="5277"/>
                      <a:pt x="10983" y="3059"/>
                      <a:pt x="10983" y="330"/>
                    </a:cubicBezTo>
                    <a:cubicBezTo>
                      <a:pt x="10983" y="218"/>
                      <a:pt x="10977" y="106"/>
                      <a:pt x="10971" y="0"/>
                    </a:cubicBezTo>
                    <a:cubicBezTo>
                      <a:pt x="10329" y="2181"/>
                      <a:pt x="8124" y="3794"/>
                      <a:pt x="5495" y="3794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1"/>
              <p:cNvSpPr/>
              <p:nvPr/>
            </p:nvSpPr>
            <p:spPr>
              <a:xfrm>
                <a:off x="3713275" y="2269175"/>
                <a:ext cx="14160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5664" h="5103" extrusionOk="0">
                    <a:moveTo>
                      <a:pt x="5663" y="2554"/>
                    </a:moveTo>
                    <a:cubicBezTo>
                      <a:pt x="5663" y="3962"/>
                      <a:pt x="4399" y="5102"/>
                      <a:pt x="2835" y="5102"/>
                    </a:cubicBezTo>
                    <a:cubicBezTo>
                      <a:pt x="1271" y="5102"/>
                      <a:pt x="0" y="3962"/>
                      <a:pt x="0" y="2554"/>
                    </a:cubicBezTo>
                    <a:cubicBezTo>
                      <a:pt x="0" y="1146"/>
                      <a:pt x="1271" y="0"/>
                      <a:pt x="2835" y="0"/>
                    </a:cubicBezTo>
                    <a:cubicBezTo>
                      <a:pt x="4399" y="0"/>
                      <a:pt x="5663" y="1146"/>
                      <a:pt x="5663" y="2554"/>
                    </a:cubicBezTo>
                    <a:close/>
                  </a:path>
                </a:pathLst>
              </a:custGeom>
              <a:solidFill>
                <a:srgbClr val="D24C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1"/>
              <p:cNvSpPr/>
              <p:nvPr/>
            </p:nvSpPr>
            <p:spPr>
              <a:xfrm>
                <a:off x="3630100" y="3544850"/>
                <a:ext cx="274450" cy="247350"/>
              </a:xfrm>
              <a:custGeom>
                <a:avLst/>
                <a:gdLst/>
                <a:ahLst/>
                <a:cxnLst/>
                <a:rect l="l" t="t" r="r" b="b"/>
                <a:pathLst>
                  <a:path w="10978" h="9894" extrusionOk="0">
                    <a:moveTo>
                      <a:pt x="10977" y="4947"/>
                    </a:moveTo>
                    <a:cubicBezTo>
                      <a:pt x="10977" y="7676"/>
                      <a:pt x="8523" y="9894"/>
                      <a:pt x="5489" y="9894"/>
                    </a:cubicBezTo>
                    <a:cubicBezTo>
                      <a:pt x="2455" y="9894"/>
                      <a:pt x="1" y="7676"/>
                      <a:pt x="1" y="4947"/>
                    </a:cubicBezTo>
                    <a:cubicBezTo>
                      <a:pt x="1" y="2213"/>
                      <a:pt x="2455" y="1"/>
                      <a:pt x="5489" y="1"/>
                    </a:cubicBezTo>
                    <a:cubicBezTo>
                      <a:pt x="8523" y="1"/>
                      <a:pt x="10977" y="2213"/>
                      <a:pt x="10977" y="4947"/>
                    </a:cubicBezTo>
                    <a:close/>
                  </a:path>
                </a:pathLst>
              </a:custGeom>
              <a:solidFill>
                <a:srgbClr val="E756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1"/>
              <p:cNvSpPr/>
              <p:nvPr/>
            </p:nvSpPr>
            <p:spPr>
              <a:xfrm>
                <a:off x="3630100" y="3660275"/>
                <a:ext cx="274450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10978" h="5277" extrusionOk="0">
                    <a:moveTo>
                      <a:pt x="5489" y="3794"/>
                    </a:moveTo>
                    <a:cubicBezTo>
                      <a:pt x="2860" y="3794"/>
                      <a:pt x="655" y="2187"/>
                      <a:pt x="13" y="0"/>
                    </a:cubicBezTo>
                    <a:cubicBezTo>
                      <a:pt x="7" y="106"/>
                      <a:pt x="1" y="218"/>
                      <a:pt x="1" y="330"/>
                    </a:cubicBezTo>
                    <a:cubicBezTo>
                      <a:pt x="1" y="3059"/>
                      <a:pt x="2455" y="5277"/>
                      <a:pt x="5489" y="5277"/>
                    </a:cubicBezTo>
                    <a:cubicBezTo>
                      <a:pt x="8523" y="5277"/>
                      <a:pt x="10977" y="3059"/>
                      <a:pt x="10977" y="330"/>
                    </a:cubicBezTo>
                    <a:cubicBezTo>
                      <a:pt x="10977" y="218"/>
                      <a:pt x="10971" y="106"/>
                      <a:pt x="10965" y="0"/>
                    </a:cubicBezTo>
                    <a:cubicBezTo>
                      <a:pt x="10323" y="2187"/>
                      <a:pt x="8118" y="3794"/>
                      <a:pt x="5489" y="3794"/>
                    </a:cubicBezTo>
                    <a:close/>
                  </a:path>
                </a:pathLst>
              </a:custGeom>
              <a:solidFill>
                <a:srgbClr val="E44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1"/>
              <p:cNvSpPr/>
              <p:nvPr/>
            </p:nvSpPr>
            <p:spPr>
              <a:xfrm>
                <a:off x="3696450" y="3604675"/>
                <a:ext cx="1417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103" extrusionOk="0">
                    <a:moveTo>
                      <a:pt x="5670" y="2554"/>
                    </a:moveTo>
                    <a:cubicBezTo>
                      <a:pt x="5670" y="3962"/>
                      <a:pt x="4399" y="5102"/>
                      <a:pt x="2835" y="5102"/>
                    </a:cubicBezTo>
                    <a:cubicBezTo>
                      <a:pt x="1271" y="5102"/>
                      <a:pt x="1" y="3962"/>
                      <a:pt x="1" y="2554"/>
                    </a:cubicBezTo>
                    <a:cubicBezTo>
                      <a:pt x="1" y="1146"/>
                      <a:pt x="1271" y="0"/>
                      <a:pt x="2835" y="0"/>
                    </a:cubicBezTo>
                    <a:cubicBezTo>
                      <a:pt x="4399" y="0"/>
                      <a:pt x="5670" y="1146"/>
                      <a:pt x="5670" y="2554"/>
                    </a:cubicBezTo>
                    <a:close/>
                  </a:path>
                </a:pathLst>
              </a:custGeom>
              <a:solidFill>
                <a:srgbClr val="D24C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1"/>
              <p:cNvSpPr/>
              <p:nvPr/>
            </p:nvSpPr>
            <p:spPr>
              <a:xfrm>
                <a:off x="3332325" y="1316475"/>
                <a:ext cx="52500" cy="3779625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51185" extrusionOk="0">
                    <a:moveTo>
                      <a:pt x="0" y="1"/>
                    </a:moveTo>
                    <a:lnTo>
                      <a:pt x="2100" y="1"/>
                    </a:lnTo>
                    <a:lnTo>
                      <a:pt x="2100" y="151184"/>
                    </a:lnTo>
                    <a:lnTo>
                      <a:pt x="0" y="151184"/>
                    </a:lnTo>
                    <a:close/>
                  </a:path>
                </a:pathLst>
              </a:custGeom>
              <a:solidFill>
                <a:srgbClr val="DD7E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1"/>
              <p:cNvSpPr/>
              <p:nvPr/>
            </p:nvSpPr>
            <p:spPr>
              <a:xfrm>
                <a:off x="4547900" y="1316475"/>
                <a:ext cx="52675" cy="3779625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151185" extrusionOk="0">
                    <a:moveTo>
                      <a:pt x="1" y="1"/>
                    </a:moveTo>
                    <a:lnTo>
                      <a:pt x="2106" y="1"/>
                    </a:lnTo>
                    <a:lnTo>
                      <a:pt x="2106" y="151184"/>
                    </a:lnTo>
                    <a:lnTo>
                      <a:pt x="1" y="151184"/>
                    </a:lnTo>
                    <a:close/>
                  </a:path>
                </a:pathLst>
              </a:custGeom>
              <a:solidFill>
                <a:srgbClr val="DD7E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79" name="Google Shape;279;p31"/>
            <p:cNvCxnSpPr/>
            <p:nvPr/>
          </p:nvCxnSpPr>
          <p:spPr>
            <a:xfrm>
              <a:off x="2818400" y="950025"/>
              <a:ext cx="1163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80" name="Google Shape;280;p31"/>
            <p:cNvSpPr txBox="1"/>
            <p:nvPr/>
          </p:nvSpPr>
          <p:spPr>
            <a:xfrm>
              <a:off x="672925" y="775450"/>
              <a:ext cx="1108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NORMAL VESSEL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81" name="Google Shape;281;p31"/>
            <p:cNvSpPr txBox="1"/>
            <p:nvPr/>
          </p:nvSpPr>
          <p:spPr>
            <a:xfrm>
              <a:off x="2846000" y="626925"/>
              <a:ext cx="1108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VASODILATION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82" name="Google Shape;282;p31"/>
          <p:cNvSpPr txBox="1"/>
          <p:nvPr/>
        </p:nvSpPr>
        <p:spPr>
          <a:xfrm>
            <a:off x="5201400" y="1671413"/>
            <a:ext cx="31746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During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vasodilation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arterioles widen. This allows for more blood to be carried near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surface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the skin.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Heat is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radiated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from the body due to the proximity of the arteriole to the skin’s surface.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DEBF778-B643-C759-59C7-EF2B1E80378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297DC37-056A-DA70-A063-0F93C49FE8B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5A6679-56B0-98E5-800C-05E9C1AD88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FF10D-0A69-61CA-0776-6BABD1B330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288" name="Google Shape;288;p32"/>
          <p:cNvGrpSpPr/>
          <p:nvPr/>
        </p:nvGrpSpPr>
        <p:grpSpPr>
          <a:xfrm>
            <a:off x="1119275" y="770162"/>
            <a:ext cx="2940970" cy="3597522"/>
            <a:chOff x="2615575" y="399875"/>
            <a:chExt cx="4262275" cy="5213800"/>
          </a:xfrm>
        </p:grpSpPr>
        <p:sp>
          <p:nvSpPr>
            <p:cNvPr id="289" name="Google Shape;289;p32"/>
            <p:cNvSpPr/>
            <p:nvPr/>
          </p:nvSpPr>
          <p:spPr>
            <a:xfrm>
              <a:off x="2978050" y="2084150"/>
              <a:ext cx="2845175" cy="3529525"/>
            </a:xfrm>
            <a:custGeom>
              <a:avLst/>
              <a:gdLst/>
              <a:ahLst/>
              <a:cxnLst/>
              <a:rect l="l" t="t" r="r" b="b"/>
              <a:pathLst>
                <a:path w="113807" h="141181" extrusionOk="0">
                  <a:moveTo>
                    <a:pt x="1" y="1"/>
                  </a:moveTo>
                  <a:lnTo>
                    <a:pt x="1" y="118431"/>
                  </a:lnTo>
                  <a:lnTo>
                    <a:pt x="113806" y="141180"/>
                  </a:lnTo>
                  <a:lnTo>
                    <a:pt x="113806" y="67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6E6E6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2"/>
            <p:cNvSpPr/>
            <p:nvPr/>
          </p:nvSpPr>
          <p:spPr>
            <a:xfrm>
              <a:off x="5823200" y="1509200"/>
              <a:ext cx="1054650" cy="4104475"/>
            </a:xfrm>
            <a:custGeom>
              <a:avLst/>
              <a:gdLst/>
              <a:ahLst/>
              <a:cxnLst/>
              <a:rect l="l" t="t" r="r" b="b"/>
              <a:pathLst>
                <a:path w="42186" h="164179" extrusionOk="0">
                  <a:moveTo>
                    <a:pt x="42185" y="0"/>
                  </a:moveTo>
                  <a:lnTo>
                    <a:pt x="0" y="29749"/>
                  </a:lnTo>
                  <a:lnTo>
                    <a:pt x="0" y="164178"/>
                  </a:lnTo>
                  <a:lnTo>
                    <a:pt x="42060" y="126368"/>
                  </a:lnTo>
                  <a:lnTo>
                    <a:pt x="42185" y="0"/>
                  </a:lnTo>
                  <a:close/>
                </a:path>
              </a:pathLst>
            </a:custGeom>
            <a:solidFill>
              <a:srgbClr val="E6E6E6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2"/>
            <p:cNvSpPr/>
            <p:nvPr/>
          </p:nvSpPr>
          <p:spPr>
            <a:xfrm>
              <a:off x="2978050" y="1465450"/>
              <a:ext cx="3899800" cy="3332950"/>
            </a:xfrm>
            <a:custGeom>
              <a:avLst/>
              <a:gdLst/>
              <a:ahLst/>
              <a:cxnLst/>
              <a:rect l="l" t="t" r="r" b="b"/>
              <a:pathLst>
                <a:path w="155992" h="133318" extrusionOk="0">
                  <a:moveTo>
                    <a:pt x="155991" y="0"/>
                  </a:moveTo>
                  <a:lnTo>
                    <a:pt x="113431" y="29186"/>
                  </a:lnTo>
                  <a:cubicBezTo>
                    <a:pt x="113431" y="29186"/>
                    <a:pt x="102932" y="25561"/>
                    <a:pt x="98182" y="25436"/>
                  </a:cubicBezTo>
                  <a:cubicBezTo>
                    <a:pt x="98013" y="25432"/>
                    <a:pt x="97838" y="25430"/>
                    <a:pt x="97659" y="25430"/>
                  </a:cubicBezTo>
                  <a:cubicBezTo>
                    <a:pt x="92916" y="25430"/>
                    <a:pt x="84929" y="26938"/>
                    <a:pt x="76661" y="26938"/>
                  </a:cubicBezTo>
                  <a:cubicBezTo>
                    <a:pt x="76502" y="26938"/>
                    <a:pt x="76343" y="26937"/>
                    <a:pt x="76184" y="26936"/>
                  </a:cubicBezTo>
                  <a:cubicBezTo>
                    <a:pt x="67372" y="26811"/>
                    <a:pt x="63997" y="23187"/>
                    <a:pt x="61372" y="22687"/>
                  </a:cubicBezTo>
                  <a:cubicBezTo>
                    <a:pt x="60198" y="22448"/>
                    <a:pt x="59144" y="22329"/>
                    <a:pt x="58178" y="22329"/>
                  </a:cubicBezTo>
                  <a:cubicBezTo>
                    <a:pt x="56112" y="22329"/>
                    <a:pt x="54449" y="22872"/>
                    <a:pt x="52873" y="23937"/>
                  </a:cubicBezTo>
                  <a:cubicBezTo>
                    <a:pt x="50623" y="25499"/>
                    <a:pt x="48373" y="28499"/>
                    <a:pt x="48373" y="28499"/>
                  </a:cubicBezTo>
                  <a:lnTo>
                    <a:pt x="44811" y="27811"/>
                  </a:lnTo>
                  <a:cubicBezTo>
                    <a:pt x="44811" y="27811"/>
                    <a:pt x="39811" y="23124"/>
                    <a:pt x="37124" y="22312"/>
                  </a:cubicBezTo>
                  <a:cubicBezTo>
                    <a:pt x="36581" y="22144"/>
                    <a:pt x="35999" y="22072"/>
                    <a:pt x="35393" y="22072"/>
                  </a:cubicBezTo>
                  <a:cubicBezTo>
                    <a:pt x="33067" y="22072"/>
                    <a:pt x="30394" y="23130"/>
                    <a:pt x="28312" y="23874"/>
                  </a:cubicBezTo>
                  <a:cubicBezTo>
                    <a:pt x="27063" y="24320"/>
                    <a:pt x="24866" y="24540"/>
                    <a:pt x="22683" y="24540"/>
                  </a:cubicBezTo>
                  <a:cubicBezTo>
                    <a:pt x="20280" y="24540"/>
                    <a:pt x="17893" y="24273"/>
                    <a:pt x="16812" y="23749"/>
                  </a:cubicBezTo>
                  <a:cubicBezTo>
                    <a:pt x="14760" y="22783"/>
                    <a:pt x="10377" y="20302"/>
                    <a:pt x="8221" y="20302"/>
                  </a:cubicBezTo>
                  <a:cubicBezTo>
                    <a:pt x="8145" y="20302"/>
                    <a:pt x="8071" y="20305"/>
                    <a:pt x="8000" y="20312"/>
                  </a:cubicBezTo>
                  <a:cubicBezTo>
                    <a:pt x="5938" y="20499"/>
                    <a:pt x="1" y="21124"/>
                    <a:pt x="1" y="21124"/>
                  </a:cubicBezTo>
                  <a:lnTo>
                    <a:pt x="1" y="43248"/>
                  </a:lnTo>
                  <a:cubicBezTo>
                    <a:pt x="1" y="43248"/>
                    <a:pt x="442" y="44515"/>
                    <a:pt x="2047" y="44515"/>
                  </a:cubicBezTo>
                  <a:cubicBezTo>
                    <a:pt x="2151" y="44515"/>
                    <a:pt x="2261" y="44509"/>
                    <a:pt x="2376" y="44498"/>
                  </a:cubicBezTo>
                  <a:cubicBezTo>
                    <a:pt x="4125" y="44323"/>
                    <a:pt x="7289" y="34464"/>
                    <a:pt x="10040" y="34464"/>
                  </a:cubicBezTo>
                  <a:cubicBezTo>
                    <a:pt x="10237" y="34464"/>
                    <a:pt x="10433" y="34515"/>
                    <a:pt x="10625" y="34623"/>
                  </a:cubicBezTo>
                  <a:cubicBezTo>
                    <a:pt x="13366" y="36207"/>
                    <a:pt x="15810" y="43075"/>
                    <a:pt x="19404" y="43075"/>
                  </a:cubicBezTo>
                  <a:cubicBezTo>
                    <a:pt x="19498" y="43075"/>
                    <a:pt x="19592" y="43070"/>
                    <a:pt x="19687" y="43060"/>
                  </a:cubicBezTo>
                  <a:cubicBezTo>
                    <a:pt x="23188" y="42645"/>
                    <a:pt x="26746" y="34679"/>
                    <a:pt x="28862" y="34679"/>
                  </a:cubicBezTo>
                  <a:cubicBezTo>
                    <a:pt x="28974" y="34679"/>
                    <a:pt x="29083" y="34701"/>
                    <a:pt x="29187" y="34748"/>
                  </a:cubicBezTo>
                  <a:cubicBezTo>
                    <a:pt x="31177" y="35619"/>
                    <a:pt x="29887" y="42061"/>
                    <a:pt x="32770" y="42061"/>
                  </a:cubicBezTo>
                  <a:cubicBezTo>
                    <a:pt x="32783" y="42061"/>
                    <a:pt x="32797" y="42061"/>
                    <a:pt x="32811" y="42060"/>
                  </a:cubicBezTo>
                  <a:cubicBezTo>
                    <a:pt x="35609" y="42001"/>
                    <a:pt x="37556" y="38030"/>
                    <a:pt x="40057" y="38030"/>
                  </a:cubicBezTo>
                  <a:cubicBezTo>
                    <a:pt x="40182" y="38030"/>
                    <a:pt x="40308" y="38040"/>
                    <a:pt x="40436" y="38061"/>
                  </a:cubicBezTo>
                  <a:cubicBezTo>
                    <a:pt x="43186" y="38561"/>
                    <a:pt x="45123" y="48498"/>
                    <a:pt x="44998" y="54122"/>
                  </a:cubicBezTo>
                  <a:cubicBezTo>
                    <a:pt x="44873" y="59809"/>
                    <a:pt x="43873" y="63997"/>
                    <a:pt x="41373" y="67684"/>
                  </a:cubicBezTo>
                  <a:cubicBezTo>
                    <a:pt x="38874" y="71371"/>
                    <a:pt x="31936" y="74871"/>
                    <a:pt x="28937" y="78246"/>
                  </a:cubicBezTo>
                  <a:cubicBezTo>
                    <a:pt x="25937" y="81683"/>
                    <a:pt x="25812" y="84995"/>
                    <a:pt x="25999" y="86933"/>
                  </a:cubicBezTo>
                  <a:cubicBezTo>
                    <a:pt x="26249" y="88808"/>
                    <a:pt x="26937" y="93682"/>
                    <a:pt x="26874" y="95495"/>
                  </a:cubicBezTo>
                  <a:cubicBezTo>
                    <a:pt x="26812" y="97307"/>
                    <a:pt x="25499" y="101619"/>
                    <a:pt x="25499" y="104807"/>
                  </a:cubicBezTo>
                  <a:cubicBezTo>
                    <a:pt x="25499" y="107884"/>
                    <a:pt x="35558" y="115687"/>
                    <a:pt x="40998" y="115687"/>
                  </a:cubicBezTo>
                  <a:cubicBezTo>
                    <a:pt x="41082" y="115687"/>
                    <a:pt x="41166" y="115685"/>
                    <a:pt x="41248" y="115681"/>
                  </a:cubicBezTo>
                  <a:cubicBezTo>
                    <a:pt x="46561" y="115369"/>
                    <a:pt x="52560" y="111181"/>
                    <a:pt x="53373" y="104932"/>
                  </a:cubicBezTo>
                  <a:cubicBezTo>
                    <a:pt x="54123" y="98620"/>
                    <a:pt x="53435" y="94057"/>
                    <a:pt x="51560" y="89558"/>
                  </a:cubicBezTo>
                  <a:cubicBezTo>
                    <a:pt x="49685" y="85120"/>
                    <a:pt x="49685" y="81246"/>
                    <a:pt x="50310" y="77871"/>
                  </a:cubicBezTo>
                  <a:cubicBezTo>
                    <a:pt x="50935" y="74433"/>
                    <a:pt x="51498" y="70371"/>
                    <a:pt x="52310" y="70371"/>
                  </a:cubicBezTo>
                  <a:cubicBezTo>
                    <a:pt x="53185" y="70371"/>
                    <a:pt x="55935" y="79746"/>
                    <a:pt x="57685" y="84120"/>
                  </a:cubicBezTo>
                  <a:cubicBezTo>
                    <a:pt x="59435" y="88495"/>
                    <a:pt x="62560" y="101994"/>
                    <a:pt x="63060" y="104494"/>
                  </a:cubicBezTo>
                  <a:cubicBezTo>
                    <a:pt x="63560" y="106994"/>
                    <a:pt x="65809" y="119368"/>
                    <a:pt x="67434" y="123118"/>
                  </a:cubicBezTo>
                  <a:cubicBezTo>
                    <a:pt x="68995" y="126587"/>
                    <a:pt x="72268" y="133318"/>
                    <a:pt x="77251" y="133318"/>
                  </a:cubicBezTo>
                  <a:cubicBezTo>
                    <a:pt x="77655" y="133318"/>
                    <a:pt x="78070" y="133274"/>
                    <a:pt x="78496" y="133180"/>
                  </a:cubicBezTo>
                  <a:cubicBezTo>
                    <a:pt x="84121" y="131930"/>
                    <a:pt x="81558" y="124930"/>
                    <a:pt x="79996" y="123306"/>
                  </a:cubicBezTo>
                  <a:cubicBezTo>
                    <a:pt x="78496" y="121743"/>
                    <a:pt x="75246" y="119618"/>
                    <a:pt x="75559" y="118306"/>
                  </a:cubicBezTo>
                  <a:cubicBezTo>
                    <a:pt x="75799" y="117044"/>
                    <a:pt x="78466" y="114858"/>
                    <a:pt x="80115" y="114858"/>
                  </a:cubicBezTo>
                  <a:cubicBezTo>
                    <a:pt x="80181" y="114858"/>
                    <a:pt x="80246" y="114861"/>
                    <a:pt x="80309" y="114869"/>
                  </a:cubicBezTo>
                  <a:cubicBezTo>
                    <a:pt x="81871" y="115119"/>
                    <a:pt x="85433" y="122993"/>
                    <a:pt x="86371" y="124493"/>
                  </a:cubicBezTo>
                  <a:cubicBezTo>
                    <a:pt x="86866" y="125378"/>
                    <a:pt x="88446" y="126726"/>
                    <a:pt x="90029" y="126726"/>
                  </a:cubicBezTo>
                  <a:cubicBezTo>
                    <a:pt x="91240" y="126726"/>
                    <a:pt x="92452" y="125938"/>
                    <a:pt x="93183" y="123556"/>
                  </a:cubicBezTo>
                  <a:cubicBezTo>
                    <a:pt x="94870" y="117993"/>
                    <a:pt x="93120" y="112869"/>
                    <a:pt x="90433" y="108619"/>
                  </a:cubicBezTo>
                  <a:cubicBezTo>
                    <a:pt x="87808" y="104369"/>
                    <a:pt x="78559" y="91557"/>
                    <a:pt x="76684" y="88308"/>
                  </a:cubicBezTo>
                  <a:cubicBezTo>
                    <a:pt x="74809" y="85120"/>
                    <a:pt x="66059" y="69996"/>
                    <a:pt x="64934" y="66184"/>
                  </a:cubicBezTo>
                  <a:cubicBezTo>
                    <a:pt x="63810" y="62434"/>
                    <a:pt x="65309" y="62184"/>
                    <a:pt x="66059" y="62184"/>
                  </a:cubicBezTo>
                  <a:cubicBezTo>
                    <a:pt x="66809" y="62184"/>
                    <a:pt x="70934" y="68184"/>
                    <a:pt x="72496" y="70934"/>
                  </a:cubicBezTo>
                  <a:cubicBezTo>
                    <a:pt x="73996" y="73746"/>
                    <a:pt x="79559" y="80808"/>
                    <a:pt x="85808" y="82183"/>
                  </a:cubicBezTo>
                  <a:cubicBezTo>
                    <a:pt x="87381" y="82533"/>
                    <a:pt x="88789" y="82741"/>
                    <a:pt x="90072" y="82741"/>
                  </a:cubicBezTo>
                  <a:cubicBezTo>
                    <a:pt x="93834" y="82741"/>
                    <a:pt x="96526" y="80950"/>
                    <a:pt x="99182" y="75683"/>
                  </a:cubicBezTo>
                  <a:cubicBezTo>
                    <a:pt x="102745" y="68621"/>
                    <a:pt x="96558" y="61872"/>
                    <a:pt x="92870" y="58747"/>
                  </a:cubicBezTo>
                  <a:cubicBezTo>
                    <a:pt x="89183" y="55622"/>
                    <a:pt x="80371" y="53185"/>
                    <a:pt x="75309" y="51622"/>
                  </a:cubicBezTo>
                  <a:cubicBezTo>
                    <a:pt x="70309" y="50122"/>
                    <a:pt x="68622" y="48998"/>
                    <a:pt x="65559" y="46123"/>
                  </a:cubicBezTo>
                  <a:cubicBezTo>
                    <a:pt x="62497" y="43248"/>
                    <a:pt x="54498" y="36436"/>
                    <a:pt x="57122" y="32873"/>
                  </a:cubicBezTo>
                  <a:cubicBezTo>
                    <a:pt x="58106" y="31569"/>
                    <a:pt x="58948" y="31119"/>
                    <a:pt x="59656" y="31119"/>
                  </a:cubicBezTo>
                  <a:cubicBezTo>
                    <a:pt x="60882" y="31119"/>
                    <a:pt x="61709" y="32467"/>
                    <a:pt x="62185" y="33061"/>
                  </a:cubicBezTo>
                  <a:cubicBezTo>
                    <a:pt x="62859" y="33891"/>
                    <a:pt x="64911" y="34592"/>
                    <a:pt x="66482" y="34592"/>
                  </a:cubicBezTo>
                  <a:cubicBezTo>
                    <a:pt x="66804" y="34592"/>
                    <a:pt x="67106" y="34562"/>
                    <a:pt x="67372" y="34498"/>
                  </a:cubicBezTo>
                  <a:cubicBezTo>
                    <a:pt x="68570" y="34176"/>
                    <a:pt x="69633" y="33751"/>
                    <a:pt x="70610" y="33751"/>
                  </a:cubicBezTo>
                  <a:cubicBezTo>
                    <a:pt x="70957" y="33751"/>
                    <a:pt x="71294" y="33805"/>
                    <a:pt x="71622" y="33936"/>
                  </a:cubicBezTo>
                  <a:cubicBezTo>
                    <a:pt x="72871" y="34373"/>
                    <a:pt x="75684" y="37686"/>
                    <a:pt x="77496" y="37811"/>
                  </a:cubicBezTo>
                  <a:cubicBezTo>
                    <a:pt x="77522" y="37812"/>
                    <a:pt x="77548" y="37813"/>
                    <a:pt x="77574" y="37813"/>
                  </a:cubicBezTo>
                  <a:cubicBezTo>
                    <a:pt x="79417" y="37813"/>
                    <a:pt x="83204" y="33561"/>
                    <a:pt x="84683" y="33561"/>
                  </a:cubicBezTo>
                  <a:cubicBezTo>
                    <a:pt x="86108" y="33561"/>
                    <a:pt x="89806" y="37124"/>
                    <a:pt x="92306" y="37124"/>
                  </a:cubicBezTo>
                  <a:cubicBezTo>
                    <a:pt x="92327" y="37124"/>
                    <a:pt x="92349" y="37124"/>
                    <a:pt x="92370" y="37123"/>
                  </a:cubicBezTo>
                  <a:cubicBezTo>
                    <a:pt x="94870" y="37061"/>
                    <a:pt x="97745" y="32998"/>
                    <a:pt x="100370" y="32998"/>
                  </a:cubicBezTo>
                  <a:cubicBezTo>
                    <a:pt x="102995" y="32998"/>
                    <a:pt x="107744" y="39248"/>
                    <a:pt x="109619" y="40373"/>
                  </a:cubicBezTo>
                  <a:cubicBezTo>
                    <a:pt x="110427" y="40868"/>
                    <a:pt x="111419" y="41113"/>
                    <a:pt x="112387" y="41113"/>
                  </a:cubicBezTo>
                  <a:cubicBezTo>
                    <a:pt x="113742" y="41113"/>
                    <a:pt x="115051" y="40633"/>
                    <a:pt x="115744" y="39686"/>
                  </a:cubicBezTo>
                  <a:cubicBezTo>
                    <a:pt x="116916" y="38081"/>
                    <a:pt x="121012" y="28681"/>
                    <a:pt x="122860" y="28681"/>
                  </a:cubicBezTo>
                  <a:cubicBezTo>
                    <a:pt x="122884" y="28681"/>
                    <a:pt x="122908" y="28683"/>
                    <a:pt x="122931" y="28686"/>
                  </a:cubicBezTo>
                  <a:cubicBezTo>
                    <a:pt x="124560" y="28911"/>
                    <a:pt x="126846" y="32064"/>
                    <a:pt x="128607" y="32064"/>
                  </a:cubicBezTo>
                  <a:cubicBezTo>
                    <a:pt x="128806" y="32064"/>
                    <a:pt x="128997" y="32025"/>
                    <a:pt x="129181" y="31936"/>
                  </a:cubicBezTo>
                  <a:cubicBezTo>
                    <a:pt x="130993" y="31124"/>
                    <a:pt x="134493" y="22374"/>
                    <a:pt x="135930" y="21749"/>
                  </a:cubicBezTo>
                  <a:cubicBezTo>
                    <a:pt x="136086" y="21684"/>
                    <a:pt x="136302" y="21656"/>
                    <a:pt x="136566" y="21656"/>
                  </a:cubicBezTo>
                  <a:cubicBezTo>
                    <a:pt x="138099" y="21656"/>
                    <a:pt x="141262" y="22597"/>
                    <a:pt x="143910" y="22597"/>
                  </a:cubicBezTo>
                  <a:cubicBezTo>
                    <a:pt x="145174" y="22597"/>
                    <a:pt x="146321" y="22382"/>
                    <a:pt x="147117" y="21749"/>
                  </a:cubicBezTo>
                  <a:cubicBezTo>
                    <a:pt x="149804" y="19624"/>
                    <a:pt x="149242" y="14250"/>
                    <a:pt x="151617" y="12750"/>
                  </a:cubicBezTo>
                  <a:cubicBezTo>
                    <a:pt x="152157" y="12422"/>
                    <a:pt x="152679" y="12296"/>
                    <a:pt x="153162" y="12296"/>
                  </a:cubicBezTo>
                  <a:cubicBezTo>
                    <a:pt x="154799" y="12296"/>
                    <a:pt x="155991" y="13750"/>
                    <a:pt x="155991" y="13750"/>
                  </a:cubicBezTo>
                  <a:lnTo>
                    <a:pt x="155991" y="0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2978050" y="1349825"/>
              <a:ext cx="3899800" cy="845300"/>
            </a:xfrm>
            <a:custGeom>
              <a:avLst/>
              <a:gdLst/>
              <a:ahLst/>
              <a:cxnLst/>
              <a:rect l="l" t="t" r="r" b="b"/>
              <a:pathLst>
                <a:path w="155992" h="33812" extrusionOk="0">
                  <a:moveTo>
                    <a:pt x="155991" y="1"/>
                  </a:moveTo>
                  <a:lnTo>
                    <a:pt x="113431" y="29374"/>
                  </a:lnTo>
                  <a:cubicBezTo>
                    <a:pt x="113431" y="29374"/>
                    <a:pt x="102932" y="25687"/>
                    <a:pt x="98182" y="25624"/>
                  </a:cubicBezTo>
                  <a:cubicBezTo>
                    <a:pt x="98013" y="25620"/>
                    <a:pt x="97838" y="25618"/>
                    <a:pt x="97659" y="25618"/>
                  </a:cubicBezTo>
                  <a:cubicBezTo>
                    <a:pt x="93004" y="25618"/>
                    <a:pt x="85224" y="27068"/>
                    <a:pt x="77121" y="27068"/>
                  </a:cubicBezTo>
                  <a:cubicBezTo>
                    <a:pt x="76809" y="27068"/>
                    <a:pt x="76497" y="27066"/>
                    <a:pt x="76184" y="27062"/>
                  </a:cubicBezTo>
                  <a:cubicBezTo>
                    <a:pt x="67372" y="26999"/>
                    <a:pt x="63997" y="23374"/>
                    <a:pt x="61372" y="22812"/>
                  </a:cubicBezTo>
                  <a:cubicBezTo>
                    <a:pt x="60245" y="22602"/>
                    <a:pt x="59230" y="22497"/>
                    <a:pt x="58296" y="22497"/>
                  </a:cubicBezTo>
                  <a:cubicBezTo>
                    <a:pt x="56175" y="22497"/>
                    <a:pt x="54478" y="23039"/>
                    <a:pt x="52873" y="24124"/>
                  </a:cubicBezTo>
                  <a:cubicBezTo>
                    <a:pt x="50623" y="25687"/>
                    <a:pt x="48373" y="28624"/>
                    <a:pt x="48373" y="28624"/>
                  </a:cubicBezTo>
                  <a:lnTo>
                    <a:pt x="44811" y="27937"/>
                  </a:lnTo>
                  <a:cubicBezTo>
                    <a:pt x="44811" y="27937"/>
                    <a:pt x="39811" y="23249"/>
                    <a:pt x="37124" y="22437"/>
                  </a:cubicBezTo>
                  <a:cubicBezTo>
                    <a:pt x="36597" y="22274"/>
                    <a:pt x="36032" y="22204"/>
                    <a:pt x="35445" y="22204"/>
                  </a:cubicBezTo>
                  <a:cubicBezTo>
                    <a:pt x="33107" y="22204"/>
                    <a:pt x="30410" y="23312"/>
                    <a:pt x="28312" y="24062"/>
                  </a:cubicBezTo>
                  <a:cubicBezTo>
                    <a:pt x="27063" y="24508"/>
                    <a:pt x="24866" y="24728"/>
                    <a:pt x="22683" y="24728"/>
                  </a:cubicBezTo>
                  <a:cubicBezTo>
                    <a:pt x="20280" y="24728"/>
                    <a:pt x="17893" y="24461"/>
                    <a:pt x="16812" y="23937"/>
                  </a:cubicBezTo>
                  <a:cubicBezTo>
                    <a:pt x="14781" y="22981"/>
                    <a:pt x="10466" y="20483"/>
                    <a:pt x="8288" y="20483"/>
                  </a:cubicBezTo>
                  <a:cubicBezTo>
                    <a:pt x="8187" y="20483"/>
                    <a:pt x="8091" y="20488"/>
                    <a:pt x="8000" y="20499"/>
                  </a:cubicBezTo>
                  <a:cubicBezTo>
                    <a:pt x="5938" y="20687"/>
                    <a:pt x="1" y="21249"/>
                    <a:pt x="1" y="21249"/>
                  </a:cubicBezTo>
                  <a:lnTo>
                    <a:pt x="1" y="25749"/>
                  </a:lnTo>
                  <a:cubicBezTo>
                    <a:pt x="1" y="25749"/>
                    <a:pt x="5938" y="25124"/>
                    <a:pt x="8000" y="24937"/>
                  </a:cubicBezTo>
                  <a:cubicBezTo>
                    <a:pt x="8071" y="24930"/>
                    <a:pt x="8145" y="24927"/>
                    <a:pt x="8221" y="24927"/>
                  </a:cubicBezTo>
                  <a:cubicBezTo>
                    <a:pt x="10377" y="24927"/>
                    <a:pt x="14760" y="27408"/>
                    <a:pt x="16812" y="28374"/>
                  </a:cubicBezTo>
                  <a:cubicBezTo>
                    <a:pt x="17893" y="28898"/>
                    <a:pt x="20280" y="29165"/>
                    <a:pt x="22683" y="29165"/>
                  </a:cubicBezTo>
                  <a:cubicBezTo>
                    <a:pt x="24866" y="29165"/>
                    <a:pt x="27063" y="28945"/>
                    <a:pt x="28312" y="28499"/>
                  </a:cubicBezTo>
                  <a:cubicBezTo>
                    <a:pt x="30394" y="27755"/>
                    <a:pt x="33067" y="26697"/>
                    <a:pt x="35393" y="26697"/>
                  </a:cubicBezTo>
                  <a:cubicBezTo>
                    <a:pt x="35999" y="26697"/>
                    <a:pt x="36581" y="26769"/>
                    <a:pt x="37124" y="26937"/>
                  </a:cubicBezTo>
                  <a:cubicBezTo>
                    <a:pt x="39811" y="27749"/>
                    <a:pt x="44811" y="32436"/>
                    <a:pt x="44811" y="32436"/>
                  </a:cubicBezTo>
                  <a:lnTo>
                    <a:pt x="48373" y="33124"/>
                  </a:lnTo>
                  <a:cubicBezTo>
                    <a:pt x="48373" y="33124"/>
                    <a:pt x="50623" y="30124"/>
                    <a:pt x="52873" y="28562"/>
                  </a:cubicBezTo>
                  <a:cubicBezTo>
                    <a:pt x="54449" y="27497"/>
                    <a:pt x="56112" y="26954"/>
                    <a:pt x="58178" y="26954"/>
                  </a:cubicBezTo>
                  <a:cubicBezTo>
                    <a:pt x="59144" y="26954"/>
                    <a:pt x="60198" y="27073"/>
                    <a:pt x="61372" y="27312"/>
                  </a:cubicBezTo>
                  <a:cubicBezTo>
                    <a:pt x="63997" y="27812"/>
                    <a:pt x="67372" y="31436"/>
                    <a:pt x="76184" y="31561"/>
                  </a:cubicBezTo>
                  <a:cubicBezTo>
                    <a:pt x="76343" y="31562"/>
                    <a:pt x="76502" y="31563"/>
                    <a:pt x="76661" y="31563"/>
                  </a:cubicBezTo>
                  <a:cubicBezTo>
                    <a:pt x="84929" y="31563"/>
                    <a:pt x="92916" y="30055"/>
                    <a:pt x="97659" y="30055"/>
                  </a:cubicBezTo>
                  <a:cubicBezTo>
                    <a:pt x="97838" y="30055"/>
                    <a:pt x="98013" y="30057"/>
                    <a:pt x="98182" y="30061"/>
                  </a:cubicBezTo>
                  <a:cubicBezTo>
                    <a:pt x="102932" y="30186"/>
                    <a:pt x="113431" y="33811"/>
                    <a:pt x="113431" y="33811"/>
                  </a:cubicBezTo>
                  <a:lnTo>
                    <a:pt x="155991" y="4500"/>
                  </a:lnTo>
                  <a:lnTo>
                    <a:pt x="155991" y="1"/>
                  </a:lnTo>
                  <a:close/>
                </a:path>
              </a:pathLst>
            </a:custGeom>
            <a:solidFill>
              <a:srgbClr val="999999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2978050" y="1156100"/>
              <a:ext cx="3899800" cy="928075"/>
            </a:xfrm>
            <a:custGeom>
              <a:avLst/>
              <a:gdLst/>
              <a:ahLst/>
              <a:cxnLst/>
              <a:rect l="l" t="t" r="r" b="b"/>
              <a:pathLst>
                <a:path w="155992" h="37123" extrusionOk="0">
                  <a:moveTo>
                    <a:pt x="50123" y="0"/>
                  </a:moveTo>
                  <a:lnTo>
                    <a:pt x="1" y="28998"/>
                  </a:lnTo>
                  <a:cubicBezTo>
                    <a:pt x="1" y="28998"/>
                    <a:pt x="5938" y="28436"/>
                    <a:pt x="8000" y="28248"/>
                  </a:cubicBezTo>
                  <a:cubicBezTo>
                    <a:pt x="8091" y="28237"/>
                    <a:pt x="8187" y="28232"/>
                    <a:pt x="8288" y="28232"/>
                  </a:cubicBezTo>
                  <a:cubicBezTo>
                    <a:pt x="10466" y="28232"/>
                    <a:pt x="14781" y="30730"/>
                    <a:pt x="16812" y="31686"/>
                  </a:cubicBezTo>
                  <a:cubicBezTo>
                    <a:pt x="17860" y="32194"/>
                    <a:pt x="20134" y="32444"/>
                    <a:pt x="22462" y="32444"/>
                  </a:cubicBezTo>
                  <a:cubicBezTo>
                    <a:pt x="24716" y="32444"/>
                    <a:pt x="27020" y="32209"/>
                    <a:pt x="28312" y="31748"/>
                  </a:cubicBezTo>
                  <a:cubicBezTo>
                    <a:pt x="30408" y="31050"/>
                    <a:pt x="33102" y="29952"/>
                    <a:pt x="35439" y="29952"/>
                  </a:cubicBezTo>
                  <a:cubicBezTo>
                    <a:pt x="36028" y="29952"/>
                    <a:pt x="36595" y="30022"/>
                    <a:pt x="37124" y="30186"/>
                  </a:cubicBezTo>
                  <a:cubicBezTo>
                    <a:pt x="39811" y="30998"/>
                    <a:pt x="44811" y="35748"/>
                    <a:pt x="44811" y="35748"/>
                  </a:cubicBezTo>
                  <a:lnTo>
                    <a:pt x="48373" y="36436"/>
                  </a:lnTo>
                  <a:cubicBezTo>
                    <a:pt x="48373" y="36436"/>
                    <a:pt x="50623" y="33436"/>
                    <a:pt x="52873" y="31873"/>
                  </a:cubicBezTo>
                  <a:cubicBezTo>
                    <a:pt x="54478" y="30788"/>
                    <a:pt x="56175" y="30246"/>
                    <a:pt x="58296" y="30246"/>
                  </a:cubicBezTo>
                  <a:cubicBezTo>
                    <a:pt x="59230" y="30246"/>
                    <a:pt x="60245" y="30351"/>
                    <a:pt x="61372" y="30561"/>
                  </a:cubicBezTo>
                  <a:cubicBezTo>
                    <a:pt x="64059" y="31123"/>
                    <a:pt x="67372" y="34748"/>
                    <a:pt x="76184" y="34811"/>
                  </a:cubicBezTo>
                  <a:cubicBezTo>
                    <a:pt x="76497" y="34815"/>
                    <a:pt x="76809" y="34817"/>
                    <a:pt x="77121" y="34817"/>
                  </a:cubicBezTo>
                  <a:cubicBezTo>
                    <a:pt x="85224" y="34817"/>
                    <a:pt x="93004" y="33367"/>
                    <a:pt x="97659" y="33367"/>
                  </a:cubicBezTo>
                  <a:cubicBezTo>
                    <a:pt x="97838" y="33367"/>
                    <a:pt x="98013" y="33369"/>
                    <a:pt x="98182" y="33373"/>
                  </a:cubicBezTo>
                  <a:cubicBezTo>
                    <a:pt x="102870" y="33436"/>
                    <a:pt x="113431" y="37123"/>
                    <a:pt x="113431" y="37123"/>
                  </a:cubicBezTo>
                  <a:lnTo>
                    <a:pt x="155991" y="7625"/>
                  </a:lnTo>
                  <a:lnTo>
                    <a:pt x="50123" y="0"/>
                  </a:lnTo>
                  <a:close/>
                </a:path>
              </a:pathLst>
            </a:custGeom>
            <a:solidFill>
              <a:srgbClr val="808080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3238975" y="1688875"/>
              <a:ext cx="667175" cy="221875"/>
            </a:xfrm>
            <a:custGeom>
              <a:avLst/>
              <a:gdLst/>
              <a:ahLst/>
              <a:cxnLst/>
              <a:rect l="l" t="t" r="r" b="b"/>
              <a:pathLst>
                <a:path w="26687" h="8875" fill="none" extrusionOk="0">
                  <a:moveTo>
                    <a:pt x="1" y="7375"/>
                  </a:moveTo>
                  <a:cubicBezTo>
                    <a:pt x="9625" y="2688"/>
                    <a:pt x="20125" y="0"/>
                    <a:pt x="26687" y="8875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4249850" y="1729500"/>
              <a:ext cx="899975" cy="282825"/>
            </a:xfrm>
            <a:custGeom>
              <a:avLst/>
              <a:gdLst/>
              <a:ahLst/>
              <a:cxnLst/>
              <a:rect l="l" t="t" r="r" b="b"/>
              <a:pathLst>
                <a:path w="35999" h="11313" fill="none" extrusionOk="0">
                  <a:moveTo>
                    <a:pt x="1" y="10625"/>
                  </a:moveTo>
                  <a:cubicBezTo>
                    <a:pt x="7313" y="0"/>
                    <a:pt x="22499" y="4313"/>
                    <a:pt x="35999" y="11312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5432600" y="1856050"/>
              <a:ext cx="510925" cy="137525"/>
            </a:xfrm>
            <a:custGeom>
              <a:avLst/>
              <a:gdLst/>
              <a:ahLst/>
              <a:cxnLst/>
              <a:rect l="l" t="t" r="r" b="b"/>
              <a:pathLst>
                <a:path w="20437" h="5501" fill="none" extrusionOk="0">
                  <a:moveTo>
                    <a:pt x="0" y="5375"/>
                  </a:moveTo>
                  <a:cubicBezTo>
                    <a:pt x="7062" y="1"/>
                    <a:pt x="13750" y="2563"/>
                    <a:pt x="20437" y="550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4917000" y="1756050"/>
              <a:ext cx="642175" cy="165650"/>
            </a:xfrm>
            <a:custGeom>
              <a:avLst/>
              <a:gdLst/>
              <a:ahLst/>
              <a:cxnLst/>
              <a:rect l="l" t="t" r="r" b="b"/>
              <a:pathLst>
                <a:path w="25687" h="6626" fill="none" extrusionOk="0">
                  <a:moveTo>
                    <a:pt x="1" y="6063"/>
                  </a:moveTo>
                  <a:cubicBezTo>
                    <a:pt x="8688" y="1"/>
                    <a:pt x="17187" y="1438"/>
                    <a:pt x="25687" y="6625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5379475" y="1706050"/>
              <a:ext cx="689050" cy="201575"/>
            </a:xfrm>
            <a:custGeom>
              <a:avLst/>
              <a:gdLst/>
              <a:ahLst/>
              <a:cxnLst/>
              <a:rect l="l" t="t" r="r" b="b"/>
              <a:pathLst>
                <a:path w="27562" h="8063" fill="none" extrusionOk="0">
                  <a:moveTo>
                    <a:pt x="1" y="5188"/>
                  </a:moveTo>
                  <a:cubicBezTo>
                    <a:pt x="4875" y="2876"/>
                    <a:pt x="18499" y="1"/>
                    <a:pt x="27561" y="8063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5827875" y="1687300"/>
              <a:ext cx="429700" cy="101600"/>
            </a:xfrm>
            <a:custGeom>
              <a:avLst/>
              <a:gdLst/>
              <a:ahLst/>
              <a:cxnLst/>
              <a:rect l="l" t="t" r="r" b="b"/>
              <a:pathLst>
                <a:path w="17188" h="4064" fill="none" extrusionOk="0">
                  <a:moveTo>
                    <a:pt x="1" y="4063"/>
                  </a:moveTo>
                  <a:cubicBezTo>
                    <a:pt x="4376" y="1813"/>
                    <a:pt x="11438" y="1"/>
                    <a:pt x="17187" y="3563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5407600" y="1502950"/>
              <a:ext cx="667175" cy="221875"/>
            </a:xfrm>
            <a:custGeom>
              <a:avLst/>
              <a:gdLst/>
              <a:ahLst/>
              <a:cxnLst/>
              <a:rect l="l" t="t" r="r" b="b"/>
              <a:pathLst>
                <a:path w="26687" h="8875" fill="none" extrusionOk="0">
                  <a:moveTo>
                    <a:pt x="0" y="5500"/>
                  </a:moveTo>
                  <a:cubicBezTo>
                    <a:pt x="4188" y="3125"/>
                    <a:pt x="17499" y="0"/>
                    <a:pt x="26686" y="8875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4242050" y="1462325"/>
              <a:ext cx="717175" cy="200000"/>
            </a:xfrm>
            <a:custGeom>
              <a:avLst/>
              <a:gdLst/>
              <a:ahLst/>
              <a:cxnLst/>
              <a:rect l="l" t="t" r="r" b="b"/>
              <a:pathLst>
                <a:path w="28687" h="8000" fill="none" extrusionOk="0">
                  <a:moveTo>
                    <a:pt x="28686" y="8000"/>
                  </a:moveTo>
                  <a:cubicBezTo>
                    <a:pt x="20562" y="1188"/>
                    <a:pt x="11062" y="0"/>
                    <a:pt x="0" y="475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3779575" y="1410775"/>
              <a:ext cx="595300" cy="123450"/>
            </a:xfrm>
            <a:custGeom>
              <a:avLst/>
              <a:gdLst/>
              <a:ahLst/>
              <a:cxnLst/>
              <a:rect l="l" t="t" r="r" b="b"/>
              <a:pathLst>
                <a:path w="23812" h="4938" fill="none" extrusionOk="0">
                  <a:moveTo>
                    <a:pt x="0" y="4750"/>
                  </a:moveTo>
                  <a:cubicBezTo>
                    <a:pt x="8500" y="250"/>
                    <a:pt x="16437" y="0"/>
                    <a:pt x="23811" y="4937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4302975" y="1259200"/>
              <a:ext cx="742175" cy="234400"/>
            </a:xfrm>
            <a:custGeom>
              <a:avLst/>
              <a:gdLst/>
              <a:ahLst/>
              <a:cxnLst/>
              <a:rect l="l" t="t" r="r" b="b"/>
              <a:pathLst>
                <a:path w="29687" h="9376" fill="none" extrusionOk="0">
                  <a:moveTo>
                    <a:pt x="1" y="9375"/>
                  </a:moveTo>
                  <a:cubicBezTo>
                    <a:pt x="10625" y="1"/>
                    <a:pt x="23437" y="4688"/>
                    <a:pt x="29686" y="9188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4752950" y="1268575"/>
              <a:ext cx="754675" cy="167225"/>
            </a:xfrm>
            <a:custGeom>
              <a:avLst/>
              <a:gdLst/>
              <a:ahLst/>
              <a:cxnLst/>
              <a:rect l="l" t="t" r="r" b="b"/>
              <a:pathLst>
                <a:path w="30187" h="6689" fill="none" extrusionOk="0">
                  <a:moveTo>
                    <a:pt x="1" y="3938"/>
                  </a:moveTo>
                  <a:cubicBezTo>
                    <a:pt x="9875" y="1063"/>
                    <a:pt x="19812" y="1"/>
                    <a:pt x="30186" y="6688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4349850" y="1523250"/>
              <a:ext cx="778100" cy="373450"/>
            </a:xfrm>
            <a:custGeom>
              <a:avLst/>
              <a:gdLst/>
              <a:ahLst/>
              <a:cxnLst/>
              <a:rect l="l" t="t" r="r" b="b"/>
              <a:pathLst>
                <a:path w="31124" h="14938" fill="none" extrusionOk="0">
                  <a:moveTo>
                    <a:pt x="1" y="14937"/>
                  </a:moveTo>
                  <a:cubicBezTo>
                    <a:pt x="8250" y="1"/>
                    <a:pt x="21437" y="4063"/>
                    <a:pt x="31124" y="11688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3662400" y="1446700"/>
              <a:ext cx="840600" cy="320325"/>
            </a:xfrm>
            <a:custGeom>
              <a:avLst/>
              <a:gdLst/>
              <a:ahLst/>
              <a:cxnLst/>
              <a:rect l="l" t="t" r="r" b="b"/>
              <a:pathLst>
                <a:path w="33624" h="12813" fill="none" extrusionOk="0">
                  <a:moveTo>
                    <a:pt x="0" y="12812"/>
                  </a:moveTo>
                  <a:cubicBezTo>
                    <a:pt x="11312" y="0"/>
                    <a:pt x="28311" y="5000"/>
                    <a:pt x="33623" y="10687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4038925" y="1299825"/>
              <a:ext cx="517200" cy="145325"/>
            </a:xfrm>
            <a:custGeom>
              <a:avLst/>
              <a:gdLst/>
              <a:ahLst/>
              <a:cxnLst/>
              <a:rect l="l" t="t" r="r" b="b"/>
              <a:pathLst>
                <a:path w="20688" h="5813" fill="none" extrusionOk="0">
                  <a:moveTo>
                    <a:pt x="1" y="5813"/>
                  </a:moveTo>
                  <a:cubicBezTo>
                    <a:pt x="5813" y="1063"/>
                    <a:pt x="12688" y="1"/>
                    <a:pt x="20687" y="2688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4651400" y="1156100"/>
              <a:ext cx="704675" cy="201575"/>
            </a:xfrm>
            <a:custGeom>
              <a:avLst/>
              <a:gdLst/>
              <a:ahLst/>
              <a:cxnLst/>
              <a:rect l="l" t="t" r="r" b="b"/>
              <a:pathLst>
                <a:path w="28187" h="8063" fill="none" extrusionOk="0">
                  <a:moveTo>
                    <a:pt x="0" y="8062"/>
                  </a:moveTo>
                  <a:cubicBezTo>
                    <a:pt x="5063" y="1750"/>
                    <a:pt x="18249" y="0"/>
                    <a:pt x="28186" y="5437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5256050" y="1243575"/>
              <a:ext cx="662475" cy="165650"/>
            </a:xfrm>
            <a:custGeom>
              <a:avLst/>
              <a:gdLst/>
              <a:ahLst/>
              <a:cxnLst/>
              <a:rect l="l" t="t" r="r" b="b"/>
              <a:pathLst>
                <a:path w="26499" h="6626" fill="none" extrusionOk="0">
                  <a:moveTo>
                    <a:pt x="0" y="3376"/>
                  </a:moveTo>
                  <a:cubicBezTo>
                    <a:pt x="7312" y="1"/>
                    <a:pt x="17187" y="126"/>
                    <a:pt x="26499" y="6626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5677900" y="1376400"/>
              <a:ext cx="601550" cy="137500"/>
            </a:xfrm>
            <a:custGeom>
              <a:avLst/>
              <a:gdLst/>
              <a:ahLst/>
              <a:cxnLst/>
              <a:rect l="l" t="t" r="r" b="b"/>
              <a:pathLst>
                <a:path w="24062" h="5500" fill="none" extrusionOk="0">
                  <a:moveTo>
                    <a:pt x="0" y="3062"/>
                  </a:moveTo>
                  <a:cubicBezTo>
                    <a:pt x="4938" y="813"/>
                    <a:pt x="16624" y="0"/>
                    <a:pt x="24061" y="550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6207550" y="1407650"/>
              <a:ext cx="470300" cy="156250"/>
            </a:xfrm>
            <a:custGeom>
              <a:avLst/>
              <a:gdLst/>
              <a:ahLst/>
              <a:cxnLst/>
              <a:rect l="l" t="t" r="r" b="b"/>
              <a:pathLst>
                <a:path w="18812" h="6250" fill="none" extrusionOk="0">
                  <a:moveTo>
                    <a:pt x="1" y="6250"/>
                  </a:moveTo>
                  <a:cubicBezTo>
                    <a:pt x="3875" y="2562"/>
                    <a:pt x="13500" y="0"/>
                    <a:pt x="18812" y="3062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5845075" y="1534200"/>
              <a:ext cx="579675" cy="125000"/>
            </a:xfrm>
            <a:custGeom>
              <a:avLst/>
              <a:gdLst/>
              <a:ahLst/>
              <a:cxnLst/>
              <a:rect l="l" t="t" r="r" b="b"/>
              <a:pathLst>
                <a:path w="23187" h="5000" fill="none" extrusionOk="0">
                  <a:moveTo>
                    <a:pt x="0" y="2500"/>
                  </a:moveTo>
                  <a:cubicBezTo>
                    <a:pt x="6750" y="63"/>
                    <a:pt x="16749" y="0"/>
                    <a:pt x="23186" y="500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6129425" y="1331075"/>
              <a:ext cx="632800" cy="106275"/>
            </a:xfrm>
            <a:custGeom>
              <a:avLst/>
              <a:gdLst/>
              <a:ahLst/>
              <a:cxnLst/>
              <a:rect l="l" t="t" r="r" b="b"/>
              <a:pathLst>
                <a:path w="25312" h="4251" fill="none" extrusionOk="0">
                  <a:moveTo>
                    <a:pt x="1" y="4251"/>
                  </a:moveTo>
                  <a:cubicBezTo>
                    <a:pt x="6500" y="1"/>
                    <a:pt x="21312" y="63"/>
                    <a:pt x="25312" y="3813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2"/>
            <p:cNvSpPr/>
            <p:nvPr/>
          </p:nvSpPr>
          <p:spPr>
            <a:xfrm>
              <a:off x="5770075" y="1282650"/>
              <a:ext cx="621875" cy="78150"/>
            </a:xfrm>
            <a:custGeom>
              <a:avLst/>
              <a:gdLst/>
              <a:ahLst/>
              <a:cxnLst/>
              <a:rect l="l" t="t" r="r" b="b"/>
              <a:pathLst>
                <a:path w="24875" h="3126" fill="none" extrusionOk="0">
                  <a:moveTo>
                    <a:pt x="1" y="1750"/>
                  </a:moveTo>
                  <a:cubicBezTo>
                    <a:pt x="5688" y="0"/>
                    <a:pt x="15375" y="0"/>
                    <a:pt x="24874" y="3125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2"/>
            <p:cNvSpPr/>
            <p:nvPr/>
          </p:nvSpPr>
          <p:spPr>
            <a:xfrm>
              <a:off x="4306100" y="1148275"/>
              <a:ext cx="540625" cy="140650"/>
            </a:xfrm>
            <a:custGeom>
              <a:avLst/>
              <a:gdLst/>
              <a:ahLst/>
              <a:cxnLst/>
              <a:rect l="l" t="t" r="r" b="b"/>
              <a:pathLst>
                <a:path w="21625" h="5626" fill="none" extrusionOk="0">
                  <a:moveTo>
                    <a:pt x="1" y="5625"/>
                  </a:moveTo>
                  <a:cubicBezTo>
                    <a:pt x="3563" y="2376"/>
                    <a:pt x="13937" y="1"/>
                    <a:pt x="21624" y="3438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4079550" y="1204525"/>
              <a:ext cx="245325" cy="126575"/>
            </a:xfrm>
            <a:custGeom>
              <a:avLst/>
              <a:gdLst/>
              <a:ahLst/>
              <a:cxnLst/>
              <a:rect l="l" t="t" r="r" b="b"/>
              <a:pathLst>
                <a:path w="9813" h="5063" fill="none" extrusionOk="0">
                  <a:moveTo>
                    <a:pt x="9813" y="5063"/>
                  </a:moveTo>
                  <a:cubicBezTo>
                    <a:pt x="8938" y="2063"/>
                    <a:pt x="6563" y="1"/>
                    <a:pt x="1" y="1625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3554600" y="1492000"/>
              <a:ext cx="307800" cy="125025"/>
            </a:xfrm>
            <a:custGeom>
              <a:avLst/>
              <a:gdLst/>
              <a:ahLst/>
              <a:cxnLst/>
              <a:rect l="l" t="t" r="r" b="b"/>
              <a:pathLst>
                <a:path w="12312" h="5001" fill="none" extrusionOk="0">
                  <a:moveTo>
                    <a:pt x="12312" y="5001"/>
                  </a:moveTo>
                  <a:cubicBezTo>
                    <a:pt x="11499" y="376"/>
                    <a:pt x="3812" y="1"/>
                    <a:pt x="0" y="2251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3343675" y="1610750"/>
              <a:ext cx="318750" cy="156275"/>
            </a:xfrm>
            <a:custGeom>
              <a:avLst/>
              <a:gdLst/>
              <a:ahLst/>
              <a:cxnLst/>
              <a:rect l="l" t="t" r="r" b="b"/>
              <a:pathLst>
                <a:path w="12750" h="6251" fill="none" extrusionOk="0">
                  <a:moveTo>
                    <a:pt x="12749" y="6250"/>
                  </a:moveTo>
                  <a:cubicBezTo>
                    <a:pt x="10812" y="1501"/>
                    <a:pt x="4062" y="1"/>
                    <a:pt x="0" y="2375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4906075" y="1556075"/>
              <a:ext cx="718725" cy="207825"/>
            </a:xfrm>
            <a:custGeom>
              <a:avLst/>
              <a:gdLst/>
              <a:ahLst/>
              <a:cxnLst/>
              <a:rect l="l" t="t" r="r" b="b"/>
              <a:pathLst>
                <a:path w="28749" h="8313" fill="none" extrusionOk="0">
                  <a:moveTo>
                    <a:pt x="0" y="5062"/>
                  </a:moveTo>
                  <a:cubicBezTo>
                    <a:pt x="6125" y="2250"/>
                    <a:pt x="20999" y="0"/>
                    <a:pt x="28748" y="8312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4760775" y="1427950"/>
              <a:ext cx="709350" cy="184400"/>
            </a:xfrm>
            <a:custGeom>
              <a:avLst/>
              <a:gdLst/>
              <a:ahLst/>
              <a:cxnLst/>
              <a:rect l="l" t="t" r="r" b="b"/>
              <a:pathLst>
                <a:path w="28374" h="7376" fill="none" extrusionOk="0">
                  <a:moveTo>
                    <a:pt x="0" y="4688"/>
                  </a:moveTo>
                  <a:cubicBezTo>
                    <a:pt x="8875" y="2125"/>
                    <a:pt x="20124" y="1"/>
                    <a:pt x="28373" y="7375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209175" y="1401400"/>
              <a:ext cx="706225" cy="176575"/>
            </a:xfrm>
            <a:custGeom>
              <a:avLst/>
              <a:gdLst/>
              <a:ahLst/>
              <a:cxnLst/>
              <a:rect l="l" t="t" r="r" b="b"/>
              <a:pathLst>
                <a:path w="28249" h="7063" fill="none" extrusionOk="0">
                  <a:moveTo>
                    <a:pt x="0" y="3625"/>
                  </a:moveTo>
                  <a:cubicBezTo>
                    <a:pt x="11375" y="0"/>
                    <a:pt x="21124" y="500"/>
                    <a:pt x="28249" y="7062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3410850" y="399875"/>
              <a:ext cx="1373375" cy="3511800"/>
            </a:xfrm>
            <a:custGeom>
              <a:avLst/>
              <a:gdLst/>
              <a:ahLst/>
              <a:cxnLst/>
              <a:rect l="l" t="t" r="r" b="b"/>
              <a:pathLst>
                <a:path w="54935" h="140472" extrusionOk="0">
                  <a:moveTo>
                    <a:pt x="0" y="1"/>
                  </a:moveTo>
                  <a:cubicBezTo>
                    <a:pt x="1" y="3"/>
                    <a:pt x="18687" y="39062"/>
                    <a:pt x="24561" y="61935"/>
                  </a:cubicBezTo>
                  <a:cubicBezTo>
                    <a:pt x="30373" y="84808"/>
                    <a:pt x="44060" y="128056"/>
                    <a:pt x="45748" y="135305"/>
                  </a:cubicBezTo>
                  <a:cubicBezTo>
                    <a:pt x="46746" y="139596"/>
                    <a:pt x="48029" y="140472"/>
                    <a:pt x="49144" y="140472"/>
                  </a:cubicBezTo>
                  <a:cubicBezTo>
                    <a:pt x="49912" y="140472"/>
                    <a:pt x="50601" y="140055"/>
                    <a:pt x="51060" y="140055"/>
                  </a:cubicBezTo>
                  <a:cubicBezTo>
                    <a:pt x="52185" y="140055"/>
                    <a:pt x="54934" y="137868"/>
                    <a:pt x="52747" y="130306"/>
                  </a:cubicBezTo>
                  <a:cubicBezTo>
                    <a:pt x="50497" y="122806"/>
                    <a:pt x="40435" y="95183"/>
                    <a:pt x="36248" y="79809"/>
                  </a:cubicBezTo>
                  <a:cubicBezTo>
                    <a:pt x="32061" y="64435"/>
                    <a:pt x="25436" y="46748"/>
                    <a:pt x="16749" y="27374"/>
                  </a:cubicBezTo>
                  <a:cubicBezTo>
                    <a:pt x="7937" y="7876"/>
                    <a:pt x="6750" y="8813"/>
                    <a:pt x="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3546775" y="603000"/>
              <a:ext cx="1151525" cy="3217025"/>
            </a:xfrm>
            <a:custGeom>
              <a:avLst/>
              <a:gdLst/>
              <a:ahLst/>
              <a:cxnLst/>
              <a:rect l="l" t="t" r="r" b="b"/>
              <a:pathLst>
                <a:path w="46061" h="128681" extrusionOk="0">
                  <a:moveTo>
                    <a:pt x="1" y="0"/>
                  </a:moveTo>
                  <a:lnTo>
                    <a:pt x="1" y="0"/>
                  </a:lnTo>
                  <a:cubicBezTo>
                    <a:pt x="5500" y="11875"/>
                    <a:pt x="15250" y="33686"/>
                    <a:pt x="19687" y="51247"/>
                  </a:cubicBezTo>
                  <a:cubicBezTo>
                    <a:pt x="22624" y="62622"/>
                    <a:pt x="27499" y="79183"/>
                    <a:pt x="31874" y="93745"/>
                  </a:cubicBezTo>
                  <a:cubicBezTo>
                    <a:pt x="36248" y="108307"/>
                    <a:pt x="40061" y="120806"/>
                    <a:pt x="40936" y="124681"/>
                  </a:cubicBezTo>
                  <a:cubicBezTo>
                    <a:pt x="41310" y="126368"/>
                    <a:pt x="41748" y="127430"/>
                    <a:pt x="42123" y="127993"/>
                  </a:cubicBezTo>
                  <a:cubicBezTo>
                    <a:pt x="42498" y="128618"/>
                    <a:pt x="42685" y="128618"/>
                    <a:pt x="42748" y="128680"/>
                  </a:cubicBezTo>
                  <a:cubicBezTo>
                    <a:pt x="42873" y="128680"/>
                    <a:pt x="42998" y="128680"/>
                    <a:pt x="43310" y="128555"/>
                  </a:cubicBezTo>
                  <a:cubicBezTo>
                    <a:pt x="43623" y="128493"/>
                    <a:pt x="43935" y="128243"/>
                    <a:pt x="44810" y="128243"/>
                  </a:cubicBezTo>
                  <a:cubicBezTo>
                    <a:pt x="44373" y="128243"/>
                    <a:pt x="45123" y="128243"/>
                    <a:pt x="45498" y="127180"/>
                  </a:cubicBezTo>
                  <a:cubicBezTo>
                    <a:pt x="45873" y="126055"/>
                    <a:pt x="46060" y="123931"/>
                    <a:pt x="45060" y="120368"/>
                  </a:cubicBezTo>
                  <a:cubicBezTo>
                    <a:pt x="42873" y="113056"/>
                    <a:pt x="32811" y="85308"/>
                    <a:pt x="28561" y="69871"/>
                  </a:cubicBezTo>
                  <a:cubicBezTo>
                    <a:pt x="24437" y="54622"/>
                    <a:pt x="17812" y="36998"/>
                    <a:pt x="9125" y="17624"/>
                  </a:cubicBezTo>
                  <a:cubicBezTo>
                    <a:pt x="4688" y="7750"/>
                    <a:pt x="2188" y="3188"/>
                    <a:pt x="1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4548275" y="3641350"/>
              <a:ext cx="671850" cy="1025925"/>
            </a:xfrm>
            <a:custGeom>
              <a:avLst/>
              <a:gdLst/>
              <a:ahLst/>
              <a:cxnLst/>
              <a:rect l="l" t="t" r="r" b="b"/>
              <a:pathLst>
                <a:path w="26874" h="41037" extrusionOk="0">
                  <a:moveTo>
                    <a:pt x="4250" y="0"/>
                  </a:moveTo>
                  <a:cubicBezTo>
                    <a:pt x="2476" y="0"/>
                    <a:pt x="234" y="1242"/>
                    <a:pt x="126" y="3147"/>
                  </a:cubicBezTo>
                  <a:cubicBezTo>
                    <a:pt x="1" y="5396"/>
                    <a:pt x="2063" y="11959"/>
                    <a:pt x="2063" y="12209"/>
                  </a:cubicBezTo>
                  <a:cubicBezTo>
                    <a:pt x="2063" y="12209"/>
                    <a:pt x="4125" y="19896"/>
                    <a:pt x="4125" y="23645"/>
                  </a:cubicBezTo>
                  <a:cubicBezTo>
                    <a:pt x="4125" y="27458"/>
                    <a:pt x="5438" y="32020"/>
                    <a:pt x="7813" y="35520"/>
                  </a:cubicBezTo>
                  <a:cubicBezTo>
                    <a:pt x="9803" y="38533"/>
                    <a:pt x="11563" y="41036"/>
                    <a:pt x="13329" y="41036"/>
                  </a:cubicBezTo>
                  <a:cubicBezTo>
                    <a:pt x="13615" y="41036"/>
                    <a:pt x="13900" y="40971"/>
                    <a:pt x="14187" y="40832"/>
                  </a:cubicBezTo>
                  <a:cubicBezTo>
                    <a:pt x="16312" y="39832"/>
                    <a:pt x="16000" y="35832"/>
                    <a:pt x="15437" y="34395"/>
                  </a:cubicBezTo>
                  <a:cubicBezTo>
                    <a:pt x="14875" y="33020"/>
                    <a:pt x="14750" y="31082"/>
                    <a:pt x="16125" y="30207"/>
                  </a:cubicBezTo>
                  <a:cubicBezTo>
                    <a:pt x="16566" y="29958"/>
                    <a:pt x="17073" y="29844"/>
                    <a:pt x="17575" y="29844"/>
                  </a:cubicBezTo>
                  <a:cubicBezTo>
                    <a:pt x="18708" y="29844"/>
                    <a:pt x="19821" y="30423"/>
                    <a:pt x="20124" y="31332"/>
                  </a:cubicBezTo>
                  <a:cubicBezTo>
                    <a:pt x="20529" y="32487"/>
                    <a:pt x="21680" y="36416"/>
                    <a:pt x="23380" y="36416"/>
                  </a:cubicBezTo>
                  <a:cubicBezTo>
                    <a:pt x="23520" y="36416"/>
                    <a:pt x="23664" y="36389"/>
                    <a:pt x="23812" y="36332"/>
                  </a:cubicBezTo>
                  <a:cubicBezTo>
                    <a:pt x="25749" y="35645"/>
                    <a:pt x="26874" y="29270"/>
                    <a:pt x="24812" y="24520"/>
                  </a:cubicBezTo>
                  <a:cubicBezTo>
                    <a:pt x="22687" y="19771"/>
                    <a:pt x="18687" y="16396"/>
                    <a:pt x="15062" y="12521"/>
                  </a:cubicBezTo>
                  <a:cubicBezTo>
                    <a:pt x="11437" y="8584"/>
                    <a:pt x="6813" y="522"/>
                    <a:pt x="5000" y="84"/>
                  </a:cubicBezTo>
                  <a:cubicBezTo>
                    <a:pt x="4766" y="28"/>
                    <a:pt x="4513" y="0"/>
                    <a:pt x="4250" y="0"/>
                  </a:cubicBezTo>
                  <a:close/>
                </a:path>
              </a:pathLst>
            </a:custGeom>
            <a:solidFill>
              <a:srgbClr val="B3B3B3"/>
            </a:solidFill>
            <a:ln w="9525" cap="flat" cmpd="sng">
              <a:solidFill>
                <a:srgbClr val="000000"/>
              </a:solidFill>
              <a:prstDash val="solid"/>
              <a:miter lim="6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4665450" y="2899025"/>
              <a:ext cx="287525" cy="240475"/>
            </a:xfrm>
            <a:custGeom>
              <a:avLst/>
              <a:gdLst/>
              <a:ahLst/>
              <a:cxnLst/>
              <a:rect l="l" t="t" r="r" b="b"/>
              <a:pathLst>
                <a:path w="11501" h="9619" extrusionOk="0">
                  <a:moveTo>
                    <a:pt x="3477" y="1"/>
                  </a:moveTo>
                  <a:cubicBezTo>
                    <a:pt x="2597" y="1"/>
                    <a:pt x="1834" y="273"/>
                    <a:pt x="1313" y="841"/>
                  </a:cubicBezTo>
                  <a:cubicBezTo>
                    <a:pt x="1" y="2341"/>
                    <a:pt x="876" y="5341"/>
                    <a:pt x="3313" y="7529"/>
                  </a:cubicBezTo>
                  <a:cubicBezTo>
                    <a:pt x="4827" y="8887"/>
                    <a:pt x="6582" y="9619"/>
                    <a:pt x="8024" y="9619"/>
                  </a:cubicBezTo>
                  <a:cubicBezTo>
                    <a:pt x="8904" y="9619"/>
                    <a:pt x="9667" y="9347"/>
                    <a:pt x="10188" y="8778"/>
                  </a:cubicBezTo>
                  <a:cubicBezTo>
                    <a:pt x="11500" y="7279"/>
                    <a:pt x="10625" y="4279"/>
                    <a:pt x="8188" y="2091"/>
                  </a:cubicBezTo>
                  <a:cubicBezTo>
                    <a:pt x="6674" y="733"/>
                    <a:pt x="4919" y="1"/>
                    <a:pt x="3477" y="1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4782625" y="2851300"/>
              <a:ext cx="184400" cy="95325"/>
            </a:xfrm>
            <a:custGeom>
              <a:avLst/>
              <a:gdLst/>
              <a:ahLst/>
              <a:cxnLst/>
              <a:rect l="l" t="t" r="r" b="b"/>
              <a:pathLst>
                <a:path w="7376" h="3813" extrusionOk="0">
                  <a:moveTo>
                    <a:pt x="3688" y="1"/>
                  </a:moveTo>
                  <a:cubicBezTo>
                    <a:pt x="1688" y="1"/>
                    <a:pt x="1" y="876"/>
                    <a:pt x="1" y="1938"/>
                  </a:cubicBezTo>
                  <a:cubicBezTo>
                    <a:pt x="1" y="2938"/>
                    <a:pt x="1688" y="3813"/>
                    <a:pt x="3688" y="3813"/>
                  </a:cubicBezTo>
                  <a:cubicBezTo>
                    <a:pt x="5751" y="3813"/>
                    <a:pt x="7376" y="2938"/>
                    <a:pt x="7376" y="1938"/>
                  </a:cubicBezTo>
                  <a:cubicBezTo>
                    <a:pt x="7376" y="876"/>
                    <a:pt x="5751" y="1"/>
                    <a:pt x="3688" y="1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4835750" y="3049725"/>
              <a:ext cx="176575" cy="184400"/>
            </a:xfrm>
            <a:custGeom>
              <a:avLst/>
              <a:gdLst/>
              <a:ahLst/>
              <a:cxnLst/>
              <a:rect l="l" t="t" r="r" b="b"/>
              <a:pathLst>
                <a:path w="7063" h="7376" extrusionOk="0">
                  <a:moveTo>
                    <a:pt x="3563" y="1"/>
                  </a:moveTo>
                  <a:cubicBezTo>
                    <a:pt x="1563" y="1"/>
                    <a:pt x="1" y="1626"/>
                    <a:pt x="1" y="3688"/>
                  </a:cubicBezTo>
                  <a:cubicBezTo>
                    <a:pt x="1" y="5688"/>
                    <a:pt x="1563" y="7375"/>
                    <a:pt x="3563" y="7375"/>
                  </a:cubicBezTo>
                  <a:cubicBezTo>
                    <a:pt x="5501" y="7375"/>
                    <a:pt x="7063" y="5688"/>
                    <a:pt x="7063" y="3688"/>
                  </a:cubicBezTo>
                  <a:cubicBezTo>
                    <a:pt x="7063" y="1626"/>
                    <a:pt x="5501" y="1"/>
                    <a:pt x="3563" y="1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015425" y="2910675"/>
              <a:ext cx="164100" cy="115650"/>
            </a:xfrm>
            <a:custGeom>
              <a:avLst/>
              <a:gdLst/>
              <a:ahLst/>
              <a:cxnLst/>
              <a:rect l="l" t="t" r="r" b="b"/>
              <a:pathLst>
                <a:path w="6564" h="4626" extrusionOk="0">
                  <a:moveTo>
                    <a:pt x="3251" y="0"/>
                  </a:moveTo>
                  <a:cubicBezTo>
                    <a:pt x="1438" y="0"/>
                    <a:pt x="1" y="1063"/>
                    <a:pt x="1" y="2313"/>
                  </a:cubicBezTo>
                  <a:cubicBezTo>
                    <a:pt x="1" y="3625"/>
                    <a:pt x="1438" y="4625"/>
                    <a:pt x="3251" y="4625"/>
                  </a:cubicBezTo>
                  <a:cubicBezTo>
                    <a:pt x="5063" y="4625"/>
                    <a:pt x="6563" y="3625"/>
                    <a:pt x="6563" y="2313"/>
                  </a:cubicBezTo>
                  <a:cubicBezTo>
                    <a:pt x="6563" y="1063"/>
                    <a:pt x="5063" y="0"/>
                    <a:pt x="3251" y="0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4926375" y="2980975"/>
              <a:ext cx="223450" cy="175025"/>
            </a:xfrm>
            <a:custGeom>
              <a:avLst/>
              <a:gdLst/>
              <a:ahLst/>
              <a:cxnLst/>
              <a:rect l="l" t="t" r="r" b="b"/>
              <a:pathLst>
                <a:path w="8938" h="7001" extrusionOk="0">
                  <a:moveTo>
                    <a:pt x="4438" y="1"/>
                  </a:moveTo>
                  <a:cubicBezTo>
                    <a:pt x="2001" y="1"/>
                    <a:pt x="1" y="1563"/>
                    <a:pt x="1" y="3501"/>
                  </a:cubicBezTo>
                  <a:cubicBezTo>
                    <a:pt x="1" y="5438"/>
                    <a:pt x="2001" y="7000"/>
                    <a:pt x="4438" y="7000"/>
                  </a:cubicBezTo>
                  <a:cubicBezTo>
                    <a:pt x="6938" y="7000"/>
                    <a:pt x="8938" y="5438"/>
                    <a:pt x="8938" y="3501"/>
                  </a:cubicBezTo>
                  <a:cubicBezTo>
                    <a:pt x="8938" y="1563"/>
                    <a:pt x="6938" y="1"/>
                    <a:pt x="4438" y="1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062300" y="2950825"/>
              <a:ext cx="225025" cy="175175"/>
            </a:xfrm>
            <a:custGeom>
              <a:avLst/>
              <a:gdLst/>
              <a:ahLst/>
              <a:cxnLst/>
              <a:rect l="l" t="t" r="r" b="b"/>
              <a:pathLst>
                <a:path w="9001" h="7007" extrusionOk="0">
                  <a:moveTo>
                    <a:pt x="5443" y="0"/>
                  </a:moveTo>
                  <a:cubicBezTo>
                    <a:pt x="4599" y="0"/>
                    <a:pt x="3677" y="257"/>
                    <a:pt x="2813" y="769"/>
                  </a:cubicBezTo>
                  <a:cubicBezTo>
                    <a:pt x="876" y="2019"/>
                    <a:pt x="1" y="4207"/>
                    <a:pt x="938" y="5707"/>
                  </a:cubicBezTo>
                  <a:cubicBezTo>
                    <a:pt x="1471" y="6558"/>
                    <a:pt x="2466" y="7007"/>
                    <a:pt x="3582" y="7007"/>
                  </a:cubicBezTo>
                  <a:cubicBezTo>
                    <a:pt x="4431" y="7007"/>
                    <a:pt x="5351" y="6747"/>
                    <a:pt x="6188" y="6207"/>
                  </a:cubicBezTo>
                  <a:cubicBezTo>
                    <a:pt x="8188" y="5019"/>
                    <a:pt x="9000" y="2832"/>
                    <a:pt x="8063" y="1332"/>
                  </a:cubicBezTo>
                  <a:cubicBezTo>
                    <a:pt x="7530" y="444"/>
                    <a:pt x="6554" y="0"/>
                    <a:pt x="5443" y="0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054500" y="3118475"/>
              <a:ext cx="185950" cy="146900"/>
            </a:xfrm>
            <a:custGeom>
              <a:avLst/>
              <a:gdLst/>
              <a:ahLst/>
              <a:cxnLst/>
              <a:rect l="l" t="t" r="r" b="b"/>
              <a:pathLst>
                <a:path w="7438" h="5876" extrusionOk="0">
                  <a:moveTo>
                    <a:pt x="3688" y="0"/>
                  </a:moveTo>
                  <a:cubicBezTo>
                    <a:pt x="1688" y="0"/>
                    <a:pt x="0" y="1313"/>
                    <a:pt x="0" y="2938"/>
                  </a:cubicBezTo>
                  <a:cubicBezTo>
                    <a:pt x="0" y="4563"/>
                    <a:pt x="1688" y="5875"/>
                    <a:pt x="3688" y="5875"/>
                  </a:cubicBezTo>
                  <a:cubicBezTo>
                    <a:pt x="5750" y="5875"/>
                    <a:pt x="7437" y="4563"/>
                    <a:pt x="7437" y="2938"/>
                  </a:cubicBezTo>
                  <a:cubicBezTo>
                    <a:pt x="7437" y="1313"/>
                    <a:pt x="5750" y="0"/>
                    <a:pt x="3688" y="0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2"/>
            <p:cNvSpPr/>
            <p:nvPr/>
          </p:nvSpPr>
          <p:spPr>
            <a:xfrm>
              <a:off x="4918575" y="3170025"/>
              <a:ext cx="195325" cy="173450"/>
            </a:xfrm>
            <a:custGeom>
              <a:avLst/>
              <a:gdLst/>
              <a:ahLst/>
              <a:cxnLst/>
              <a:rect l="l" t="t" r="r" b="b"/>
              <a:pathLst>
                <a:path w="7813" h="6938" extrusionOk="0">
                  <a:moveTo>
                    <a:pt x="3937" y="1"/>
                  </a:moveTo>
                  <a:cubicBezTo>
                    <a:pt x="1750" y="1"/>
                    <a:pt x="0" y="1563"/>
                    <a:pt x="0" y="3438"/>
                  </a:cubicBezTo>
                  <a:cubicBezTo>
                    <a:pt x="0" y="5376"/>
                    <a:pt x="1750" y="6938"/>
                    <a:pt x="3937" y="6938"/>
                  </a:cubicBezTo>
                  <a:cubicBezTo>
                    <a:pt x="6062" y="6938"/>
                    <a:pt x="7812" y="5376"/>
                    <a:pt x="7812" y="3438"/>
                  </a:cubicBezTo>
                  <a:cubicBezTo>
                    <a:pt x="7812" y="1563"/>
                    <a:pt x="6062" y="1"/>
                    <a:pt x="3937" y="1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2"/>
            <p:cNvSpPr/>
            <p:nvPr/>
          </p:nvSpPr>
          <p:spPr>
            <a:xfrm>
              <a:off x="5023250" y="3270025"/>
              <a:ext cx="209375" cy="135950"/>
            </a:xfrm>
            <a:custGeom>
              <a:avLst/>
              <a:gdLst/>
              <a:ahLst/>
              <a:cxnLst/>
              <a:rect l="l" t="t" r="r" b="b"/>
              <a:pathLst>
                <a:path w="8375" h="5438" extrusionOk="0">
                  <a:moveTo>
                    <a:pt x="4188" y="1"/>
                  </a:moveTo>
                  <a:cubicBezTo>
                    <a:pt x="1875" y="1"/>
                    <a:pt x="0" y="1251"/>
                    <a:pt x="0" y="2750"/>
                  </a:cubicBezTo>
                  <a:cubicBezTo>
                    <a:pt x="0" y="4250"/>
                    <a:pt x="1875" y="5438"/>
                    <a:pt x="4188" y="5438"/>
                  </a:cubicBezTo>
                  <a:cubicBezTo>
                    <a:pt x="6500" y="5438"/>
                    <a:pt x="8375" y="4250"/>
                    <a:pt x="8375" y="2750"/>
                  </a:cubicBezTo>
                  <a:cubicBezTo>
                    <a:pt x="8375" y="1251"/>
                    <a:pt x="6500" y="1"/>
                    <a:pt x="4188" y="1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5179500" y="3191900"/>
              <a:ext cx="159375" cy="206275"/>
            </a:xfrm>
            <a:custGeom>
              <a:avLst/>
              <a:gdLst/>
              <a:ahLst/>
              <a:cxnLst/>
              <a:rect l="l" t="t" r="r" b="b"/>
              <a:pathLst>
                <a:path w="6375" h="8251" extrusionOk="0">
                  <a:moveTo>
                    <a:pt x="3187" y="1"/>
                  </a:moveTo>
                  <a:cubicBezTo>
                    <a:pt x="1437" y="1"/>
                    <a:pt x="0" y="1876"/>
                    <a:pt x="0" y="4126"/>
                  </a:cubicBezTo>
                  <a:cubicBezTo>
                    <a:pt x="0" y="6375"/>
                    <a:pt x="1437" y="8250"/>
                    <a:pt x="3187" y="8250"/>
                  </a:cubicBezTo>
                  <a:cubicBezTo>
                    <a:pt x="4937" y="8250"/>
                    <a:pt x="6375" y="6375"/>
                    <a:pt x="6375" y="4126"/>
                  </a:cubicBezTo>
                  <a:cubicBezTo>
                    <a:pt x="6375" y="1876"/>
                    <a:pt x="4937" y="1"/>
                    <a:pt x="3187" y="1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5202925" y="3052850"/>
              <a:ext cx="167200" cy="139075"/>
            </a:xfrm>
            <a:custGeom>
              <a:avLst/>
              <a:gdLst/>
              <a:ahLst/>
              <a:cxnLst/>
              <a:rect l="l" t="t" r="r" b="b"/>
              <a:pathLst>
                <a:path w="6688" h="5563" extrusionOk="0">
                  <a:moveTo>
                    <a:pt x="3375" y="1"/>
                  </a:moveTo>
                  <a:cubicBezTo>
                    <a:pt x="1500" y="1"/>
                    <a:pt x="0" y="1251"/>
                    <a:pt x="0" y="2750"/>
                  </a:cubicBezTo>
                  <a:cubicBezTo>
                    <a:pt x="0" y="4313"/>
                    <a:pt x="1500" y="5563"/>
                    <a:pt x="3375" y="5563"/>
                  </a:cubicBezTo>
                  <a:cubicBezTo>
                    <a:pt x="5188" y="5563"/>
                    <a:pt x="6688" y="4313"/>
                    <a:pt x="6688" y="2750"/>
                  </a:cubicBezTo>
                  <a:cubicBezTo>
                    <a:pt x="6688" y="1251"/>
                    <a:pt x="5188" y="1"/>
                    <a:pt x="3375" y="1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5290425" y="3140350"/>
              <a:ext cx="135950" cy="204700"/>
            </a:xfrm>
            <a:custGeom>
              <a:avLst/>
              <a:gdLst/>
              <a:ahLst/>
              <a:cxnLst/>
              <a:rect l="l" t="t" r="r" b="b"/>
              <a:pathLst>
                <a:path w="5438" h="8188" extrusionOk="0">
                  <a:moveTo>
                    <a:pt x="2688" y="0"/>
                  </a:moveTo>
                  <a:cubicBezTo>
                    <a:pt x="1188" y="0"/>
                    <a:pt x="0" y="1813"/>
                    <a:pt x="0" y="4063"/>
                  </a:cubicBezTo>
                  <a:cubicBezTo>
                    <a:pt x="0" y="6375"/>
                    <a:pt x="1188" y="8187"/>
                    <a:pt x="2688" y="8187"/>
                  </a:cubicBezTo>
                  <a:cubicBezTo>
                    <a:pt x="4250" y="8187"/>
                    <a:pt x="5437" y="6375"/>
                    <a:pt x="5437" y="4063"/>
                  </a:cubicBezTo>
                  <a:cubicBezTo>
                    <a:pt x="5437" y="1813"/>
                    <a:pt x="4250" y="0"/>
                    <a:pt x="2688" y="0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93625" y="3365325"/>
              <a:ext cx="203150" cy="201575"/>
            </a:xfrm>
            <a:custGeom>
              <a:avLst/>
              <a:gdLst/>
              <a:ahLst/>
              <a:cxnLst/>
              <a:rect l="l" t="t" r="r" b="b"/>
              <a:pathLst>
                <a:path w="8126" h="8063" extrusionOk="0">
                  <a:moveTo>
                    <a:pt x="4063" y="1"/>
                  </a:moveTo>
                  <a:cubicBezTo>
                    <a:pt x="1813" y="1"/>
                    <a:pt x="1" y="1813"/>
                    <a:pt x="1" y="4001"/>
                  </a:cubicBezTo>
                  <a:cubicBezTo>
                    <a:pt x="1" y="6251"/>
                    <a:pt x="1813" y="8063"/>
                    <a:pt x="4063" y="8063"/>
                  </a:cubicBezTo>
                  <a:cubicBezTo>
                    <a:pt x="6313" y="8063"/>
                    <a:pt x="8125" y="6251"/>
                    <a:pt x="8125" y="4001"/>
                  </a:cubicBezTo>
                  <a:cubicBezTo>
                    <a:pt x="8125" y="1813"/>
                    <a:pt x="6313" y="1"/>
                    <a:pt x="4063" y="1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682700" y="3487200"/>
              <a:ext cx="167200" cy="271875"/>
            </a:xfrm>
            <a:custGeom>
              <a:avLst/>
              <a:gdLst/>
              <a:ahLst/>
              <a:cxnLst/>
              <a:rect l="l" t="t" r="r" b="b"/>
              <a:pathLst>
                <a:path w="6688" h="10875" extrusionOk="0">
                  <a:moveTo>
                    <a:pt x="3375" y="1"/>
                  </a:moveTo>
                  <a:cubicBezTo>
                    <a:pt x="1501" y="1"/>
                    <a:pt x="1" y="2438"/>
                    <a:pt x="1" y="5438"/>
                  </a:cubicBezTo>
                  <a:cubicBezTo>
                    <a:pt x="1" y="8438"/>
                    <a:pt x="1501" y="10875"/>
                    <a:pt x="3375" y="10875"/>
                  </a:cubicBezTo>
                  <a:cubicBezTo>
                    <a:pt x="5188" y="10875"/>
                    <a:pt x="6688" y="8438"/>
                    <a:pt x="6688" y="5438"/>
                  </a:cubicBezTo>
                  <a:cubicBezTo>
                    <a:pt x="6688" y="2438"/>
                    <a:pt x="5188" y="1"/>
                    <a:pt x="3375" y="1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2"/>
            <p:cNvSpPr/>
            <p:nvPr/>
          </p:nvSpPr>
          <p:spPr>
            <a:xfrm>
              <a:off x="3937375" y="3396575"/>
              <a:ext cx="195325" cy="187525"/>
            </a:xfrm>
            <a:custGeom>
              <a:avLst/>
              <a:gdLst/>
              <a:ahLst/>
              <a:cxnLst/>
              <a:rect l="l" t="t" r="r" b="b"/>
              <a:pathLst>
                <a:path w="7813" h="7501" extrusionOk="0">
                  <a:moveTo>
                    <a:pt x="3875" y="1"/>
                  </a:moveTo>
                  <a:cubicBezTo>
                    <a:pt x="1750" y="1"/>
                    <a:pt x="1" y="1688"/>
                    <a:pt x="1" y="3751"/>
                  </a:cubicBezTo>
                  <a:cubicBezTo>
                    <a:pt x="1" y="5813"/>
                    <a:pt x="1750" y="7500"/>
                    <a:pt x="3875" y="7500"/>
                  </a:cubicBezTo>
                  <a:cubicBezTo>
                    <a:pt x="6063" y="7500"/>
                    <a:pt x="7813" y="5813"/>
                    <a:pt x="7813" y="3751"/>
                  </a:cubicBezTo>
                  <a:cubicBezTo>
                    <a:pt x="7813" y="1688"/>
                    <a:pt x="6063" y="1"/>
                    <a:pt x="3875" y="1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2"/>
            <p:cNvSpPr/>
            <p:nvPr/>
          </p:nvSpPr>
          <p:spPr>
            <a:xfrm>
              <a:off x="4007675" y="3527825"/>
              <a:ext cx="173450" cy="259375"/>
            </a:xfrm>
            <a:custGeom>
              <a:avLst/>
              <a:gdLst/>
              <a:ahLst/>
              <a:cxnLst/>
              <a:rect l="l" t="t" r="r" b="b"/>
              <a:pathLst>
                <a:path w="6938" h="10375" extrusionOk="0">
                  <a:moveTo>
                    <a:pt x="3438" y="1"/>
                  </a:moveTo>
                  <a:cubicBezTo>
                    <a:pt x="1563" y="1"/>
                    <a:pt x="1" y="2313"/>
                    <a:pt x="1" y="5188"/>
                  </a:cubicBezTo>
                  <a:cubicBezTo>
                    <a:pt x="1" y="8063"/>
                    <a:pt x="1563" y="10375"/>
                    <a:pt x="3438" y="10375"/>
                  </a:cubicBezTo>
                  <a:cubicBezTo>
                    <a:pt x="5376" y="10375"/>
                    <a:pt x="6938" y="8063"/>
                    <a:pt x="6938" y="5188"/>
                  </a:cubicBezTo>
                  <a:cubicBezTo>
                    <a:pt x="6938" y="2313"/>
                    <a:pt x="5376" y="1"/>
                    <a:pt x="3438" y="1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2"/>
            <p:cNvSpPr/>
            <p:nvPr/>
          </p:nvSpPr>
          <p:spPr>
            <a:xfrm>
              <a:off x="3713950" y="3696575"/>
              <a:ext cx="195325" cy="221875"/>
            </a:xfrm>
            <a:custGeom>
              <a:avLst/>
              <a:gdLst/>
              <a:ahLst/>
              <a:cxnLst/>
              <a:rect l="l" t="t" r="r" b="b"/>
              <a:pathLst>
                <a:path w="7813" h="8875" extrusionOk="0">
                  <a:moveTo>
                    <a:pt x="3938" y="0"/>
                  </a:moveTo>
                  <a:cubicBezTo>
                    <a:pt x="1751" y="0"/>
                    <a:pt x="1" y="2000"/>
                    <a:pt x="1" y="4437"/>
                  </a:cubicBezTo>
                  <a:cubicBezTo>
                    <a:pt x="1" y="6937"/>
                    <a:pt x="1751" y="8875"/>
                    <a:pt x="3938" y="8875"/>
                  </a:cubicBezTo>
                  <a:cubicBezTo>
                    <a:pt x="6063" y="8875"/>
                    <a:pt x="7813" y="6937"/>
                    <a:pt x="7813" y="4437"/>
                  </a:cubicBezTo>
                  <a:cubicBezTo>
                    <a:pt x="7813" y="2000"/>
                    <a:pt x="6063" y="0"/>
                    <a:pt x="3938" y="0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2"/>
            <p:cNvSpPr/>
            <p:nvPr/>
          </p:nvSpPr>
          <p:spPr>
            <a:xfrm>
              <a:off x="3912375" y="3716875"/>
              <a:ext cx="167200" cy="201575"/>
            </a:xfrm>
            <a:custGeom>
              <a:avLst/>
              <a:gdLst/>
              <a:ahLst/>
              <a:cxnLst/>
              <a:rect l="l" t="t" r="r" b="b"/>
              <a:pathLst>
                <a:path w="6688" h="8063" extrusionOk="0">
                  <a:moveTo>
                    <a:pt x="3375" y="1"/>
                  </a:moveTo>
                  <a:cubicBezTo>
                    <a:pt x="1501" y="1"/>
                    <a:pt x="1" y="1813"/>
                    <a:pt x="1" y="4063"/>
                  </a:cubicBezTo>
                  <a:cubicBezTo>
                    <a:pt x="1" y="6313"/>
                    <a:pt x="1501" y="8063"/>
                    <a:pt x="3375" y="8063"/>
                  </a:cubicBezTo>
                  <a:cubicBezTo>
                    <a:pt x="5188" y="8063"/>
                    <a:pt x="6688" y="6313"/>
                    <a:pt x="6688" y="4063"/>
                  </a:cubicBezTo>
                  <a:cubicBezTo>
                    <a:pt x="6688" y="1813"/>
                    <a:pt x="5188" y="1"/>
                    <a:pt x="3375" y="1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2"/>
            <p:cNvSpPr/>
            <p:nvPr/>
          </p:nvSpPr>
          <p:spPr>
            <a:xfrm>
              <a:off x="3685825" y="3884050"/>
              <a:ext cx="160950" cy="189075"/>
            </a:xfrm>
            <a:custGeom>
              <a:avLst/>
              <a:gdLst/>
              <a:ahLst/>
              <a:cxnLst/>
              <a:rect l="l" t="t" r="r" b="b"/>
              <a:pathLst>
                <a:path w="6438" h="7563" extrusionOk="0">
                  <a:moveTo>
                    <a:pt x="3250" y="1"/>
                  </a:moveTo>
                  <a:cubicBezTo>
                    <a:pt x="1438" y="1"/>
                    <a:pt x="1" y="1688"/>
                    <a:pt x="1" y="3750"/>
                  </a:cubicBezTo>
                  <a:cubicBezTo>
                    <a:pt x="1" y="5875"/>
                    <a:pt x="1438" y="7563"/>
                    <a:pt x="3250" y="7563"/>
                  </a:cubicBezTo>
                  <a:cubicBezTo>
                    <a:pt x="5000" y="7563"/>
                    <a:pt x="6438" y="5875"/>
                    <a:pt x="6438" y="3750"/>
                  </a:cubicBezTo>
                  <a:cubicBezTo>
                    <a:pt x="6438" y="1688"/>
                    <a:pt x="5000" y="1"/>
                    <a:pt x="3250" y="1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3720200" y="4044600"/>
              <a:ext cx="162525" cy="189100"/>
            </a:xfrm>
            <a:custGeom>
              <a:avLst/>
              <a:gdLst/>
              <a:ahLst/>
              <a:cxnLst/>
              <a:rect l="l" t="t" r="r" b="b"/>
              <a:pathLst>
                <a:path w="6501" h="7564" extrusionOk="0">
                  <a:moveTo>
                    <a:pt x="2182" y="1"/>
                  </a:moveTo>
                  <a:cubicBezTo>
                    <a:pt x="1898" y="1"/>
                    <a:pt x="1626" y="66"/>
                    <a:pt x="1376" y="203"/>
                  </a:cubicBezTo>
                  <a:cubicBezTo>
                    <a:pt x="126" y="828"/>
                    <a:pt x="1" y="2953"/>
                    <a:pt x="1001" y="4953"/>
                  </a:cubicBezTo>
                  <a:cubicBezTo>
                    <a:pt x="1863" y="6526"/>
                    <a:pt x="3220" y="7564"/>
                    <a:pt x="4369" y="7564"/>
                  </a:cubicBezTo>
                  <a:cubicBezTo>
                    <a:pt x="4635" y="7564"/>
                    <a:pt x="4890" y="7508"/>
                    <a:pt x="5125" y="7390"/>
                  </a:cubicBezTo>
                  <a:cubicBezTo>
                    <a:pt x="6313" y="6703"/>
                    <a:pt x="6500" y="4578"/>
                    <a:pt x="5438" y="2641"/>
                  </a:cubicBezTo>
                  <a:cubicBezTo>
                    <a:pt x="4638" y="1041"/>
                    <a:pt x="3318" y="1"/>
                    <a:pt x="2182" y="1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3832700" y="3855925"/>
              <a:ext cx="187500" cy="195325"/>
            </a:xfrm>
            <a:custGeom>
              <a:avLst/>
              <a:gdLst/>
              <a:ahLst/>
              <a:cxnLst/>
              <a:rect l="l" t="t" r="r" b="b"/>
              <a:pathLst>
                <a:path w="7500" h="7813" extrusionOk="0">
                  <a:moveTo>
                    <a:pt x="3750" y="1"/>
                  </a:moveTo>
                  <a:cubicBezTo>
                    <a:pt x="1688" y="1"/>
                    <a:pt x="0" y="1751"/>
                    <a:pt x="0" y="3938"/>
                  </a:cubicBezTo>
                  <a:cubicBezTo>
                    <a:pt x="0" y="6063"/>
                    <a:pt x="1688" y="7813"/>
                    <a:pt x="3750" y="7813"/>
                  </a:cubicBezTo>
                  <a:cubicBezTo>
                    <a:pt x="5812" y="7813"/>
                    <a:pt x="7500" y="6063"/>
                    <a:pt x="7500" y="3938"/>
                  </a:cubicBezTo>
                  <a:cubicBezTo>
                    <a:pt x="7500" y="1751"/>
                    <a:pt x="5812" y="1"/>
                    <a:pt x="3750" y="1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4034250" y="3748125"/>
              <a:ext cx="168750" cy="215625"/>
            </a:xfrm>
            <a:custGeom>
              <a:avLst/>
              <a:gdLst/>
              <a:ahLst/>
              <a:cxnLst/>
              <a:rect l="l" t="t" r="r" b="b"/>
              <a:pathLst>
                <a:path w="6750" h="8625" extrusionOk="0">
                  <a:moveTo>
                    <a:pt x="3375" y="0"/>
                  </a:moveTo>
                  <a:cubicBezTo>
                    <a:pt x="1500" y="0"/>
                    <a:pt x="0" y="1938"/>
                    <a:pt x="0" y="4313"/>
                  </a:cubicBezTo>
                  <a:cubicBezTo>
                    <a:pt x="0" y="6750"/>
                    <a:pt x="1500" y="8625"/>
                    <a:pt x="3375" y="8625"/>
                  </a:cubicBezTo>
                  <a:cubicBezTo>
                    <a:pt x="5250" y="8625"/>
                    <a:pt x="6750" y="6750"/>
                    <a:pt x="6750" y="4313"/>
                  </a:cubicBezTo>
                  <a:cubicBezTo>
                    <a:pt x="6750" y="1938"/>
                    <a:pt x="5250" y="0"/>
                    <a:pt x="3375" y="0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4013925" y="3898125"/>
              <a:ext cx="195325" cy="167200"/>
            </a:xfrm>
            <a:custGeom>
              <a:avLst/>
              <a:gdLst/>
              <a:ahLst/>
              <a:cxnLst/>
              <a:rect l="l" t="t" r="r" b="b"/>
              <a:pathLst>
                <a:path w="7813" h="6688" extrusionOk="0">
                  <a:moveTo>
                    <a:pt x="3876" y="0"/>
                  </a:moveTo>
                  <a:cubicBezTo>
                    <a:pt x="1751" y="0"/>
                    <a:pt x="1" y="1500"/>
                    <a:pt x="1" y="3375"/>
                  </a:cubicBezTo>
                  <a:cubicBezTo>
                    <a:pt x="1" y="5187"/>
                    <a:pt x="1751" y="6687"/>
                    <a:pt x="3876" y="6687"/>
                  </a:cubicBezTo>
                  <a:cubicBezTo>
                    <a:pt x="6063" y="6687"/>
                    <a:pt x="7813" y="5187"/>
                    <a:pt x="7813" y="3375"/>
                  </a:cubicBezTo>
                  <a:cubicBezTo>
                    <a:pt x="7813" y="1500"/>
                    <a:pt x="6063" y="0"/>
                    <a:pt x="3876" y="0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3978000" y="4015300"/>
              <a:ext cx="204700" cy="164075"/>
            </a:xfrm>
            <a:custGeom>
              <a:avLst/>
              <a:gdLst/>
              <a:ahLst/>
              <a:cxnLst/>
              <a:rect l="l" t="t" r="r" b="b"/>
              <a:pathLst>
                <a:path w="8188" h="6563" extrusionOk="0">
                  <a:moveTo>
                    <a:pt x="4063" y="0"/>
                  </a:moveTo>
                  <a:cubicBezTo>
                    <a:pt x="1813" y="0"/>
                    <a:pt x="0" y="1438"/>
                    <a:pt x="0" y="3250"/>
                  </a:cubicBezTo>
                  <a:cubicBezTo>
                    <a:pt x="0" y="5063"/>
                    <a:pt x="1813" y="6562"/>
                    <a:pt x="4063" y="6562"/>
                  </a:cubicBezTo>
                  <a:cubicBezTo>
                    <a:pt x="6375" y="6562"/>
                    <a:pt x="8187" y="5063"/>
                    <a:pt x="8187" y="3250"/>
                  </a:cubicBezTo>
                  <a:cubicBezTo>
                    <a:pt x="8187" y="1438"/>
                    <a:pt x="6375" y="0"/>
                    <a:pt x="4063" y="0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2"/>
            <p:cNvSpPr/>
            <p:nvPr/>
          </p:nvSpPr>
          <p:spPr>
            <a:xfrm>
              <a:off x="3807700" y="3999675"/>
              <a:ext cx="195325" cy="159400"/>
            </a:xfrm>
            <a:custGeom>
              <a:avLst/>
              <a:gdLst/>
              <a:ahLst/>
              <a:cxnLst/>
              <a:rect l="l" t="t" r="r" b="b"/>
              <a:pathLst>
                <a:path w="7813" h="6376" extrusionOk="0">
                  <a:moveTo>
                    <a:pt x="3938" y="0"/>
                  </a:moveTo>
                  <a:cubicBezTo>
                    <a:pt x="1750" y="0"/>
                    <a:pt x="0" y="1438"/>
                    <a:pt x="0" y="3188"/>
                  </a:cubicBezTo>
                  <a:cubicBezTo>
                    <a:pt x="0" y="5000"/>
                    <a:pt x="1750" y="6375"/>
                    <a:pt x="3938" y="6375"/>
                  </a:cubicBezTo>
                  <a:cubicBezTo>
                    <a:pt x="6063" y="6375"/>
                    <a:pt x="7812" y="5000"/>
                    <a:pt x="7812" y="3188"/>
                  </a:cubicBezTo>
                  <a:cubicBezTo>
                    <a:pt x="7812" y="1438"/>
                    <a:pt x="6063" y="0"/>
                    <a:pt x="3938" y="0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2"/>
            <p:cNvSpPr/>
            <p:nvPr/>
          </p:nvSpPr>
          <p:spPr>
            <a:xfrm>
              <a:off x="3862375" y="4104350"/>
              <a:ext cx="232825" cy="150025"/>
            </a:xfrm>
            <a:custGeom>
              <a:avLst/>
              <a:gdLst/>
              <a:ahLst/>
              <a:cxnLst/>
              <a:rect l="l" t="t" r="r" b="b"/>
              <a:pathLst>
                <a:path w="9313" h="6001" extrusionOk="0">
                  <a:moveTo>
                    <a:pt x="4688" y="1"/>
                  </a:moveTo>
                  <a:cubicBezTo>
                    <a:pt x="2063" y="1"/>
                    <a:pt x="1" y="1313"/>
                    <a:pt x="1" y="3000"/>
                  </a:cubicBezTo>
                  <a:cubicBezTo>
                    <a:pt x="1" y="4625"/>
                    <a:pt x="2063" y="6000"/>
                    <a:pt x="4688" y="6000"/>
                  </a:cubicBezTo>
                  <a:cubicBezTo>
                    <a:pt x="7250" y="6000"/>
                    <a:pt x="9313" y="4625"/>
                    <a:pt x="9313" y="3000"/>
                  </a:cubicBezTo>
                  <a:cubicBezTo>
                    <a:pt x="9313" y="1313"/>
                    <a:pt x="7250" y="1"/>
                    <a:pt x="4688" y="1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3843625" y="3532525"/>
              <a:ext cx="201575" cy="229675"/>
            </a:xfrm>
            <a:custGeom>
              <a:avLst/>
              <a:gdLst/>
              <a:ahLst/>
              <a:cxnLst/>
              <a:rect l="l" t="t" r="r" b="b"/>
              <a:pathLst>
                <a:path w="8063" h="9187" extrusionOk="0">
                  <a:moveTo>
                    <a:pt x="4001" y="0"/>
                  </a:moveTo>
                  <a:cubicBezTo>
                    <a:pt x="1813" y="0"/>
                    <a:pt x="1" y="2062"/>
                    <a:pt x="1" y="4562"/>
                  </a:cubicBezTo>
                  <a:cubicBezTo>
                    <a:pt x="1" y="7125"/>
                    <a:pt x="1813" y="9187"/>
                    <a:pt x="4001" y="9187"/>
                  </a:cubicBezTo>
                  <a:cubicBezTo>
                    <a:pt x="6250" y="9187"/>
                    <a:pt x="8063" y="7125"/>
                    <a:pt x="8063" y="4562"/>
                  </a:cubicBezTo>
                  <a:cubicBezTo>
                    <a:pt x="8063" y="2062"/>
                    <a:pt x="6250" y="0"/>
                    <a:pt x="4001" y="0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4876375" y="2886850"/>
              <a:ext cx="168775" cy="133225"/>
            </a:xfrm>
            <a:custGeom>
              <a:avLst/>
              <a:gdLst/>
              <a:ahLst/>
              <a:cxnLst/>
              <a:rect l="l" t="t" r="r" b="b"/>
              <a:pathLst>
                <a:path w="6751" h="5329" extrusionOk="0">
                  <a:moveTo>
                    <a:pt x="4962" y="1"/>
                  </a:moveTo>
                  <a:cubicBezTo>
                    <a:pt x="4146" y="1"/>
                    <a:pt x="3099" y="401"/>
                    <a:pt x="2126" y="1141"/>
                  </a:cubicBezTo>
                  <a:cubicBezTo>
                    <a:pt x="626" y="2328"/>
                    <a:pt x="1" y="4016"/>
                    <a:pt x="626" y="4828"/>
                  </a:cubicBezTo>
                  <a:cubicBezTo>
                    <a:pt x="893" y="5168"/>
                    <a:pt x="1320" y="5329"/>
                    <a:pt x="1834" y="5329"/>
                  </a:cubicBezTo>
                  <a:cubicBezTo>
                    <a:pt x="2644" y="5329"/>
                    <a:pt x="3670" y="4930"/>
                    <a:pt x="4625" y="4203"/>
                  </a:cubicBezTo>
                  <a:cubicBezTo>
                    <a:pt x="6125" y="2953"/>
                    <a:pt x="6750" y="1328"/>
                    <a:pt x="6125" y="454"/>
                  </a:cubicBezTo>
                  <a:cubicBezTo>
                    <a:pt x="5866" y="147"/>
                    <a:pt x="5456" y="1"/>
                    <a:pt x="4962" y="1"/>
                  </a:cubicBezTo>
                  <a:close/>
                </a:path>
              </a:pathLst>
            </a:custGeom>
            <a:solidFill>
              <a:srgbClr val="ECECEC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3857700" y="2403550"/>
              <a:ext cx="496875" cy="1029200"/>
            </a:xfrm>
            <a:custGeom>
              <a:avLst/>
              <a:gdLst/>
              <a:ahLst/>
              <a:cxnLst/>
              <a:rect l="l" t="t" r="r" b="b"/>
              <a:pathLst>
                <a:path w="19875" h="41168" extrusionOk="0">
                  <a:moveTo>
                    <a:pt x="12327" y="1"/>
                  </a:moveTo>
                  <a:cubicBezTo>
                    <a:pt x="12271" y="1"/>
                    <a:pt x="12223" y="32"/>
                    <a:pt x="12187" y="99"/>
                  </a:cubicBezTo>
                  <a:cubicBezTo>
                    <a:pt x="11812" y="787"/>
                    <a:pt x="13562" y="10474"/>
                    <a:pt x="13687" y="13411"/>
                  </a:cubicBezTo>
                  <a:cubicBezTo>
                    <a:pt x="13749" y="16411"/>
                    <a:pt x="12499" y="25973"/>
                    <a:pt x="8812" y="31597"/>
                  </a:cubicBezTo>
                  <a:cubicBezTo>
                    <a:pt x="5187" y="37222"/>
                    <a:pt x="0" y="38847"/>
                    <a:pt x="0" y="38847"/>
                  </a:cubicBezTo>
                  <a:cubicBezTo>
                    <a:pt x="63" y="39159"/>
                    <a:pt x="1500" y="38847"/>
                    <a:pt x="2813" y="39534"/>
                  </a:cubicBezTo>
                  <a:cubicBezTo>
                    <a:pt x="3724" y="40036"/>
                    <a:pt x="4237" y="40238"/>
                    <a:pt x="5102" y="40238"/>
                  </a:cubicBezTo>
                  <a:cubicBezTo>
                    <a:pt x="5423" y="40238"/>
                    <a:pt x="5793" y="40210"/>
                    <a:pt x="6250" y="40159"/>
                  </a:cubicBezTo>
                  <a:cubicBezTo>
                    <a:pt x="6363" y="40147"/>
                    <a:pt x="6476" y="40141"/>
                    <a:pt x="6589" y="40141"/>
                  </a:cubicBezTo>
                  <a:cubicBezTo>
                    <a:pt x="8089" y="40141"/>
                    <a:pt x="9569" y="41168"/>
                    <a:pt x="10111" y="41168"/>
                  </a:cubicBezTo>
                  <a:cubicBezTo>
                    <a:pt x="10139" y="41168"/>
                    <a:pt x="10164" y="41165"/>
                    <a:pt x="10187" y="41159"/>
                  </a:cubicBezTo>
                  <a:cubicBezTo>
                    <a:pt x="10687" y="41034"/>
                    <a:pt x="11000" y="39784"/>
                    <a:pt x="12000" y="38722"/>
                  </a:cubicBezTo>
                  <a:cubicBezTo>
                    <a:pt x="12937" y="37597"/>
                    <a:pt x="13249" y="32347"/>
                    <a:pt x="13374" y="30535"/>
                  </a:cubicBezTo>
                  <a:cubicBezTo>
                    <a:pt x="13437" y="28660"/>
                    <a:pt x="15937" y="27848"/>
                    <a:pt x="16937" y="26285"/>
                  </a:cubicBezTo>
                  <a:cubicBezTo>
                    <a:pt x="17874" y="24660"/>
                    <a:pt x="18374" y="23910"/>
                    <a:pt x="17812" y="21598"/>
                  </a:cubicBezTo>
                  <a:cubicBezTo>
                    <a:pt x="17187" y="19348"/>
                    <a:pt x="17312" y="17286"/>
                    <a:pt x="18562" y="15036"/>
                  </a:cubicBezTo>
                  <a:cubicBezTo>
                    <a:pt x="19874" y="12723"/>
                    <a:pt x="19749" y="10974"/>
                    <a:pt x="19062" y="10474"/>
                  </a:cubicBezTo>
                  <a:cubicBezTo>
                    <a:pt x="18984" y="10417"/>
                    <a:pt x="18899" y="10392"/>
                    <a:pt x="18807" y="10392"/>
                  </a:cubicBezTo>
                  <a:cubicBezTo>
                    <a:pt x="18211" y="10392"/>
                    <a:pt x="17340" y="11431"/>
                    <a:pt x="16394" y="11431"/>
                  </a:cubicBezTo>
                  <a:cubicBezTo>
                    <a:pt x="16203" y="11431"/>
                    <a:pt x="16008" y="11389"/>
                    <a:pt x="15812" y="11286"/>
                  </a:cubicBezTo>
                  <a:cubicBezTo>
                    <a:pt x="14562" y="10599"/>
                    <a:pt x="15624" y="7224"/>
                    <a:pt x="14812" y="4849"/>
                  </a:cubicBezTo>
                  <a:cubicBezTo>
                    <a:pt x="14135" y="2705"/>
                    <a:pt x="12847" y="1"/>
                    <a:pt x="12327" y="1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000000"/>
              </a:solidFill>
              <a:prstDash val="solid"/>
              <a:miter lim="6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4063925" y="1723250"/>
              <a:ext cx="751550" cy="1238025"/>
            </a:xfrm>
            <a:custGeom>
              <a:avLst/>
              <a:gdLst/>
              <a:ahLst/>
              <a:cxnLst/>
              <a:rect l="l" t="t" r="r" b="b"/>
              <a:pathLst>
                <a:path w="30062" h="49521" extrusionOk="0">
                  <a:moveTo>
                    <a:pt x="16062" y="0"/>
                  </a:moveTo>
                  <a:cubicBezTo>
                    <a:pt x="13875" y="0"/>
                    <a:pt x="9500" y="1875"/>
                    <a:pt x="7625" y="2938"/>
                  </a:cubicBezTo>
                  <a:cubicBezTo>
                    <a:pt x="7289" y="3128"/>
                    <a:pt x="6973" y="3204"/>
                    <a:pt x="6668" y="3204"/>
                  </a:cubicBezTo>
                  <a:cubicBezTo>
                    <a:pt x="5464" y="3204"/>
                    <a:pt x="4427" y="2023"/>
                    <a:pt x="2983" y="2023"/>
                  </a:cubicBezTo>
                  <a:cubicBezTo>
                    <a:pt x="2750" y="2023"/>
                    <a:pt x="2507" y="2054"/>
                    <a:pt x="2251" y="2125"/>
                  </a:cubicBezTo>
                  <a:cubicBezTo>
                    <a:pt x="1" y="2750"/>
                    <a:pt x="4126" y="6500"/>
                    <a:pt x="4438" y="7750"/>
                  </a:cubicBezTo>
                  <a:cubicBezTo>
                    <a:pt x="4688" y="9000"/>
                    <a:pt x="2188" y="13625"/>
                    <a:pt x="1751" y="17187"/>
                  </a:cubicBezTo>
                  <a:cubicBezTo>
                    <a:pt x="1376" y="20749"/>
                    <a:pt x="7438" y="24936"/>
                    <a:pt x="9688" y="27311"/>
                  </a:cubicBezTo>
                  <a:cubicBezTo>
                    <a:pt x="12000" y="29686"/>
                    <a:pt x="11688" y="35123"/>
                    <a:pt x="12937" y="39435"/>
                  </a:cubicBezTo>
                  <a:cubicBezTo>
                    <a:pt x="13693" y="42042"/>
                    <a:pt x="14517" y="42662"/>
                    <a:pt x="15451" y="42662"/>
                  </a:cubicBezTo>
                  <a:cubicBezTo>
                    <a:pt x="16062" y="42662"/>
                    <a:pt x="16720" y="42396"/>
                    <a:pt x="17437" y="42248"/>
                  </a:cubicBezTo>
                  <a:cubicBezTo>
                    <a:pt x="17561" y="42218"/>
                    <a:pt x="17687" y="42204"/>
                    <a:pt x="17817" y="42204"/>
                  </a:cubicBezTo>
                  <a:cubicBezTo>
                    <a:pt x="19590" y="42204"/>
                    <a:pt x="21920" y="44902"/>
                    <a:pt x="24249" y="47872"/>
                  </a:cubicBezTo>
                  <a:cubicBezTo>
                    <a:pt x="25197" y="49094"/>
                    <a:pt x="25982" y="49521"/>
                    <a:pt x="26596" y="49521"/>
                  </a:cubicBezTo>
                  <a:cubicBezTo>
                    <a:pt x="27804" y="49521"/>
                    <a:pt x="28352" y="47870"/>
                    <a:pt x="28187" y="47372"/>
                  </a:cubicBezTo>
                  <a:cubicBezTo>
                    <a:pt x="29249" y="47248"/>
                    <a:pt x="30061" y="46248"/>
                    <a:pt x="29374" y="45310"/>
                  </a:cubicBezTo>
                  <a:cubicBezTo>
                    <a:pt x="28687" y="44310"/>
                    <a:pt x="19187" y="36936"/>
                    <a:pt x="15812" y="32998"/>
                  </a:cubicBezTo>
                  <a:cubicBezTo>
                    <a:pt x="12375" y="29124"/>
                    <a:pt x="9063" y="21812"/>
                    <a:pt x="8375" y="20062"/>
                  </a:cubicBezTo>
                  <a:cubicBezTo>
                    <a:pt x="7688" y="18312"/>
                    <a:pt x="6375" y="12812"/>
                    <a:pt x="8125" y="10250"/>
                  </a:cubicBezTo>
                  <a:cubicBezTo>
                    <a:pt x="9875" y="7750"/>
                    <a:pt x="13437" y="5000"/>
                    <a:pt x="17000" y="4813"/>
                  </a:cubicBezTo>
                  <a:cubicBezTo>
                    <a:pt x="20500" y="4688"/>
                    <a:pt x="21062" y="3313"/>
                    <a:pt x="21062" y="2563"/>
                  </a:cubicBezTo>
                  <a:cubicBezTo>
                    <a:pt x="21062" y="1750"/>
                    <a:pt x="18250" y="0"/>
                    <a:pt x="16062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2"/>
            <p:cNvSpPr/>
            <p:nvPr/>
          </p:nvSpPr>
          <p:spPr>
            <a:xfrm>
              <a:off x="4023300" y="3477825"/>
              <a:ext cx="23475" cy="25025"/>
            </a:xfrm>
            <a:custGeom>
              <a:avLst/>
              <a:gdLst/>
              <a:ahLst/>
              <a:cxnLst/>
              <a:rect l="l" t="t" r="r" b="b"/>
              <a:pathLst>
                <a:path w="939" h="1001" extrusionOk="0">
                  <a:moveTo>
                    <a:pt x="438" y="1"/>
                  </a:moveTo>
                  <a:cubicBezTo>
                    <a:pt x="188" y="1"/>
                    <a:pt x="1" y="251"/>
                    <a:pt x="1" y="501"/>
                  </a:cubicBezTo>
                  <a:cubicBezTo>
                    <a:pt x="1" y="751"/>
                    <a:pt x="188" y="1001"/>
                    <a:pt x="438" y="1001"/>
                  </a:cubicBezTo>
                  <a:cubicBezTo>
                    <a:pt x="751" y="1001"/>
                    <a:pt x="938" y="751"/>
                    <a:pt x="938" y="501"/>
                  </a:cubicBezTo>
                  <a:cubicBezTo>
                    <a:pt x="938" y="251"/>
                    <a:pt x="751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2"/>
            <p:cNvSpPr/>
            <p:nvPr/>
          </p:nvSpPr>
          <p:spPr>
            <a:xfrm>
              <a:off x="3882700" y="345282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0" y="1"/>
                  </a:moveTo>
                  <a:cubicBezTo>
                    <a:pt x="250" y="1"/>
                    <a:pt x="0" y="251"/>
                    <a:pt x="0" y="501"/>
                  </a:cubicBezTo>
                  <a:cubicBezTo>
                    <a:pt x="0" y="813"/>
                    <a:pt x="250" y="1001"/>
                    <a:pt x="500" y="1001"/>
                  </a:cubicBezTo>
                  <a:cubicBezTo>
                    <a:pt x="750" y="1001"/>
                    <a:pt x="1000" y="813"/>
                    <a:pt x="1000" y="501"/>
                  </a:cubicBezTo>
                  <a:cubicBezTo>
                    <a:pt x="1000" y="251"/>
                    <a:pt x="750" y="1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2"/>
            <p:cNvSpPr/>
            <p:nvPr/>
          </p:nvSpPr>
          <p:spPr>
            <a:xfrm>
              <a:off x="3932700" y="3635625"/>
              <a:ext cx="23450" cy="23475"/>
            </a:xfrm>
            <a:custGeom>
              <a:avLst/>
              <a:gdLst/>
              <a:ahLst/>
              <a:cxnLst/>
              <a:rect l="l" t="t" r="r" b="b"/>
              <a:pathLst>
                <a:path w="938" h="939" extrusionOk="0">
                  <a:moveTo>
                    <a:pt x="438" y="1"/>
                  </a:moveTo>
                  <a:cubicBezTo>
                    <a:pt x="188" y="1"/>
                    <a:pt x="0" y="188"/>
                    <a:pt x="0" y="438"/>
                  </a:cubicBezTo>
                  <a:cubicBezTo>
                    <a:pt x="0" y="751"/>
                    <a:pt x="188" y="938"/>
                    <a:pt x="438" y="938"/>
                  </a:cubicBezTo>
                  <a:cubicBezTo>
                    <a:pt x="750" y="938"/>
                    <a:pt x="938" y="751"/>
                    <a:pt x="938" y="438"/>
                  </a:cubicBezTo>
                  <a:cubicBezTo>
                    <a:pt x="938" y="188"/>
                    <a:pt x="750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4082675" y="3645000"/>
              <a:ext cx="23475" cy="25025"/>
            </a:xfrm>
            <a:custGeom>
              <a:avLst/>
              <a:gdLst/>
              <a:ahLst/>
              <a:cxnLst/>
              <a:rect l="l" t="t" r="r" b="b"/>
              <a:pathLst>
                <a:path w="939" h="1001" extrusionOk="0">
                  <a:moveTo>
                    <a:pt x="438" y="1"/>
                  </a:moveTo>
                  <a:cubicBezTo>
                    <a:pt x="188" y="1"/>
                    <a:pt x="1" y="251"/>
                    <a:pt x="1" y="501"/>
                  </a:cubicBezTo>
                  <a:cubicBezTo>
                    <a:pt x="1" y="751"/>
                    <a:pt x="188" y="1001"/>
                    <a:pt x="438" y="1001"/>
                  </a:cubicBezTo>
                  <a:cubicBezTo>
                    <a:pt x="751" y="1001"/>
                    <a:pt x="938" y="751"/>
                    <a:pt x="938" y="501"/>
                  </a:cubicBezTo>
                  <a:cubicBezTo>
                    <a:pt x="938" y="251"/>
                    <a:pt x="751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3754575" y="3610625"/>
              <a:ext cx="23450" cy="25025"/>
            </a:xfrm>
            <a:custGeom>
              <a:avLst/>
              <a:gdLst/>
              <a:ahLst/>
              <a:cxnLst/>
              <a:rect l="l" t="t" r="r" b="b"/>
              <a:pathLst>
                <a:path w="938" h="1001" extrusionOk="0">
                  <a:moveTo>
                    <a:pt x="500" y="1"/>
                  </a:moveTo>
                  <a:cubicBezTo>
                    <a:pt x="188" y="1"/>
                    <a:pt x="1" y="188"/>
                    <a:pt x="1" y="501"/>
                  </a:cubicBezTo>
                  <a:cubicBezTo>
                    <a:pt x="1" y="751"/>
                    <a:pt x="188" y="1001"/>
                    <a:pt x="500" y="1001"/>
                  </a:cubicBezTo>
                  <a:cubicBezTo>
                    <a:pt x="750" y="1001"/>
                    <a:pt x="938" y="751"/>
                    <a:pt x="938" y="501"/>
                  </a:cubicBezTo>
                  <a:cubicBezTo>
                    <a:pt x="938" y="188"/>
                    <a:pt x="750" y="1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3799875" y="3795000"/>
              <a:ext cx="23475" cy="25025"/>
            </a:xfrm>
            <a:custGeom>
              <a:avLst/>
              <a:gdLst/>
              <a:ahLst/>
              <a:cxnLst/>
              <a:rect l="l" t="t" r="r" b="b"/>
              <a:pathLst>
                <a:path w="939" h="1001" extrusionOk="0">
                  <a:moveTo>
                    <a:pt x="501" y="0"/>
                  </a:moveTo>
                  <a:cubicBezTo>
                    <a:pt x="188" y="0"/>
                    <a:pt x="1" y="250"/>
                    <a:pt x="1" y="500"/>
                  </a:cubicBezTo>
                  <a:cubicBezTo>
                    <a:pt x="1" y="750"/>
                    <a:pt x="188" y="1000"/>
                    <a:pt x="501" y="1000"/>
                  </a:cubicBezTo>
                  <a:cubicBezTo>
                    <a:pt x="751" y="1000"/>
                    <a:pt x="938" y="750"/>
                    <a:pt x="938" y="500"/>
                  </a:cubicBezTo>
                  <a:cubicBezTo>
                    <a:pt x="938" y="250"/>
                    <a:pt x="751" y="0"/>
                    <a:pt x="50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2"/>
            <p:cNvSpPr/>
            <p:nvPr/>
          </p:nvSpPr>
          <p:spPr>
            <a:xfrm>
              <a:off x="3984250" y="380592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0" y="1"/>
                  </a:moveTo>
                  <a:cubicBezTo>
                    <a:pt x="250" y="1"/>
                    <a:pt x="0" y="188"/>
                    <a:pt x="0" y="501"/>
                  </a:cubicBezTo>
                  <a:cubicBezTo>
                    <a:pt x="0" y="751"/>
                    <a:pt x="250" y="1001"/>
                    <a:pt x="500" y="1001"/>
                  </a:cubicBezTo>
                  <a:cubicBezTo>
                    <a:pt x="750" y="1001"/>
                    <a:pt x="1000" y="751"/>
                    <a:pt x="1000" y="501"/>
                  </a:cubicBezTo>
                  <a:cubicBezTo>
                    <a:pt x="1000" y="188"/>
                    <a:pt x="750" y="1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2"/>
            <p:cNvSpPr/>
            <p:nvPr/>
          </p:nvSpPr>
          <p:spPr>
            <a:xfrm>
              <a:off x="4106125" y="384342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0" y="1"/>
                  </a:moveTo>
                  <a:cubicBezTo>
                    <a:pt x="250" y="1"/>
                    <a:pt x="0" y="251"/>
                    <a:pt x="0" y="501"/>
                  </a:cubicBezTo>
                  <a:cubicBezTo>
                    <a:pt x="0" y="813"/>
                    <a:pt x="250" y="1001"/>
                    <a:pt x="500" y="1001"/>
                  </a:cubicBezTo>
                  <a:cubicBezTo>
                    <a:pt x="750" y="1001"/>
                    <a:pt x="1000" y="813"/>
                    <a:pt x="1000" y="501"/>
                  </a:cubicBezTo>
                  <a:cubicBezTo>
                    <a:pt x="1000" y="251"/>
                    <a:pt x="750" y="1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2"/>
            <p:cNvSpPr/>
            <p:nvPr/>
          </p:nvSpPr>
          <p:spPr>
            <a:xfrm>
              <a:off x="4099875" y="3969975"/>
              <a:ext cx="23450" cy="23475"/>
            </a:xfrm>
            <a:custGeom>
              <a:avLst/>
              <a:gdLst/>
              <a:ahLst/>
              <a:cxnLst/>
              <a:rect l="l" t="t" r="r" b="b"/>
              <a:pathLst>
                <a:path w="938" h="939" extrusionOk="0">
                  <a:moveTo>
                    <a:pt x="438" y="1"/>
                  </a:moveTo>
                  <a:cubicBezTo>
                    <a:pt x="188" y="1"/>
                    <a:pt x="0" y="188"/>
                    <a:pt x="0" y="501"/>
                  </a:cubicBezTo>
                  <a:cubicBezTo>
                    <a:pt x="0" y="751"/>
                    <a:pt x="188" y="938"/>
                    <a:pt x="438" y="938"/>
                  </a:cubicBezTo>
                  <a:cubicBezTo>
                    <a:pt x="750" y="938"/>
                    <a:pt x="938" y="751"/>
                    <a:pt x="938" y="501"/>
                  </a:cubicBezTo>
                  <a:cubicBezTo>
                    <a:pt x="938" y="188"/>
                    <a:pt x="750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2"/>
            <p:cNvSpPr/>
            <p:nvPr/>
          </p:nvSpPr>
          <p:spPr>
            <a:xfrm>
              <a:off x="3913950" y="3941875"/>
              <a:ext cx="25025" cy="25000"/>
            </a:xfrm>
            <a:custGeom>
              <a:avLst/>
              <a:gdLst/>
              <a:ahLst/>
              <a:cxnLst/>
              <a:rect l="l" t="t" r="r" b="b"/>
              <a:pathLst>
                <a:path w="1001" h="1000" extrusionOk="0">
                  <a:moveTo>
                    <a:pt x="500" y="0"/>
                  </a:moveTo>
                  <a:cubicBezTo>
                    <a:pt x="250" y="0"/>
                    <a:pt x="0" y="188"/>
                    <a:pt x="0" y="500"/>
                  </a:cubicBezTo>
                  <a:cubicBezTo>
                    <a:pt x="0" y="750"/>
                    <a:pt x="250" y="1000"/>
                    <a:pt x="500" y="1000"/>
                  </a:cubicBezTo>
                  <a:cubicBezTo>
                    <a:pt x="750" y="1000"/>
                    <a:pt x="1000" y="750"/>
                    <a:pt x="1000" y="500"/>
                  </a:cubicBezTo>
                  <a:cubicBezTo>
                    <a:pt x="1000" y="188"/>
                    <a:pt x="750" y="0"/>
                    <a:pt x="5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2"/>
            <p:cNvSpPr/>
            <p:nvPr/>
          </p:nvSpPr>
          <p:spPr>
            <a:xfrm>
              <a:off x="3754575" y="3966850"/>
              <a:ext cx="23450" cy="23475"/>
            </a:xfrm>
            <a:custGeom>
              <a:avLst/>
              <a:gdLst/>
              <a:ahLst/>
              <a:cxnLst/>
              <a:rect l="l" t="t" r="r" b="b"/>
              <a:pathLst>
                <a:path w="938" h="939" extrusionOk="0">
                  <a:moveTo>
                    <a:pt x="500" y="1"/>
                  </a:moveTo>
                  <a:cubicBezTo>
                    <a:pt x="188" y="1"/>
                    <a:pt x="1" y="188"/>
                    <a:pt x="1" y="438"/>
                  </a:cubicBezTo>
                  <a:cubicBezTo>
                    <a:pt x="1" y="751"/>
                    <a:pt x="188" y="938"/>
                    <a:pt x="500" y="938"/>
                  </a:cubicBezTo>
                  <a:cubicBezTo>
                    <a:pt x="750" y="938"/>
                    <a:pt x="938" y="751"/>
                    <a:pt x="938" y="438"/>
                  </a:cubicBezTo>
                  <a:cubicBezTo>
                    <a:pt x="938" y="188"/>
                    <a:pt x="750" y="1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2"/>
            <p:cNvSpPr/>
            <p:nvPr/>
          </p:nvSpPr>
          <p:spPr>
            <a:xfrm>
              <a:off x="3788950" y="412622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0" y="1"/>
                  </a:moveTo>
                  <a:cubicBezTo>
                    <a:pt x="250" y="1"/>
                    <a:pt x="0" y="251"/>
                    <a:pt x="0" y="501"/>
                  </a:cubicBezTo>
                  <a:cubicBezTo>
                    <a:pt x="0" y="751"/>
                    <a:pt x="250" y="1001"/>
                    <a:pt x="500" y="1001"/>
                  </a:cubicBezTo>
                  <a:cubicBezTo>
                    <a:pt x="750" y="1001"/>
                    <a:pt x="1000" y="751"/>
                    <a:pt x="1000" y="501"/>
                  </a:cubicBezTo>
                  <a:cubicBezTo>
                    <a:pt x="1000" y="251"/>
                    <a:pt x="750" y="1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2"/>
            <p:cNvSpPr/>
            <p:nvPr/>
          </p:nvSpPr>
          <p:spPr>
            <a:xfrm>
              <a:off x="3893625" y="4066850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1"/>
                  </a:moveTo>
                  <a:cubicBezTo>
                    <a:pt x="188" y="1"/>
                    <a:pt x="1" y="251"/>
                    <a:pt x="1" y="501"/>
                  </a:cubicBezTo>
                  <a:cubicBezTo>
                    <a:pt x="1" y="751"/>
                    <a:pt x="188" y="1001"/>
                    <a:pt x="501" y="1001"/>
                  </a:cubicBezTo>
                  <a:cubicBezTo>
                    <a:pt x="751" y="1001"/>
                    <a:pt x="1001" y="751"/>
                    <a:pt x="1001" y="501"/>
                  </a:cubicBezTo>
                  <a:cubicBezTo>
                    <a:pt x="1001" y="251"/>
                    <a:pt x="751" y="1"/>
                    <a:pt x="50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2"/>
            <p:cNvSpPr/>
            <p:nvPr/>
          </p:nvSpPr>
          <p:spPr>
            <a:xfrm>
              <a:off x="3967050" y="4166850"/>
              <a:ext cx="23475" cy="25025"/>
            </a:xfrm>
            <a:custGeom>
              <a:avLst/>
              <a:gdLst/>
              <a:ahLst/>
              <a:cxnLst/>
              <a:rect l="l" t="t" r="r" b="b"/>
              <a:pathLst>
                <a:path w="939" h="1001" extrusionOk="0">
                  <a:moveTo>
                    <a:pt x="501" y="0"/>
                  </a:moveTo>
                  <a:cubicBezTo>
                    <a:pt x="188" y="0"/>
                    <a:pt x="1" y="188"/>
                    <a:pt x="1" y="500"/>
                  </a:cubicBezTo>
                  <a:cubicBezTo>
                    <a:pt x="1" y="750"/>
                    <a:pt x="188" y="1000"/>
                    <a:pt x="501" y="1000"/>
                  </a:cubicBezTo>
                  <a:cubicBezTo>
                    <a:pt x="751" y="1000"/>
                    <a:pt x="938" y="750"/>
                    <a:pt x="938" y="500"/>
                  </a:cubicBezTo>
                  <a:cubicBezTo>
                    <a:pt x="938" y="188"/>
                    <a:pt x="751" y="0"/>
                    <a:pt x="50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2"/>
            <p:cNvSpPr/>
            <p:nvPr/>
          </p:nvSpPr>
          <p:spPr>
            <a:xfrm>
              <a:off x="4068625" y="4085600"/>
              <a:ext cx="23450" cy="23475"/>
            </a:xfrm>
            <a:custGeom>
              <a:avLst/>
              <a:gdLst/>
              <a:ahLst/>
              <a:cxnLst/>
              <a:rect l="l" t="t" r="r" b="b"/>
              <a:pathLst>
                <a:path w="938" h="939" extrusionOk="0">
                  <a:moveTo>
                    <a:pt x="438" y="1"/>
                  </a:moveTo>
                  <a:cubicBezTo>
                    <a:pt x="188" y="1"/>
                    <a:pt x="0" y="188"/>
                    <a:pt x="0" y="438"/>
                  </a:cubicBezTo>
                  <a:cubicBezTo>
                    <a:pt x="0" y="751"/>
                    <a:pt x="188" y="938"/>
                    <a:pt x="438" y="938"/>
                  </a:cubicBezTo>
                  <a:cubicBezTo>
                    <a:pt x="750" y="938"/>
                    <a:pt x="938" y="751"/>
                    <a:pt x="938" y="438"/>
                  </a:cubicBezTo>
                  <a:cubicBezTo>
                    <a:pt x="938" y="188"/>
                    <a:pt x="750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2"/>
            <p:cNvSpPr/>
            <p:nvPr/>
          </p:nvSpPr>
          <p:spPr>
            <a:xfrm>
              <a:off x="4796700" y="3007550"/>
              <a:ext cx="25025" cy="23450"/>
            </a:xfrm>
            <a:custGeom>
              <a:avLst/>
              <a:gdLst/>
              <a:ahLst/>
              <a:cxnLst/>
              <a:rect l="l" t="t" r="r" b="b"/>
              <a:pathLst>
                <a:path w="1001" h="938" extrusionOk="0">
                  <a:moveTo>
                    <a:pt x="500" y="0"/>
                  </a:moveTo>
                  <a:cubicBezTo>
                    <a:pt x="250" y="0"/>
                    <a:pt x="0" y="188"/>
                    <a:pt x="0" y="500"/>
                  </a:cubicBezTo>
                  <a:cubicBezTo>
                    <a:pt x="0" y="750"/>
                    <a:pt x="250" y="938"/>
                    <a:pt x="500" y="938"/>
                  </a:cubicBezTo>
                  <a:cubicBezTo>
                    <a:pt x="750" y="938"/>
                    <a:pt x="1000" y="750"/>
                    <a:pt x="1000" y="500"/>
                  </a:cubicBezTo>
                  <a:cubicBezTo>
                    <a:pt x="1000" y="188"/>
                    <a:pt x="750" y="0"/>
                    <a:pt x="5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2"/>
            <p:cNvSpPr/>
            <p:nvPr/>
          </p:nvSpPr>
          <p:spPr>
            <a:xfrm>
              <a:off x="4863875" y="2887250"/>
              <a:ext cx="23475" cy="23450"/>
            </a:xfrm>
            <a:custGeom>
              <a:avLst/>
              <a:gdLst/>
              <a:ahLst/>
              <a:cxnLst/>
              <a:rect l="l" t="t" r="r" b="b"/>
              <a:pathLst>
                <a:path w="939" h="938" extrusionOk="0">
                  <a:moveTo>
                    <a:pt x="438" y="0"/>
                  </a:moveTo>
                  <a:cubicBezTo>
                    <a:pt x="188" y="0"/>
                    <a:pt x="1" y="188"/>
                    <a:pt x="1" y="500"/>
                  </a:cubicBezTo>
                  <a:cubicBezTo>
                    <a:pt x="1" y="750"/>
                    <a:pt x="188" y="937"/>
                    <a:pt x="438" y="937"/>
                  </a:cubicBezTo>
                  <a:cubicBezTo>
                    <a:pt x="751" y="937"/>
                    <a:pt x="938" y="750"/>
                    <a:pt x="938" y="500"/>
                  </a:cubicBezTo>
                  <a:cubicBezTo>
                    <a:pt x="938" y="188"/>
                    <a:pt x="751" y="0"/>
                    <a:pt x="43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2"/>
            <p:cNvSpPr/>
            <p:nvPr/>
          </p:nvSpPr>
          <p:spPr>
            <a:xfrm>
              <a:off x="4948250" y="2940350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1"/>
                  </a:moveTo>
                  <a:cubicBezTo>
                    <a:pt x="251" y="1"/>
                    <a:pt x="1" y="251"/>
                    <a:pt x="1" y="501"/>
                  </a:cubicBezTo>
                  <a:cubicBezTo>
                    <a:pt x="1" y="751"/>
                    <a:pt x="251" y="1001"/>
                    <a:pt x="501" y="1001"/>
                  </a:cubicBezTo>
                  <a:cubicBezTo>
                    <a:pt x="751" y="1001"/>
                    <a:pt x="1001" y="751"/>
                    <a:pt x="1001" y="501"/>
                  </a:cubicBezTo>
                  <a:cubicBezTo>
                    <a:pt x="1001" y="251"/>
                    <a:pt x="751" y="1"/>
                    <a:pt x="50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2"/>
            <p:cNvSpPr/>
            <p:nvPr/>
          </p:nvSpPr>
          <p:spPr>
            <a:xfrm>
              <a:off x="4912325" y="3129400"/>
              <a:ext cx="23450" cy="25025"/>
            </a:xfrm>
            <a:custGeom>
              <a:avLst/>
              <a:gdLst/>
              <a:ahLst/>
              <a:cxnLst/>
              <a:rect l="l" t="t" r="r" b="b"/>
              <a:pathLst>
                <a:path w="938" h="1001" extrusionOk="0">
                  <a:moveTo>
                    <a:pt x="500" y="1"/>
                  </a:moveTo>
                  <a:cubicBezTo>
                    <a:pt x="188" y="1"/>
                    <a:pt x="0" y="188"/>
                    <a:pt x="0" y="501"/>
                  </a:cubicBezTo>
                  <a:cubicBezTo>
                    <a:pt x="0" y="751"/>
                    <a:pt x="188" y="1001"/>
                    <a:pt x="500" y="1001"/>
                  </a:cubicBezTo>
                  <a:cubicBezTo>
                    <a:pt x="750" y="1001"/>
                    <a:pt x="938" y="751"/>
                    <a:pt x="938" y="501"/>
                  </a:cubicBezTo>
                  <a:cubicBezTo>
                    <a:pt x="938" y="188"/>
                    <a:pt x="750" y="1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5024800" y="305597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1"/>
                  </a:moveTo>
                  <a:cubicBezTo>
                    <a:pt x="251" y="1"/>
                    <a:pt x="1" y="251"/>
                    <a:pt x="1" y="501"/>
                  </a:cubicBezTo>
                  <a:cubicBezTo>
                    <a:pt x="1" y="751"/>
                    <a:pt x="251" y="1001"/>
                    <a:pt x="501" y="1001"/>
                  </a:cubicBezTo>
                  <a:cubicBezTo>
                    <a:pt x="751" y="1001"/>
                    <a:pt x="1001" y="751"/>
                    <a:pt x="1001" y="501"/>
                  </a:cubicBezTo>
                  <a:cubicBezTo>
                    <a:pt x="1001" y="251"/>
                    <a:pt x="751" y="1"/>
                    <a:pt x="50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5084175" y="295597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1"/>
                  </a:moveTo>
                  <a:cubicBezTo>
                    <a:pt x="251" y="1"/>
                    <a:pt x="1" y="251"/>
                    <a:pt x="1" y="501"/>
                  </a:cubicBezTo>
                  <a:cubicBezTo>
                    <a:pt x="1" y="813"/>
                    <a:pt x="251" y="1001"/>
                    <a:pt x="501" y="1001"/>
                  </a:cubicBezTo>
                  <a:cubicBezTo>
                    <a:pt x="751" y="1001"/>
                    <a:pt x="1001" y="813"/>
                    <a:pt x="1001" y="501"/>
                  </a:cubicBezTo>
                  <a:cubicBezTo>
                    <a:pt x="1001" y="251"/>
                    <a:pt x="751" y="1"/>
                    <a:pt x="50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5162300" y="3026300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0"/>
                  </a:moveTo>
                  <a:cubicBezTo>
                    <a:pt x="251" y="0"/>
                    <a:pt x="1" y="250"/>
                    <a:pt x="1" y="500"/>
                  </a:cubicBezTo>
                  <a:cubicBezTo>
                    <a:pt x="1" y="750"/>
                    <a:pt x="251" y="1000"/>
                    <a:pt x="501" y="1000"/>
                  </a:cubicBezTo>
                  <a:cubicBezTo>
                    <a:pt x="813" y="1000"/>
                    <a:pt x="1001" y="750"/>
                    <a:pt x="1001" y="500"/>
                  </a:cubicBezTo>
                  <a:cubicBezTo>
                    <a:pt x="1001" y="250"/>
                    <a:pt x="813" y="0"/>
                    <a:pt x="50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5274800" y="3110675"/>
              <a:ext cx="25025" cy="23450"/>
            </a:xfrm>
            <a:custGeom>
              <a:avLst/>
              <a:gdLst/>
              <a:ahLst/>
              <a:cxnLst/>
              <a:rect l="l" t="t" r="r" b="b"/>
              <a:pathLst>
                <a:path w="1001" h="938" extrusionOk="0">
                  <a:moveTo>
                    <a:pt x="500" y="0"/>
                  </a:moveTo>
                  <a:cubicBezTo>
                    <a:pt x="188" y="0"/>
                    <a:pt x="0" y="188"/>
                    <a:pt x="0" y="437"/>
                  </a:cubicBezTo>
                  <a:cubicBezTo>
                    <a:pt x="0" y="750"/>
                    <a:pt x="188" y="937"/>
                    <a:pt x="500" y="937"/>
                  </a:cubicBezTo>
                  <a:cubicBezTo>
                    <a:pt x="750" y="937"/>
                    <a:pt x="1000" y="750"/>
                    <a:pt x="1000" y="437"/>
                  </a:cubicBezTo>
                  <a:cubicBezTo>
                    <a:pt x="1000" y="188"/>
                    <a:pt x="750" y="0"/>
                    <a:pt x="5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5346675" y="3230975"/>
              <a:ext cx="23450" cy="23450"/>
            </a:xfrm>
            <a:custGeom>
              <a:avLst/>
              <a:gdLst/>
              <a:ahLst/>
              <a:cxnLst/>
              <a:rect l="l" t="t" r="r" b="b"/>
              <a:pathLst>
                <a:path w="938" h="938" extrusionOk="0">
                  <a:moveTo>
                    <a:pt x="438" y="0"/>
                  </a:moveTo>
                  <a:cubicBezTo>
                    <a:pt x="188" y="0"/>
                    <a:pt x="0" y="188"/>
                    <a:pt x="0" y="438"/>
                  </a:cubicBezTo>
                  <a:cubicBezTo>
                    <a:pt x="0" y="750"/>
                    <a:pt x="188" y="938"/>
                    <a:pt x="438" y="938"/>
                  </a:cubicBezTo>
                  <a:cubicBezTo>
                    <a:pt x="750" y="938"/>
                    <a:pt x="938" y="750"/>
                    <a:pt x="938" y="438"/>
                  </a:cubicBezTo>
                  <a:cubicBezTo>
                    <a:pt x="938" y="188"/>
                    <a:pt x="750" y="0"/>
                    <a:pt x="43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6675" y="328252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0" y="1"/>
                  </a:moveTo>
                  <a:cubicBezTo>
                    <a:pt x="250" y="1"/>
                    <a:pt x="0" y="251"/>
                    <a:pt x="0" y="501"/>
                  </a:cubicBezTo>
                  <a:cubicBezTo>
                    <a:pt x="0" y="751"/>
                    <a:pt x="250" y="1001"/>
                    <a:pt x="500" y="1001"/>
                  </a:cubicBezTo>
                  <a:cubicBezTo>
                    <a:pt x="750" y="1001"/>
                    <a:pt x="1000" y="751"/>
                    <a:pt x="1000" y="501"/>
                  </a:cubicBezTo>
                  <a:cubicBezTo>
                    <a:pt x="1000" y="251"/>
                    <a:pt x="750" y="1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115425" y="332627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0"/>
                  </a:moveTo>
                  <a:cubicBezTo>
                    <a:pt x="251" y="0"/>
                    <a:pt x="1" y="250"/>
                    <a:pt x="1" y="500"/>
                  </a:cubicBezTo>
                  <a:cubicBezTo>
                    <a:pt x="1" y="750"/>
                    <a:pt x="251" y="1000"/>
                    <a:pt x="501" y="1000"/>
                  </a:cubicBezTo>
                  <a:cubicBezTo>
                    <a:pt x="751" y="1000"/>
                    <a:pt x="1001" y="750"/>
                    <a:pt x="1001" y="500"/>
                  </a:cubicBezTo>
                  <a:cubicBezTo>
                    <a:pt x="1001" y="250"/>
                    <a:pt x="751" y="0"/>
                    <a:pt x="50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135750" y="3179400"/>
              <a:ext cx="23450" cy="25025"/>
            </a:xfrm>
            <a:custGeom>
              <a:avLst/>
              <a:gdLst/>
              <a:ahLst/>
              <a:cxnLst/>
              <a:rect l="l" t="t" r="r" b="b"/>
              <a:pathLst>
                <a:path w="938" h="1001" extrusionOk="0">
                  <a:moveTo>
                    <a:pt x="438" y="1"/>
                  </a:moveTo>
                  <a:cubicBezTo>
                    <a:pt x="188" y="1"/>
                    <a:pt x="0" y="251"/>
                    <a:pt x="0" y="501"/>
                  </a:cubicBezTo>
                  <a:cubicBezTo>
                    <a:pt x="0" y="751"/>
                    <a:pt x="188" y="1001"/>
                    <a:pt x="438" y="1001"/>
                  </a:cubicBezTo>
                  <a:cubicBezTo>
                    <a:pt x="750" y="1001"/>
                    <a:pt x="938" y="751"/>
                    <a:pt x="938" y="501"/>
                  </a:cubicBezTo>
                  <a:cubicBezTo>
                    <a:pt x="938" y="251"/>
                    <a:pt x="750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004500" y="3245025"/>
              <a:ext cx="25025" cy="23475"/>
            </a:xfrm>
            <a:custGeom>
              <a:avLst/>
              <a:gdLst/>
              <a:ahLst/>
              <a:cxnLst/>
              <a:rect l="l" t="t" r="r" b="b"/>
              <a:pathLst>
                <a:path w="1001" h="939" extrusionOk="0">
                  <a:moveTo>
                    <a:pt x="500" y="1"/>
                  </a:moveTo>
                  <a:cubicBezTo>
                    <a:pt x="188" y="1"/>
                    <a:pt x="0" y="188"/>
                    <a:pt x="0" y="438"/>
                  </a:cubicBezTo>
                  <a:cubicBezTo>
                    <a:pt x="0" y="751"/>
                    <a:pt x="188" y="938"/>
                    <a:pt x="500" y="938"/>
                  </a:cubicBezTo>
                  <a:cubicBezTo>
                    <a:pt x="750" y="938"/>
                    <a:pt x="1000" y="751"/>
                    <a:pt x="1000" y="438"/>
                  </a:cubicBezTo>
                  <a:cubicBezTo>
                    <a:pt x="1000" y="188"/>
                    <a:pt x="750" y="1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2615575" y="846725"/>
              <a:ext cx="1032775" cy="25"/>
            </a:xfrm>
            <a:custGeom>
              <a:avLst/>
              <a:gdLst/>
              <a:ahLst/>
              <a:cxnLst/>
              <a:rect l="l" t="t" r="r" b="b"/>
              <a:pathLst>
                <a:path w="41311" h="1" extrusionOk="0">
                  <a:moveTo>
                    <a:pt x="41311" y="1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2615575" y="846725"/>
              <a:ext cx="1032775" cy="25"/>
            </a:xfrm>
            <a:custGeom>
              <a:avLst/>
              <a:gdLst/>
              <a:ahLst/>
              <a:cxnLst/>
              <a:rect l="l" t="t" r="r" b="b"/>
              <a:pathLst>
                <a:path w="41311" h="1" fill="none" extrusionOk="0">
                  <a:moveTo>
                    <a:pt x="41311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2615575" y="1656050"/>
              <a:ext cx="1067150" cy="25"/>
            </a:xfrm>
            <a:custGeom>
              <a:avLst/>
              <a:gdLst/>
              <a:ahLst/>
              <a:cxnLst/>
              <a:rect l="l" t="t" r="r" b="b"/>
              <a:pathLst>
                <a:path w="42686" h="1" extrusionOk="0">
                  <a:moveTo>
                    <a:pt x="42686" y="1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2615575" y="1656050"/>
              <a:ext cx="1067150" cy="25"/>
            </a:xfrm>
            <a:custGeom>
              <a:avLst/>
              <a:gdLst/>
              <a:ahLst/>
              <a:cxnLst/>
              <a:rect l="l" t="t" r="r" b="b"/>
              <a:pathLst>
                <a:path w="42686" h="1" fill="none" extrusionOk="0">
                  <a:moveTo>
                    <a:pt x="42686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2615575" y="3309100"/>
              <a:ext cx="1890550" cy="25"/>
            </a:xfrm>
            <a:custGeom>
              <a:avLst/>
              <a:gdLst/>
              <a:ahLst/>
              <a:cxnLst/>
              <a:rect l="l" t="t" r="r" b="b"/>
              <a:pathLst>
                <a:path w="75622" h="1" extrusionOk="0">
                  <a:moveTo>
                    <a:pt x="75621" y="0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2615575" y="3309100"/>
              <a:ext cx="1890550" cy="25"/>
            </a:xfrm>
            <a:custGeom>
              <a:avLst/>
              <a:gdLst/>
              <a:ahLst/>
              <a:cxnLst/>
              <a:rect l="l" t="t" r="r" b="b"/>
              <a:pathLst>
                <a:path w="75622" h="1" fill="none" extrusionOk="0">
                  <a:moveTo>
                    <a:pt x="75621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89" name="Google Shape;389;p32"/>
          <p:cNvCxnSpPr/>
          <p:nvPr/>
        </p:nvCxnSpPr>
        <p:spPr>
          <a:xfrm rot="10800000">
            <a:off x="1916924" y="1063775"/>
            <a:ext cx="901500" cy="10800"/>
          </a:xfrm>
          <a:prstGeom prst="straightConnector1">
            <a:avLst/>
          </a:prstGeom>
          <a:noFill/>
          <a:ln w="9525" cap="flat" cmpd="sng">
            <a:solidFill>
              <a:srgbClr val="F7360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0" name="Google Shape;390;p32"/>
          <p:cNvSpPr txBox="1"/>
          <p:nvPr/>
        </p:nvSpPr>
        <p:spPr>
          <a:xfrm>
            <a:off x="2818424" y="930053"/>
            <a:ext cx="1409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rgbClr val="F73606"/>
                </a:solidFill>
                <a:latin typeface="Kalam"/>
                <a:ea typeface="Kalam"/>
                <a:cs typeface="Kalam"/>
                <a:sym typeface="Kalam"/>
              </a:rPr>
              <a:t>HAIRS LIE FLAT</a:t>
            </a:r>
            <a:endParaRPr sz="900" b="1" dirty="0">
              <a:solidFill>
                <a:srgbClr val="F73606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91" name="Google Shape;391;p32"/>
          <p:cNvSpPr txBox="1"/>
          <p:nvPr/>
        </p:nvSpPr>
        <p:spPr>
          <a:xfrm>
            <a:off x="644375" y="941878"/>
            <a:ext cx="514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HAIR 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92" name="Google Shape;392;p32"/>
          <p:cNvSpPr txBox="1"/>
          <p:nvPr/>
        </p:nvSpPr>
        <p:spPr>
          <a:xfrm>
            <a:off x="647788" y="1486020"/>
            <a:ext cx="514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SKIN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93" name="Google Shape;393;p32"/>
          <p:cNvSpPr txBox="1"/>
          <p:nvPr/>
        </p:nvSpPr>
        <p:spPr>
          <a:xfrm>
            <a:off x="443675" y="2568925"/>
            <a:ext cx="715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HAIR FOLLICLE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394" name="Google Shape;394;p32"/>
          <p:cNvCxnSpPr/>
          <p:nvPr/>
        </p:nvCxnSpPr>
        <p:spPr>
          <a:xfrm>
            <a:off x="4868875" y="-7925"/>
            <a:ext cx="0" cy="5153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5" name="Google Shape;395;p32"/>
          <p:cNvSpPr txBox="1"/>
          <p:nvPr/>
        </p:nvSpPr>
        <p:spPr>
          <a:xfrm>
            <a:off x="5677500" y="2045575"/>
            <a:ext cx="2636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When the body gets too hot, hair follicles in the skin retract, causing hairs on the surface of the skin to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lie flat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9EBA148-359C-4F0E-D8D0-B857D19C38E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B971719-767A-F84C-58B1-59FF9C15D8C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1A63E2-823D-778A-16A2-6A5ABB12A0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7491CC-918C-486B-1B8F-9ECDA18B49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Warming Up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01" name="Google Shape;401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A </a:t>
            </a:r>
            <a:r>
              <a:rPr lang="en" b="1">
                <a:solidFill>
                  <a:srgbClr val="A4C2F4"/>
                </a:solidFill>
              </a:rPr>
              <a:t>drop in temperature</a:t>
            </a:r>
            <a:r>
              <a:rPr lang="en">
                <a:solidFill>
                  <a:srgbClr val="B7B7B7"/>
                </a:solidFill>
              </a:rPr>
              <a:t> is detected by thermoreceptors.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hypothalamus initiates several </a:t>
            </a:r>
            <a:r>
              <a:rPr lang="en" b="1">
                <a:solidFill>
                  <a:srgbClr val="B7B7B7"/>
                </a:solidFill>
              </a:rPr>
              <a:t>warming </a:t>
            </a:r>
            <a:r>
              <a:rPr lang="en">
                <a:solidFill>
                  <a:srgbClr val="B7B7B7"/>
                </a:solidFill>
              </a:rPr>
              <a:t>mechanisms: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body stops sweating.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body begins to </a:t>
            </a:r>
            <a:r>
              <a:rPr lang="en" b="1">
                <a:solidFill>
                  <a:srgbClr val="B7B7B7"/>
                </a:solidFill>
              </a:rPr>
              <a:t>shiver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Rapid muscle contractions require respiration. 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Respiration releases </a:t>
            </a:r>
            <a:r>
              <a:rPr lang="en" b="1">
                <a:solidFill>
                  <a:srgbClr val="B7B7B7"/>
                </a:solidFill>
              </a:rPr>
              <a:t>heat </a:t>
            </a:r>
            <a:r>
              <a:rPr lang="en">
                <a:solidFill>
                  <a:srgbClr val="B7B7B7"/>
                </a:solidFill>
              </a:rPr>
              <a:t>as a byproduct.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Arterioles begin to </a:t>
            </a:r>
            <a:r>
              <a:rPr lang="en" b="1">
                <a:solidFill>
                  <a:srgbClr val="B7B7B7"/>
                </a:solidFill>
              </a:rPr>
              <a:t>constrict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Blood is moved inwards, towards the core of the body.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Less heat is radiated from the body in </a:t>
            </a:r>
            <a:r>
              <a:rPr lang="en" b="1">
                <a:solidFill>
                  <a:srgbClr val="B7B7B7"/>
                </a:solidFill>
              </a:rPr>
              <a:t>vasoconstriction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Hair on the skin </a:t>
            </a:r>
            <a:r>
              <a:rPr lang="en" b="1">
                <a:solidFill>
                  <a:srgbClr val="B7B7B7"/>
                </a:solidFill>
              </a:rPr>
              <a:t>stand up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This traps a pocket of warm air, </a:t>
            </a:r>
            <a:r>
              <a:rPr lang="en" b="1">
                <a:solidFill>
                  <a:srgbClr val="B7B7B7"/>
                </a:solidFill>
              </a:rPr>
              <a:t>insulating </a:t>
            </a:r>
            <a:r>
              <a:rPr lang="en">
                <a:solidFill>
                  <a:srgbClr val="B7B7B7"/>
                </a:solidFill>
              </a:rPr>
              <a:t>the body.</a:t>
            </a: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402" name="Google Shape;402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4EF1853-FC4A-FE53-3117-AE9E6788007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3496EAF-41AA-E917-F940-66273A30D75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CF7C6F-ED62-DAC6-297F-858C882E0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8712C5-235C-0D2F-D7F6-D29A71FF34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937</Words>
  <Application>Microsoft Office PowerPoint</Application>
  <PresentationFormat>On-screen Show (16:9)</PresentationFormat>
  <Paragraphs>115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Times New Roman</vt:lpstr>
      <vt:lpstr>Kalam</vt:lpstr>
      <vt:lpstr>Cambria</vt:lpstr>
      <vt:lpstr>gg sans</vt:lpstr>
      <vt:lpstr>Simple Dark</vt:lpstr>
      <vt:lpstr>Simple Dark</vt:lpstr>
      <vt:lpstr>Edexcel IGCSE Biology 33 - Controlling Body Temperature</vt:lpstr>
      <vt:lpstr>Thermoregulation  </vt:lpstr>
      <vt:lpstr>PowerPoint Presentation</vt:lpstr>
      <vt:lpstr>Detecting Temperature Change  </vt:lpstr>
      <vt:lpstr>Cooling Down  </vt:lpstr>
      <vt:lpstr>PowerPoint Presentation</vt:lpstr>
      <vt:lpstr>PowerPoint Presentation</vt:lpstr>
      <vt:lpstr>PowerPoint Presentation</vt:lpstr>
      <vt:lpstr>Warming Up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33 - Controlling Body Temperature</dc:title>
  <cp:lastModifiedBy>Chezka Mae Madrona</cp:lastModifiedBy>
  <cp:revision>2</cp:revision>
  <dcterms:modified xsi:type="dcterms:W3CDTF">2025-04-26T07:48:44Z</dcterms:modified>
</cp:coreProperties>
</file>