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gg sans" panose="00000800000000000000" pitchFamily="2" charset="0"/>
      <p:bold r:id="rId21"/>
    </p:embeddedFont>
    <p:embeddedFont>
      <p:font typeface="Kalam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db7f658d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db7f658d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a40698275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a40698275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a40698275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a40698275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114c3e97030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114c3e97030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a40698275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a40698275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3ceb44c99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3ceb44c99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3ec32a6c0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3ec32a6c0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37a4749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37a4749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53ceb44c99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53ceb44c99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14c3e9703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14c3e9703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14c3e9703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14c3e9703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14c3e97030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114c3e97030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32 - Reflexes and the Eye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Minimising Damage and Focusing Light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023" name="Google Shape;1023;p34"/>
          <p:cNvSpPr txBox="1"/>
          <p:nvPr/>
        </p:nvSpPr>
        <p:spPr>
          <a:xfrm>
            <a:off x="5738575" y="1964850"/>
            <a:ext cx="25374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/>
                <a:ea typeface="Cambria"/>
                <a:cs typeface="Cambria"/>
                <a:sym typeface="Cambria"/>
              </a:rPr>
              <a:t>Accommodation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allows the eyes to focus on both near and far objects.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 both cases light is focused onto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retina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24" name="Google Shape;1024;p34"/>
          <p:cNvGrpSpPr/>
          <p:nvPr/>
        </p:nvGrpSpPr>
        <p:grpSpPr>
          <a:xfrm>
            <a:off x="646400" y="2582732"/>
            <a:ext cx="4443401" cy="1466165"/>
            <a:chOff x="356200" y="730475"/>
            <a:chExt cx="4501926" cy="1489248"/>
          </a:xfrm>
        </p:grpSpPr>
        <p:sp>
          <p:nvSpPr>
            <p:cNvPr id="1025" name="Google Shape;1025;p34"/>
            <p:cNvSpPr/>
            <p:nvPr/>
          </p:nvSpPr>
          <p:spPr>
            <a:xfrm>
              <a:off x="3214654" y="730475"/>
              <a:ext cx="1643472" cy="1489248"/>
            </a:xfrm>
            <a:custGeom>
              <a:avLst/>
              <a:gdLst/>
              <a:ahLst/>
              <a:cxnLst/>
              <a:rect l="l" t="t" r="r" b="b"/>
              <a:pathLst>
                <a:path w="91304" h="82736" extrusionOk="0">
                  <a:moveTo>
                    <a:pt x="49936" y="1"/>
                  </a:moveTo>
                  <a:cubicBezTo>
                    <a:pt x="35690" y="26"/>
                    <a:pt x="22434" y="7377"/>
                    <a:pt x="14905" y="19468"/>
                  </a:cubicBezTo>
                  <a:cubicBezTo>
                    <a:pt x="6160" y="22915"/>
                    <a:pt x="1" y="31407"/>
                    <a:pt x="1" y="41368"/>
                  </a:cubicBezTo>
                  <a:cubicBezTo>
                    <a:pt x="1" y="51305"/>
                    <a:pt x="6160" y="59796"/>
                    <a:pt x="14855" y="63269"/>
                  </a:cubicBezTo>
                  <a:cubicBezTo>
                    <a:pt x="22408" y="75360"/>
                    <a:pt x="35665" y="82736"/>
                    <a:pt x="49936" y="82736"/>
                  </a:cubicBezTo>
                  <a:cubicBezTo>
                    <a:pt x="72774" y="82736"/>
                    <a:pt x="91303" y="64207"/>
                    <a:pt x="91303" y="41368"/>
                  </a:cubicBezTo>
                  <a:cubicBezTo>
                    <a:pt x="91303" y="18505"/>
                    <a:pt x="72774" y="1"/>
                    <a:pt x="499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3461488" y="1095479"/>
              <a:ext cx="230436" cy="750114"/>
            </a:xfrm>
            <a:custGeom>
              <a:avLst/>
              <a:gdLst/>
              <a:ahLst/>
              <a:cxnLst/>
              <a:rect l="l" t="t" r="r" b="b"/>
              <a:pathLst>
                <a:path w="12802" h="41673" extrusionOk="0">
                  <a:moveTo>
                    <a:pt x="5831" y="1"/>
                  </a:moveTo>
                  <a:cubicBezTo>
                    <a:pt x="3195" y="1"/>
                    <a:pt x="457" y="8467"/>
                    <a:pt x="128" y="17618"/>
                  </a:cubicBezTo>
                  <a:cubicBezTo>
                    <a:pt x="1" y="20913"/>
                    <a:pt x="153" y="26261"/>
                    <a:pt x="457" y="28745"/>
                  </a:cubicBezTo>
                  <a:cubicBezTo>
                    <a:pt x="1066" y="33967"/>
                    <a:pt x="3017" y="39924"/>
                    <a:pt x="4589" y="41292"/>
                  </a:cubicBezTo>
                  <a:cubicBezTo>
                    <a:pt x="4880" y="41546"/>
                    <a:pt x="5223" y="41673"/>
                    <a:pt x="5562" y="41673"/>
                  </a:cubicBezTo>
                  <a:cubicBezTo>
                    <a:pt x="5901" y="41673"/>
                    <a:pt x="6237" y="41546"/>
                    <a:pt x="6515" y="41292"/>
                  </a:cubicBezTo>
                  <a:cubicBezTo>
                    <a:pt x="7605" y="40304"/>
                    <a:pt x="8518" y="38428"/>
                    <a:pt x="9963" y="34220"/>
                  </a:cubicBezTo>
                  <a:cubicBezTo>
                    <a:pt x="11205" y="30646"/>
                    <a:pt x="11990" y="27681"/>
                    <a:pt x="12447" y="24943"/>
                  </a:cubicBezTo>
                  <a:cubicBezTo>
                    <a:pt x="12776" y="22915"/>
                    <a:pt x="12802" y="22383"/>
                    <a:pt x="12751" y="19899"/>
                  </a:cubicBezTo>
                  <a:cubicBezTo>
                    <a:pt x="12624" y="15641"/>
                    <a:pt x="11838" y="12041"/>
                    <a:pt x="9861" y="6693"/>
                  </a:cubicBezTo>
                  <a:cubicBezTo>
                    <a:pt x="8188" y="2130"/>
                    <a:pt x="6896" y="1"/>
                    <a:pt x="5831" y="1"/>
                  </a:cubicBezTo>
                  <a:close/>
                </a:path>
              </a:pathLst>
            </a:custGeom>
            <a:solidFill>
              <a:srgbClr val="3030FF"/>
            </a:solidFill>
            <a:ln w="9525" cap="flat" cmpd="sng">
              <a:solidFill>
                <a:srgbClr val="000000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609424" y="1331837"/>
              <a:ext cx="2976642" cy="143280"/>
            </a:xfrm>
            <a:custGeom>
              <a:avLst/>
              <a:gdLst/>
              <a:ahLst/>
              <a:cxnLst/>
              <a:rect l="l" t="t" r="r" b="b"/>
              <a:pathLst>
                <a:path w="165369" h="7960" fill="none" extrusionOk="0">
                  <a:moveTo>
                    <a:pt x="0" y="7959"/>
                  </a:moveTo>
                  <a:lnTo>
                    <a:pt x="165369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356200" y="1281545"/>
              <a:ext cx="250038" cy="592344"/>
            </a:xfrm>
            <a:custGeom>
              <a:avLst/>
              <a:gdLst/>
              <a:ahLst/>
              <a:cxnLst/>
              <a:rect l="l" t="t" r="r" b="b"/>
              <a:pathLst>
                <a:path w="13891" h="32908" extrusionOk="0">
                  <a:moveTo>
                    <a:pt x="7098" y="0"/>
                  </a:moveTo>
                  <a:cubicBezTo>
                    <a:pt x="7091" y="0"/>
                    <a:pt x="7082" y="3"/>
                    <a:pt x="7072" y="6"/>
                  </a:cubicBezTo>
                  <a:cubicBezTo>
                    <a:pt x="7022" y="6"/>
                    <a:pt x="6794" y="31"/>
                    <a:pt x="6565" y="57"/>
                  </a:cubicBezTo>
                  <a:cubicBezTo>
                    <a:pt x="5957" y="158"/>
                    <a:pt x="5957" y="158"/>
                    <a:pt x="5982" y="234"/>
                  </a:cubicBezTo>
                  <a:cubicBezTo>
                    <a:pt x="6008" y="285"/>
                    <a:pt x="6033" y="589"/>
                    <a:pt x="6084" y="918"/>
                  </a:cubicBezTo>
                  <a:cubicBezTo>
                    <a:pt x="6287" y="2667"/>
                    <a:pt x="6363" y="4112"/>
                    <a:pt x="6312" y="5481"/>
                  </a:cubicBezTo>
                  <a:cubicBezTo>
                    <a:pt x="6287" y="6039"/>
                    <a:pt x="6261" y="6495"/>
                    <a:pt x="6236" y="6495"/>
                  </a:cubicBezTo>
                  <a:cubicBezTo>
                    <a:pt x="6236" y="6495"/>
                    <a:pt x="5982" y="6495"/>
                    <a:pt x="5678" y="6470"/>
                  </a:cubicBezTo>
                  <a:cubicBezTo>
                    <a:pt x="4411" y="6368"/>
                    <a:pt x="3067" y="6089"/>
                    <a:pt x="1901" y="5709"/>
                  </a:cubicBezTo>
                  <a:lnTo>
                    <a:pt x="1496" y="5557"/>
                  </a:lnTo>
                  <a:cubicBezTo>
                    <a:pt x="1471" y="5557"/>
                    <a:pt x="1445" y="7002"/>
                    <a:pt x="1445" y="8725"/>
                  </a:cubicBezTo>
                  <a:cubicBezTo>
                    <a:pt x="1445" y="11818"/>
                    <a:pt x="1445" y="11894"/>
                    <a:pt x="1369" y="12173"/>
                  </a:cubicBezTo>
                  <a:cubicBezTo>
                    <a:pt x="1268" y="12553"/>
                    <a:pt x="1065" y="12933"/>
                    <a:pt x="710" y="13466"/>
                  </a:cubicBezTo>
                  <a:cubicBezTo>
                    <a:pt x="229" y="14175"/>
                    <a:pt x="102" y="14479"/>
                    <a:pt x="51" y="14961"/>
                  </a:cubicBezTo>
                  <a:cubicBezTo>
                    <a:pt x="0" y="15493"/>
                    <a:pt x="152" y="15975"/>
                    <a:pt x="431" y="16254"/>
                  </a:cubicBezTo>
                  <a:cubicBezTo>
                    <a:pt x="600" y="16436"/>
                    <a:pt x="784" y="16526"/>
                    <a:pt x="962" y="16526"/>
                  </a:cubicBezTo>
                  <a:cubicBezTo>
                    <a:pt x="1106" y="16526"/>
                    <a:pt x="1245" y="16468"/>
                    <a:pt x="1369" y="16355"/>
                  </a:cubicBezTo>
                  <a:lnTo>
                    <a:pt x="1445" y="16279"/>
                  </a:lnTo>
                  <a:lnTo>
                    <a:pt x="1445" y="17470"/>
                  </a:lnTo>
                  <a:lnTo>
                    <a:pt x="1445" y="32907"/>
                  </a:lnTo>
                  <a:lnTo>
                    <a:pt x="12117" y="32907"/>
                  </a:lnTo>
                  <a:lnTo>
                    <a:pt x="12117" y="15798"/>
                  </a:lnTo>
                  <a:lnTo>
                    <a:pt x="12117" y="12959"/>
                  </a:lnTo>
                  <a:lnTo>
                    <a:pt x="12269" y="13060"/>
                  </a:lnTo>
                  <a:cubicBezTo>
                    <a:pt x="12430" y="13181"/>
                    <a:pt x="12585" y="13238"/>
                    <a:pt x="12744" y="13238"/>
                  </a:cubicBezTo>
                  <a:cubicBezTo>
                    <a:pt x="12883" y="13238"/>
                    <a:pt x="13027" y="13194"/>
                    <a:pt x="13181" y="13111"/>
                  </a:cubicBezTo>
                  <a:cubicBezTo>
                    <a:pt x="13637" y="12832"/>
                    <a:pt x="13891" y="12274"/>
                    <a:pt x="13891" y="11514"/>
                  </a:cubicBezTo>
                  <a:cubicBezTo>
                    <a:pt x="13891" y="11057"/>
                    <a:pt x="13790" y="10677"/>
                    <a:pt x="13612" y="10297"/>
                  </a:cubicBezTo>
                  <a:cubicBezTo>
                    <a:pt x="13561" y="10170"/>
                    <a:pt x="13308" y="9790"/>
                    <a:pt x="13080" y="9435"/>
                  </a:cubicBezTo>
                  <a:cubicBezTo>
                    <a:pt x="12243" y="8219"/>
                    <a:pt x="12117" y="7838"/>
                    <a:pt x="12117" y="6393"/>
                  </a:cubicBezTo>
                  <a:cubicBezTo>
                    <a:pt x="12117" y="5937"/>
                    <a:pt x="12117" y="5557"/>
                    <a:pt x="12091" y="5557"/>
                  </a:cubicBezTo>
                  <a:cubicBezTo>
                    <a:pt x="12091" y="5557"/>
                    <a:pt x="11863" y="5633"/>
                    <a:pt x="11559" y="5734"/>
                  </a:cubicBezTo>
                  <a:cubicBezTo>
                    <a:pt x="10925" y="5963"/>
                    <a:pt x="10013" y="6165"/>
                    <a:pt x="9328" y="6292"/>
                  </a:cubicBezTo>
                  <a:cubicBezTo>
                    <a:pt x="8820" y="6385"/>
                    <a:pt x="7699" y="6498"/>
                    <a:pt x="7468" y="6498"/>
                  </a:cubicBezTo>
                  <a:cubicBezTo>
                    <a:pt x="7446" y="6498"/>
                    <a:pt x="7432" y="6497"/>
                    <a:pt x="7427" y="6495"/>
                  </a:cubicBezTo>
                  <a:cubicBezTo>
                    <a:pt x="7427" y="6495"/>
                    <a:pt x="7453" y="6216"/>
                    <a:pt x="7453" y="5887"/>
                  </a:cubicBezTo>
                  <a:cubicBezTo>
                    <a:pt x="7503" y="5151"/>
                    <a:pt x="7478" y="3098"/>
                    <a:pt x="7402" y="2262"/>
                  </a:cubicBezTo>
                  <a:cubicBezTo>
                    <a:pt x="7377" y="1907"/>
                    <a:pt x="7301" y="1273"/>
                    <a:pt x="7250" y="817"/>
                  </a:cubicBezTo>
                  <a:cubicBezTo>
                    <a:pt x="7162" y="111"/>
                    <a:pt x="7150" y="0"/>
                    <a:pt x="7098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366244" y="1076165"/>
              <a:ext cx="220842" cy="293544"/>
            </a:xfrm>
            <a:custGeom>
              <a:avLst/>
              <a:gdLst/>
              <a:ahLst/>
              <a:cxnLst/>
              <a:rect l="l" t="t" r="r" b="b"/>
              <a:pathLst>
                <a:path w="12269" h="16308" extrusionOk="0">
                  <a:moveTo>
                    <a:pt x="6111" y="0"/>
                  </a:moveTo>
                  <a:cubicBezTo>
                    <a:pt x="6067" y="0"/>
                    <a:pt x="6024" y="3"/>
                    <a:pt x="5982" y="9"/>
                  </a:cubicBezTo>
                  <a:cubicBezTo>
                    <a:pt x="5754" y="60"/>
                    <a:pt x="5272" y="288"/>
                    <a:pt x="4943" y="542"/>
                  </a:cubicBezTo>
                  <a:cubicBezTo>
                    <a:pt x="4588" y="795"/>
                    <a:pt x="3751" y="1657"/>
                    <a:pt x="3346" y="2164"/>
                  </a:cubicBezTo>
                  <a:cubicBezTo>
                    <a:pt x="2966" y="2620"/>
                    <a:pt x="2281" y="3659"/>
                    <a:pt x="1952" y="4217"/>
                  </a:cubicBezTo>
                  <a:cubicBezTo>
                    <a:pt x="1166" y="5586"/>
                    <a:pt x="558" y="7157"/>
                    <a:pt x="279" y="8501"/>
                  </a:cubicBezTo>
                  <a:cubicBezTo>
                    <a:pt x="0" y="9946"/>
                    <a:pt x="76" y="11644"/>
                    <a:pt x="482" y="12810"/>
                  </a:cubicBezTo>
                  <a:cubicBezTo>
                    <a:pt x="735" y="13596"/>
                    <a:pt x="1065" y="14103"/>
                    <a:pt x="1648" y="14686"/>
                  </a:cubicBezTo>
                  <a:cubicBezTo>
                    <a:pt x="2256" y="15269"/>
                    <a:pt x="2864" y="15674"/>
                    <a:pt x="3853" y="16105"/>
                  </a:cubicBezTo>
                  <a:cubicBezTo>
                    <a:pt x="4106" y="16207"/>
                    <a:pt x="4334" y="16308"/>
                    <a:pt x="4360" y="16308"/>
                  </a:cubicBezTo>
                  <a:cubicBezTo>
                    <a:pt x="4385" y="16308"/>
                    <a:pt x="4360" y="16257"/>
                    <a:pt x="4309" y="16181"/>
                  </a:cubicBezTo>
                  <a:cubicBezTo>
                    <a:pt x="3751" y="15548"/>
                    <a:pt x="3245" y="14407"/>
                    <a:pt x="3016" y="13317"/>
                  </a:cubicBezTo>
                  <a:cubicBezTo>
                    <a:pt x="2839" y="12531"/>
                    <a:pt x="2788" y="11289"/>
                    <a:pt x="2864" y="10554"/>
                  </a:cubicBezTo>
                  <a:cubicBezTo>
                    <a:pt x="3067" y="9033"/>
                    <a:pt x="3726" y="7538"/>
                    <a:pt x="4613" y="6600"/>
                  </a:cubicBezTo>
                  <a:cubicBezTo>
                    <a:pt x="4994" y="6220"/>
                    <a:pt x="5272" y="5991"/>
                    <a:pt x="5653" y="5814"/>
                  </a:cubicBezTo>
                  <a:cubicBezTo>
                    <a:pt x="5906" y="5713"/>
                    <a:pt x="5931" y="5687"/>
                    <a:pt x="6286" y="5687"/>
                  </a:cubicBezTo>
                  <a:cubicBezTo>
                    <a:pt x="6666" y="5687"/>
                    <a:pt x="6666" y="5713"/>
                    <a:pt x="6971" y="5865"/>
                  </a:cubicBezTo>
                  <a:cubicBezTo>
                    <a:pt x="8162" y="6473"/>
                    <a:pt x="9227" y="8146"/>
                    <a:pt x="9607" y="9971"/>
                  </a:cubicBezTo>
                  <a:cubicBezTo>
                    <a:pt x="10012" y="11948"/>
                    <a:pt x="9581" y="14280"/>
                    <a:pt x="8568" y="15776"/>
                  </a:cubicBezTo>
                  <a:cubicBezTo>
                    <a:pt x="8441" y="15953"/>
                    <a:pt x="8365" y="16080"/>
                    <a:pt x="8365" y="16080"/>
                  </a:cubicBezTo>
                  <a:cubicBezTo>
                    <a:pt x="8415" y="16080"/>
                    <a:pt x="8846" y="15852"/>
                    <a:pt x="9151" y="15674"/>
                  </a:cubicBezTo>
                  <a:cubicBezTo>
                    <a:pt x="11178" y="14534"/>
                    <a:pt x="11990" y="13266"/>
                    <a:pt x="12192" y="11061"/>
                  </a:cubicBezTo>
                  <a:cubicBezTo>
                    <a:pt x="12268" y="10250"/>
                    <a:pt x="12243" y="9616"/>
                    <a:pt x="12091" y="8729"/>
                  </a:cubicBezTo>
                  <a:cubicBezTo>
                    <a:pt x="11635" y="6220"/>
                    <a:pt x="10012" y="3127"/>
                    <a:pt x="8111" y="1226"/>
                  </a:cubicBezTo>
                  <a:cubicBezTo>
                    <a:pt x="7294" y="409"/>
                    <a:pt x="6628" y="0"/>
                    <a:pt x="6111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3586048" y="1331837"/>
              <a:ext cx="1265238" cy="143280"/>
            </a:xfrm>
            <a:custGeom>
              <a:avLst/>
              <a:gdLst/>
              <a:ahLst/>
              <a:cxnLst/>
              <a:rect l="l" t="t" r="r" b="b"/>
              <a:pathLst>
                <a:path w="70291" h="7960" fill="none" extrusionOk="0">
                  <a:moveTo>
                    <a:pt x="1" y="0"/>
                  </a:moveTo>
                  <a:lnTo>
                    <a:pt x="70290" y="795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609424" y="1475099"/>
              <a:ext cx="2976642" cy="142830"/>
            </a:xfrm>
            <a:custGeom>
              <a:avLst/>
              <a:gdLst/>
              <a:ahLst/>
              <a:cxnLst/>
              <a:rect l="l" t="t" r="r" b="b"/>
              <a:pathLst>
                <a:path w="165369" h="7935" fill="none" extrusionOk="0">
                  <a:moveTo>
                    <a:pt x="0" y="0"/>
                  </a:moveTo>
                  <a:lnTo>
                    <a:pt x="165369" y="793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3586048" y="1475099"/>
              <a:ext cx="1265238" cy="142830"/>
            </a:xfrm>
            <a:custGeom>
              <a:avLst/>
              <a:gdLst/>
              <a:ahLst/>
              <a:cxnLst/>
              <a:rect l="l" t="t" r="r" b="b"/>
              <a:pathLst>
                <a:path w="70291" h="7935" fill="none" extrusionOk="0">
                  <a:moveTo>
                    <a:pt x="1" y="7934"/>
                  </a:moveTo>
                  <a:lnTo>
                    <a:pt x="7029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2049370" y="1382939"/>
              <a:ext cx="96300" cy="47466"/>
            </a:xfrm>
            <a:custGeom>
              <a:avLst/>
              <a:gdLst/>
              <a:ahLst/>
              <a:cxnLst/>
              <a:rect l="l" t="t" r="r" b="b"/>
              <a:pathLst>
                <a:path w="5350" h="2637" extrusionOk="0">
                  <a:moveTo>
                    <a:pt x="1" y="0"/>
                  </a:moveTo>
                  <a:lnTo>
                    <a:pt x="153" y="2636"/>
                  </a:lnTo>
                  <a:lnTo>
                    <a:pt x="5349" y="10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2049370" y="1519811"/>
              <a:ext cx="96300" cy="47466"/>
            </a:xfrm>
            <a:custGeom>
              <a:avLst/>
              <a:gdLst/>
              <a:ahLst/>
              <a:cxnLst/>
              <a:rect l="l" t="t" r="r" b="b"/>
              <a:pathLst>
                <a:path w="5350" h="2637" extrusionOk="0">
                  <a:moveTo>
                    <a:pt x="153" y="0"/>
                  </a:moveTo>
                  <a:lnTo>
                    <a:pt x="1" y="2637"/>
                  </a:lnTo>
                  <a:lnTo>
                    <a:pt x="5349" y="1597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4170076" y="1372895"/>
              <a:ext cx="97200" cy="47466"/>
            </a:xfrm>
            <a:custGeom>
              <a:avLst/>
              <a:gdLst/>
              <a:ahLst/>
              <a:cxnLst/>
              <a:rect l="l" t="t" r="r" b="b"/>
              <a:pathLst>
                <a:path w="5400" h="2637" extrusionOk="0">
                  <a:moveTo>
                    <a:pt x="330" y="0"/>
                  </a:moveTo>
                  <a:lnTo>
                    <a:pt x="0" y="2637"/>
                  </a:lnTo>
                  <a:lnTo>
                    <a:pt x="0" y="2637"/>
                  </a:lnTo>
                  <a:lnTo>
                    <a:pt x="5399" y="1978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4170076" y="1528019"/>
              <a:ext cx="97200" cy="47016"/>
            </a:xfrm>
            <a:custGeom>
              <a:avLst/>
              <a:gdLst/>
              <a:ahLst/>
              <a:cxnLst/>
              <a:rect l="l" t="t" r="r" b="b"/>
              <a:pathLst>
                <a:path w="5400" h="2612" extrusionOk="0">
                  <a:moveTo>
                    <a:pt x="0" y="1"/>
                  </a:moveTo>
                  <a:lnTo>
                    <a:pt x="330" y="2611"/>
                  </a:lnTo>
                  <a:lnTo>
                    <a:pt x="5399" y="6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7" name="Google Shape;1037;p34"/>
          <p:cNvGrpSpPr/>
          <p:nvPr/>
        </p:nvGrpSpPr>
        <p:grpSpPr>
          <a:xfrm>
            <a:off x="1294193" y="251732"/>
            <a:ext cx="3147815" cy="1466165"/>
            <a:chOff x="1668850" y="2555513"/>
            <a:chExt cx="3189276" cy="1489248"/>
          </a:xfrm>
        </p:grpSpPr>
        <p:sp>
          <p:nvSpPr>
            <p:cNvPr id="1038" name="Google Shape;1038;p34"/>
            <p:cNvSpPr/>
            <p:nvPr/>
          </p:nvSpPr>
          <p:spPr>
            <a:xfrm>
              <a:off x="3214654" y="2555513"/>
              <a:ext cx="1643472" cy="1489248"/>
            </a:xfrm>
            <a:custGeom>
              <a:avLst/>
              <a:gdLst/>
              <a:ahLst/>
              <a:cxnLst/>
              <a:rect l="l" t="t" r="r" b="b"/>
              <a:pathLst>
                <a:path w="91304" h="82736" extrusionOk="0">
                  <a:moveTo>
                    <a:pt x="49936" y="1"/>
                  </a:moveTo>
                  <a:cubicBezTo>
                    <a:pt x="35690" y="26"/>
                    <a:pt x="22434" y="7377"/>
                    <a:pt x="14905" y="19468"/>
                  </a:cubicBezTo>
                  <a:cubicBezTo>
                    <a:pt x="6160" y="22915"/>
                    <a:pt x="1" y="31407"/>
                    <a:pt x="1" y="41368"/>
                  </a:cubicBezTo>
                  <a:cubicBezTo>
                    <a:pt x="1" y="51305"/>
                    <a:pt x="6160" y="59796"/>
                    <a:pt x="14855" y="63269"/>
                  </a:cubicBezTo>
                  <a:cubicBezTo>
                    <a:pt x="22408" y="75360"/>
                    <a:pt x="35665" y="82736"/>
                    <a:pt x="49936" y="82736"/>
                  </a:cubicBezTo>
                  <a:cubicBezTo>
                    <a:pt x="72774" y="82736"/>
                    <a:pt x="91303" y="64207"/>
                    <a:pt x="91303" y="41368"/>
                  </a:cubicBezTo>
                  <a:cubicBezTo>
                    <a:pt x="91303" y="18505"/>
                    <a:pt x="72774" y="1"/>
                    <a:pt x="499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3355180" y="2920535"/>
              <a:ext cx="442602" cy="750096"/>
            </a:xfrm>
            <a:custGeom>
              <a:avLst/>
              <a:gdLst/>
              <a:ahLst/>
              <a:cxnLst/>
              <a:rect l="l" t="t" r="r" b="b"/>
              <a:pathLst>
                <a:path w="24589" h="41672" extrusionOk="0">
                  <a:moveTo>
                    <a:pt x="11179" y="0"/>
                  </a:moveTo>
                  <a:cubicBezTo>
                    <a:pt x="6160" y="0"/>
                    <a:pt x="913" y="8466"/>
                    <a:pt x="229" y="17617"/>
                  </a:cubicBezTo>
                  <a:cubicBezTo>
                    <a:pt x="1" y="20912"/>
                    <a:pt x="305" y="26260"/>
                    <a:pt x="863" y="28744"/>
                  </a:cubicBezTo>
                  <a:cubicBezTo>
                    <a:pt x="2079" y="33966"/>
                    <a:pt x="5831" y="39923"/>
                    <a:pt x="8797" y="41292"/>
                  </a:cubicBezTo>
                  <a:cubicBezTo>
                    <a:pt x="9354" y="41545"/>
                    <a:pt x="10007" y="41672"/>
                    <a:pt x="10657" y="41672"/>
                  </a:cubicBezTo>
                  <a:cubicBezTo>
                    <a:pt x="11306" y="41672"/>
                    <a:pt x="11952" y="41545"/>
                    <a:pt x="12497" y="41292"/>
                  </a:cubicBezTo>
                  <a:cubicBezTo>
                    <a:pt x="14601" y="40303"/>
                    <a:pt x="16350" y="38427"/>
                    <a:pt x="19113" y="34220"/>
                  </a:cubicBezTo>
                  <a:cubicBezTo>
                    <a:pt x="21470" y="30646"/>
                    <a:pt x="23017" y="27680"/>
                    <a:pt x="23879" y="24942"/>
                  </a:cubicBezTo>
                  <a:cubicBezTo>
                    <a:pt x="24512" y="22914"/>
                    <a:pt x="24588" y="22382"/>
                    <a:pt x="24436" y="19898"/>
                  </a:cubicBezTo>
                  <a:cubicBezTo>
                    <a:pt x="24208" y="15640"/>
                    <a:pt x="22713" y="12040"/>
                    <a:pt x="18910" y="6692"/>
                  </a:cubicBezTo>
                  <a:cubicBezTo>
                    <a:pt x="15691" y="2129"/>
                    <a:pt x="13258" y="0"/>
                    <a:pt x="11179" y="0"/>
                  </a:cubicBezTo>
                  <a:close/>
                </a:path>
              </a:pathLst>
            </a:custGeom>
            <a:solidFill>
              <a:srgbClr val="3030FF"/>
            </a:solidFill>
            <a:ln w="9525" cap="flat" cmpd="sng">
              <a:solidFill>
                <a:srgbClr val="000000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3558688" y="3135419"/>
              <a:ext cx="1292598" cy="164736"/>
            </a:xfrm>
            <a:custGeom>
              <a:avLst/>
              <a:gdLst/>
              <a:ahLst/>
              <a:cxnLst/>
              <a:rect l="l" t="t" r="r" b="b"/>
              <a:pathLst>
                <a:path w="71811" h="9152" fill="none" extrusionOk="0">
                  <a:moveTo>
                    <a:pt x="0" y="1"/>
                  </a:moveTo>
                  <a:lnTo>
                    <a:pt x="71810" y="915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1668850" y="3106583"/>
              <a:ext cx="249588" cy="592344"/>
            </a:xfrm>
            <a:custGeom>
              <a:avLst/>
              <a:gdLst/>
              <a:ahLst/>
              <a:cxnLst/>
              <a:rect l="l" t="t" r="r" b="b"/>
              <a:pathLst>
                <a:path w="13866" h="32908" extrusionOk="0">
                  <a:moveTo>
                    <a:pt x="7099" y="0"/>
                  </a:moveTo>
                  <a:cubicBezTo>
                    <a:pt x="7091" y="0"/>
                    <a:pt x="7083" y="3"/>
                    <a:pt x="7073" y="6"/>
                  </a:cubicBezTo>
                  <a:cubicBezTo>
                    <a:pt x="7022" y="6"/>
                    <a:pt x="6794" y="31"/>
                    <a:pt x="6566" y="57"/>
                  </a:cubicBezTo>
                  <a:cubicBezTo>
                    <a:pt x="5957" y="158"/>
                    <a:pt x="5957" y="158"/>
                    <a:pt x="5983" y="234"/>
                  </a:cubicBezTo>
                  <a:cubicBezTo>
                    <a:pt x="5983" y="285"/>
                    <a:pt x="6034" y="589"/>
                    <a:pt x="6084" y="918"/>
                  </a:cubicBezTo>
                  <a:cubicBezTo>
                    <a:pt x="6287" y="2667"/>
                    <a:pt x="6363" y="4112"/>
                    <a:pt x="6287" y="5481"/>
                  </a:cubicBezTo>
                  <a:cubicBezTo>
                    <a:pt x="6287" y="6039"/>
                    <a:pt x="6236" y="6495"/>
                    <a:pt x="6236" y="6495"/>
                  </a:cubicBezTo>
                  <a:cubicBezTo>
                    <a:pt x="6236" y="6495"/>
                    <a:pt x="5983" y="6495"/>
                    <a:pt x="5679" y="6470"/>
                  </a:cubicBezTo>
                  <a:cubicBezTo>
                    <a:pt x="4411" y="6368"/>
                    <a:pt x="3068" y="6089"/>
                    <a:pt x="1902" y="5709"/>
                  </a:cubicBezTo>
                  <a:cubicBezTo>
                    <a:pt x="1674" y="5633"/>
                    <a:pt x="1496" y="5557"/>
                    <a:pt x="1471" y="5557"/>
                  </a:cubicBezTo>
                  <a:cubicBezTo>
                    <a:pt x="1471" y="5557"/>
                    <a:pt x="1446" y="7002"/>
                    <a:pt x="1446" y="8726"/>
                  </a:cubicBezTo>
                  <a:cubicBezTo>
                    <a:pt x="1446" y="11818"/>
                    <a:pt x="1446" y="11894"/>
                    <a:pt x="1370" y="12173"/>
                  </a:cubicBezTo>
                  <a:cubicBezTo>
                    <a:pt x="1268" y="12553"/>
                    <a:pt x="1065" y="12933"/>
                    <a:pt x="685" y="13466"/>
                  </a:cubicBezTo>
                  <a:cubicBezTo>
                    <a:pt x="229" y="14175"/>
                    <a:pt x="77" y="14480"/>
                    <a:pt x="51" y="14961"/>
                  </a:cubicBezTo>
                  <a:cubicBezTo>
                    <a:pt x="1" y="15493"/>
                    <a:pt x="153" y="15975"/>
                    <a:pt x="406" y="16254"/>
                  </a:cubicBezTo>
                  <a:cubicBezTo>
                    <a:pt x="575" y="16437"/>
                    <a:pt x="767" y="16526"/>
                    <a:pt x="952" y="16526"/>
                  </a:cubicBezTo>
                  <a:cubicBezTo>
                    <a:pt x="1101" y="16526"/>
                    <a:pt x="1245" y="16468"/>
                    <a:pt x="1370" y="16355"/>
                  </a:cubicBezTo>
                  <a:lnTo>
                    <a:pt x="1446" y="16279"/>
                  </a:lnTo>
                  <a:lnTo>
                    <a:pt x="1446" y="17471"/>
                  </a:lnTo>
                  <a:lnTo>
                    <a:pt x="1446" y="32907"/>
                  </a:lnTo>
                  <a:lnTo>
                    <a:pt x="12117" y="32907"/>
                  </a:lnTo>
                  <a:lnTo>
                    <a:pt x="12117" y="15798"/>
                  </a:lnTo>
                  <a:lnTo>
                    <a:pt x="12117" y="12959"/>
                  </a:lnTo>
                  <a:lnTo>
                    <a:pt x="12269" y="13060"/>
                  </a:lnTo>
                  <a:cubicBezTo>
                    <a:pt x="12431" y="13181"/>
                    <a:pt x="12578" y="13238"/>
                    <a:pt x="12734" y="13238"/>
                  </a:cubicBezTo>
                  <a:cubicBezTo>
                    <a:pt x="12871" y="13238"/>
                    <a:pt x="13015" y="13194"/>
                    <a:pt x="13182" y="13111"/>
                  </a:cubicBezTo>
                  <a:cubicBezTo>
                    <a:pt x="13638" y="12832"/>
                    <a:pt x="13866" y="12274"/>
                    <a:pt x="13866" y="11514"/>
                  </a:cubicBezTo>
                  <a:cubicBezTo>
                    <a:pt x="13866" y="11058"/>
                    <a:pt x="13790" y="10677"/>
                    <a:pt x="13613" y="10297"/>
                  </a:cubicBezTo>
                  <a:cubicBezTo>
                    <a:pt x="13536" y="10170"/>
                    <a:pt x="13308" y="9790"/>
                    <a:pt x="13055" y="9435"/>
                  </a:cubicBezTo>
                  <a:cubicBezTo>
                    <a:pt x="12244" y="8219"/>
                    <a:pt x="12117" y="7838"/>
                    <a:pt x="12117" y="6394"/>
                  </a:cubicBezTo>
                  <a:cubicBezTo>
                    <a:pt x="12117" y="5937"/>
                    <a:pt x="12117" y="5557"/>
                    <a:pt x="12092" y="5557"/>
                  </a:cubicBezTo>
                  <a:cubicBezTo>
                    <a:pt x="12092" y="5557"/>
                    <a:pt x="11838" y="5633"/>
                    <a:pt x="11559" y="5735"/>
                  </a:cubicBezTo>
                  <a:cubicBezTo>
                    <a:pt x="10926" y="5963"/>
                    <a:pt x="10013" y="6165"/>
                    <a:pt x="9329" y="6292"/>
                  </a:cubicBezTo>
                  <a:cubicBezTo>
                    <a:pt x="8820" y="6385"/>
                    <a:pt x="7679" y="6498"/>
                    <a:pt x="7463" y="6498"/>
                  </a:cubicBezTo>
                  <a:cubicBezTo>
                    <a:pt x="7442" y="6498"/>
                    <a:pt x="7430" y="6497"/>
                    <a:pt x="7428" y="6495"/>
                  </a:cubicBezTo>
                  <a:cubicBezTo>
                    <a:pt x="7428" y="6495"/>
                    <a:pt x="7428" y="6216"/>
                    <a:pt x="7453" y="5887"/>
                  </a:cubicBezTo>
                  <a:cubicBezTo>
                    <a:pt x="7504" y="5152"/>
                    <a:pt x="7478" y="3098"/>
                    <a:pt x="7402" y="2262"/>
                  </a:cubicBezTo>
                  <a:cubicBezTo>
                    <a:pt x="7377" y="1907"/>
                    <a:pt x="7301" y="1273"/>
                    <a:pt x="7250" y="817"/>
                  </a:cubicBezTo>
                  <a:cubicBezTo>
                    <a:pt x="7162" y="111"/>
                    <a:pt x="7151" y="0"/>
                    <a:pt x="7099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1678444" y="2901203"/>
              <a:ext cx="221292" cy="293562"/>
            </a:xfrm>
            <a:custGeom>
              <a:avLst/>
              <a:gdLst/>
              <a:ahLst/>
              <a:cxnLst/>
              <a:rect l="l" t="t" r="r" b="b"/>
              <a:pathLst>
                <a:path w="12294" h="16309" extrusionOk="0">
                  <a:moveTo>
                    <a:pt x="6132" y="0"/>
                  </a:moveTo>
                  <a:cubicBezTo>
                    <a:pt x="6089" y="0"/>
                    <a:pt x="6048" y="3"/>
                    <a:pt x="6007" y="9"/>
                  </a:cubicBezTo>
                  <a:cubicBezTo>
                    <a:pt x="5754" y="60"/>
                    <a:pt x="5298" y="288"/>
                    <a:pt x="4968" y="542"/>
                  </a:cubicBezTo>
                  <a:cubicBezTo>
                    <a:pt x="4613" y="795"/>
                    <a:pt x="3752" y="1657"/>
                    <a:pt x="3371" y="2164"/>
                  </a:cubicBezTo>
                  <a:cubicBezTo>
                    <a:pt x="2991" y="2620"/>
                    <a:pt x="2307" y="3660"/>
                    <a:pt x="1977" y="4217"/>
                  </a:cubicBezTo>
                  <a:cubicBezTo>
                    <a:pt x="1191" y="5586"/>
                    <a:pt x="583" y="7158"/>
                    <a:pt x="304" y="8501"/>
                  </a:cubicBezTo>
                  <a:cubicBezTo>
                    <a:pt x="0" y="9946"/>
                    <a:pt x="76" y="11644"/>
                    <a:pt x="482" y="12810"/>
                  </a:cubicBezTo>
                  <a:cubicBezTo>
                    <a:pt x="761" y="13596"/>
                    <a:pt x="1090" y="14103"/>
                    <a:pt x="1673" y="14686"/>
                  </a:cubicBezTo>
                  <a:cubicBezTo>
                    <a:pt x="2281" y="15269"/>
                    <a:pt x="2890" y="15674"/>
                    <a:pt x="3878" y="16105"/>
                  </a:cubicBezTo>
                  <a:cubicBezTo>
                    <a:pt x="4132" y="16207"/>
                    <a:pt x="4360" y="16308"/>
                    <a:pt x="4385" y="16308"/>
                  </a:cubicBezTo>
                  <a:cubicBezTo>
                    <a:pt x="4411" y="16308"/>
                    <a:pt x="4385" y="16257"/>
                    <a:pt x="4309" y="16181"/>
                  </a:cubicBezTo>
                  <a:cubicBezTo>
                    <a:pt x="3752" y="15548"/>
                    <a:pt x="3245" y="14407"/>
                    <a:pt x="3016" y="13317"/>
                  </a:cubicBezTo>
                  <a:cubicBezTo>
                    <a:pt x="2864" y="12531"/>
                    <a:pt x="2814" y="11289"/>
                    <a:pt x="2890" y="10554"/>
                  </a:cubicBezTo>
                  <a:cubicBezTo>
                    <a:pt x="3093" y="9033"/>
                    <a:pt x="3752" y="7538"/>
                    <a:pt x="4639" y="6600"/>
                  </a:cubicBezTo>
                  <a:cubicBezTo>
                    <a:pt x="4994" y="6220"/>
                    <a:pt x="5298" y="5992"/>
                    <a:pt x="5678" y="5814"/>
                  </a:cubicBezTo>
                  <a:cubicBezTo>
                    <a:pt x="5906" y="5713"/>
                    <a:pt x="5957" y="5687"/>
                    <a:pt x="6312" y="5687"/>
                  </a:cubicBezTo>
                  <a:cubicBezTo>
                    <a:pt x="6692" y="5687"/>
                    <a:pt x="6692" y="5713"/>
                    <a:pt x="6996" y="5865"/>
                  </a:cubicBezTo>
                  <a:cubicBezTo>
                    <a:pt x="8187" y="6473"/>
                    <a:pt x="9252" y="8146"/>
                    <a:pt x="9632" y="9971"/>
                  </a:cubicBezTo>
                  <a:cubicBezTo>
                    <a:pt x="10012" y="11948"/>
                    <a:pt x="9607" y="14280"/>
                    <a:pt x="8593" y="15776"/>
                  </a:cubicBezTo>
                  <a:cubicBezTo>
                    <a:pt x="8466" y="15953"/>
                    <a:pt x="8390" y="16080"/>
                    <a:pt x="8390" y="16080"/>
                  </a:cubicBezTo>
                  <a:cubicBezTo>
                    <a:pt x="8416" y="16080"/>
                    <a:pt x="8872" y="15852"/>
                    <a:pt x="9176" y="15674"/>
                  </a:cubicBezTo>
                  <a:cubicBezTo>
                    <a:pt x="11204" y="14534"/>
                    <a:pt x="12015" y="13266"/>
                    <a:pt x="12218" y="11061"/>
                  </a:cubicBezTo>
                  <a:cubicBezTo>
                    <a:pt x="12294" y="10250"/>
                    <a:pt x="12243" y="9616"/>
                    <a:pt x="12091" y="8729"/>
                  </a:cubicBezTo>
                  <a:cubicBezTo>
                    <a:pt x="11660" y="6220"/>
                    <a:pt x="10038" y="3127"/>
                    <a:pt x="8137" y="1226"/>
                  </a:cubicBezTo>
                  <a:cubicBezTo>
                    <a:pt x="7320" y="409"/>
                    <a:pt x="6631" y="0"/>
                    <a:pt x="6132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miter lim="25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1932568" y="3135419"/>
              <a:ext cx="1626138" cy="164736"/>
            </a:xfrm>
            <a:custGeom>
              <a:avLst/>
              <a:gdLst/>
              <a:ahLst/>
              <a:cxnLst/>
              <a:rect l="l" t="t" r="r" b="b"/>
              <a:pathLst>
                <a:path w="90341" h="9152" fill="none" extrusionOk="0">
                  <a:moveTo>
                    <a:pt x="1" y="9151"/>
                  </a:moveTo>
                  <a:lnTo>
                    <a:pt x="90340" y="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3558688" y="3300137"/>
              <a:ext cx="1292598" cy="164718"/>
            </a:xfrm>
            <a:custGeom>
              <a:avLst/>
              <a:gdLst/>
              <a:ahLst/>
              <a:cxnLst/>
              <a:rect l="l" t="t" r="r" b="b"/>
              <a:pathLst>
                <a:path w="71811" h="9151" fill="none" extrusionOk="0">
                  <a:moveTo>
                    <a:pt x="0" y="9151"/>
                  </a:moveTo>
                  <a:lnTo>
                    <a:pt x="7181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1932568" y="3300137"/>
              <a:ext cx="1626138" cy="164718"/>
            </a:xfrm>
            <a:custGeom>
              <a:avLst/>
              <a:gdLst/>
              <a:ahLst/>
              <a:cxnLst/>
              <a:rect l="l" t="t" r="r" b="b"/>
              <a:pathLst>
                <a:path w="90341" h="9151" fill="none" extrusionOk="0">
                  <a:moveTo>
                    <a:pt x="1" y="0"/>
                  </a:moveTo>
                  <a:lnTo>
                    <a:pt x="90340" y="9151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2697262" y="3197933"/>
              <a:ext cx="96750" cy="47466"/>
            </a:xfrm>
            <a:custGeom>
              <a:avLst/>
              <a:gdLst/>
              <a:ahLst/>
              <a:cxnLst/>
              <a:rect l="l" t="t" r="r" b="b"/>
              <a:pathLst>
                <a:path w="5375" h="2637" extrusionOk="0">
                  <a:moveTo>
                    <a:pt x="1" y="0"/>
                  </a:moveTo>
                  <a:lnTo>
                    <a:pt x="229" y="2637"/>
                  </a:lnTo>
                  <a:lnTo>
                    <a:pt x="5374" y="8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2697262" y="3355343"/>
              <a:ext cx="96750" cy="47016"/>
            </a:xfrm>
            <a:custGeom>
              <a:avLst/>
              <a:gdLst/>
              <a:ahLst/>
              <a:cxnLst/>
              <a:rect l="l" t="t" r="r" b="b"/>
              <a:pathLst>
                <a:path w="5375" h="2612" extrusionOk="0">
                  <a:moveTo>
                    <a:pt x="229" y="0"/>
                  </a:moveTo>
                  <a:lnTo>
                    <a:pt x="1" y="2611"/>
                  </a:lnTo>
                  <a:lnTo>
                    <a:pt x="5374" y="1775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4170076" y="3189257"/>
              <a:ext cx="97200" cy="47016"/>
            </a:xfrm>
            <a:custGeom>
              <a:avLst/>
              <a:gdLst/>
              <a:ahLst/>
              <a:cxnLst/>
              <a:rect l="l" t="t" r="r" b="b"/>
              <a:pathLst>
                <a:path w="5400" h="2612" extrusionOk="0">
                  <a:moveTo>
                    <a:pt x="330" y="1"/>
                  </a:moveTo>
                  <a:lnTo>
                    <a:pt x="0" y="2612"/>
                  </a:lnTo>
                  <a:lnTo>
                    <a:pt x="5399" y="1978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4170076" y="3363101"/>
              <a:ext cx="97200" cy="47016"/>
            </a:xfrm>
            <a:custGeom>
              <a:avLst/>
              <a:gdLst/>
              <a:ahLst/>
              <a:cxnLst/>
              <a:rect l="l" t="t" r="r" b="b"/>
              <a:pathLst>
                <a:path w="5400" h="2612" extrusionOk="0">
                  <a:moveTo>
                    <a:pt x="0" y="0"/>
                  </a:moveTo>
                  <a:lnTo>
                    <a:pt x="330" y="2611"/>
                  </a:lnTo>
                  <a:lnTo>
                    <a:pt x="5399" y="6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0" name="Google Shape;1050;p34"/>
          <p:cNvSpPr txBox="1"/>
          <p:nvPr/>
        </p:nvSpPr>
        <p:spPr>
          <a:xfrm>
            <a:off x="1844926" y="572984"/>
            <a:ext cx="9771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NEAR OBJECT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51" name="Google Shape;1051;p34"/>
          <p:cNvSpPr txBox="1"/>
          <p:nvPr/>
        </p:nvSpPr>
        <p:spPr>
          <a:xfrm>
            <a:off x="1844924" y="2944797"/>
            <a:ext cx="9771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FAR OBJECT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52" name="Google Shape;1052;p34"/>
          <p:cNvSpPr txBox="1"/>
          <p:nvPr/>
        </p:nvSpPr>
        <p:spPr>
          <a:xfrm>
            <a:off x="1066092" y="1722373"/>
            <a:ext cx="33759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To focus on near objects, the ciliary muscles contract and the suspensory ligaments slacken, causing the lens to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get thicker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3" name="Google Shape;1053;p34"/>
          <p:cNvSpPr txBox="1"/>
          <p:nvPr/>
        </p:nvSpPr>
        <p:spPr>
          <a:xfrm>
            <a:off x="1066098" y="4018938"/>
            <a:ext cx="33759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To focus on far objects, the ciliary muscles relax and the suspensory ligaments tighten, causing the lens to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get thinner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CF2E29D-9DFF-FBAE-84BB-965F3D1D26F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F951C16-04E9-0970-1FD6-E0E9F260E1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97108-0FBB-E274-6B89-A76CE0A1B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6253EB-E640-7FB1-2858-4E48A968A1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Iris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9" name="Google Shape;1059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</a:t>
            </a:r>
            <a:r>
              <a:rPr lang="en" b="1">
                <a:solidFill>
                  <a:srgbClr val="B7B7B7"/>
                </a:solidFill>
              </a:rPr>
              <a:t>iris </a:t>
            </a:r>
            <a:r>
              <a:rPr lang="en">
                <a:solidFill>
                  <a:srgbClr val="B7B7B7"/>
                </a:solidFill>
              </a:rPr>
              <a:t>controls how much light enters the eye.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iris constricts or dilates the </a:t>
            </a:r>
            <a:r>
              <a:rPr lang="en" b="1">
                <a:solidFill>
                  <a:srgbClr val="B7B7B7"/>
                </a:solidFill>
              </a:rPr>
              <a:t>pupil.</a:t>
            </a:r>
            <a:endParaRPr b="1"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pupil is </a:t>
            </a:r>
            <a:r>
              <a:rPr lang="en" b="1">
                <a:solidFill>
                  <a:srgbClr val="B7B7B7"/>
                </a:solidFill>
              </a:rPr>
              <a:t>dilated </a:t>
            </a:r>
            <a:r>
              <a:rPr lang="en">
                <a:solidFill>
                  <a:srgbClr val="B7B7B7"/>
                </a:solidFill>
              </a:rPr>
              <a:t>in </a:t>
            </a:r>
            <a:r>
              <a:rPr lang="en" b="1">
                <a:solidFill>
                  <a:srgbClr val="B7B7B7"/>
                </a:solidFill>
              </a:rPr>
              <a:t>dim light</a:t>
            </a:r>
            <a:r>
              <a:rPr lang="en">
                <a:solidFill>
                  <a:srgbClr val="B7B7B7"/>
                </a:solidFill>
              </a:rPr>
              <a:t>.	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Dilating or </a:t>
            </a:r>
            <a:r>
              <a:rPr lang="en" b="1">
                <a:solidFill>
                  <a:srgbClr val="B7B7B7"/>
                </a:solidFill>
              </a:rPr>
              <a:t>widening </a:t>
            </a:r>
            <a:r>
              <a:rPr lang="en">
                <a:solidFill>
                  <a:srgbClr val="B7B7B7"/>
                </a:solidFill>
              </a:rPr>
              <a:t>the pupil maximises the amount of detail that can be seen in dim conditions.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pupil is </a:t>
            </a:r>
            <a:r>
              <a:rPr lang="en" b="1">
                <a:solidFill>
                  <a:srgbClr val="B7B7B7"/>
                </a:solidFill>
              </a:rPr>
              <a:t>constricted </a:t>
            </a:r>
            <a:r>
              <a:rPr lang="en">
                <a:solidFill>
                  <a:srgbClr val="B7B7B7"/>
                </a:solidFill>
              </a:rPr>
              <a:t>in </a:t>
            </a:r>
            <a:r>
              <a:rPr lang="en" b="1">
                <a:solidFill>
                  <a:srgbClr val="B7B7B7"/>
                </a:solidFill>
              </a:rPr>
              <a:t>bright light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Constricting the pupil helps to </a:t>
            </a:r>
            <a:r>
              <a:rPr lang="en" b="1">
                <a:solidFill>
                  <a:srgbClr val="B7B7B7"/>
                </a:solidFill>
              </a:rPr>
              <a:t>protect </a:t>
            </a:r>
            <a:r>
              <a:rPr lang="en">
                <a:solidFill>
                  <a:srgbClr val="B7B7B7"/>
                </a:solidFill>
              </a:rPr>
              <a:t>the eye from damage.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iris contains two sets of muscles to control pupil diameter: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iris contains the </a:t>
            </a:r>
            <a:r>
              <a:rPr lang="en" b="1">
                <a:solidFill>
                  <a:srgbClr val="B7B7B7"/>
                </a:solidFill>
              </a:rPr>
              <a:t>circular muscles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The iris also contains the </a:t>
            </a:r>
            <a:r>
              <a:rPr lang="en" b="1">
                <a:solidFill>
                  <a:srgbClr val="B7B7B7"/>
                </a:solidFill>
              </a:rPr>
              <a:t>radial muscles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curricular and radial muscles work </a:t>
            </a:r>
            <a:r>
              <a:rPr lang="en" b="1">
                <a:solidFill>
                  <a:srgbClr val="B7B7B7"/>
                </a:solidFill>
              </a:rPr>
              <a:t>antagonistically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When one set of muscles is contracted the other is relaxed.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060" name="Google Shape;106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D4E9C9C-CED3-8078-AD2B-2161D0A6873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21EEC8B-F70C-C46F-704A-167F59966EE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64B54-C3CD-7DDA-806D-130D8F00C9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AD4D4-73E6-58B0-C5E7-E0C8FBF7F7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066" name="Google Shape;1066;p36"/>
          <p:cNvPicPr preferRelativeResize="0"/>
          <p:nvPr/>
        </p:nvPicPr>
        <p:blipFill rotWithShape="1">
          <a:blip r:embed="rId3">
            <a:alphaModFix/>
          </a:blip>
          <a:srcRect l="5229" r="21830"/>
          <a:stretch/>
        </p:blipFill>
        <p:spPr>
          <a:xfrm>
            <a:off x="0" y="0"/>
            <a:ext cx="561209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7" name="Google Shape;1067;p36"/>
          <p:cNvCxnSpPr/>
          <p:nvPr/>
        </p:nvCxnSpPr>
        <p:spPr>
          <a:xfrm flipH="1">
            <a:off x="5604600" y="0"/>
            <a:ext cx="7500" cy="5148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8" name="Google Shape;1068;p36"/>
          <p:cNvSpPr txBox="1"/>
          <p:nvPr/>
        </p:nvSpPr>
        <p:spPr>
          <a:xfrm>
            <a:off x="6324750" y="1725150"/>
            <a:ext cx="21477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iris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the coloured portion of the eye.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dilating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constricting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pupil, the iris controls how much light enters the eye.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432015F-D98C-3DFA-496F-1196627EB1D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A401187-EA6F-EE3E-BBE1-93A29DF8CD7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D0086-8648-A053-BC48-6A1129DB2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195DBC-1211-3F2D-831C-07DEB846DB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1074" name="Google Shape;1074;p37"/>
          <p:cNvGrpSpPr/>
          <p:nvPr/>
        </p:nvGrpSpPr>
        <p:grpSpPr>
          <a:xfrm>
            <a:off x="555150" y="1341965"/>
            <a:ext cx="4900475" cy="2654918"/>
            <a:chOff x="622500" y="1349453"/>
            <a:chExt cx="4900475" cy="2654918"/>
          </a:xfrm>
        </p:grpSpPr>
        <p:sp>
          <p:nvSpPr>
            <p:cNvPr id="1075" name="Google Shape;1075;p37"/>
            <p:cNvSpPr/>
            <p:nvPr/>
          </p:nvSpPr>
          <p:spPr>
            <a:xfrm>
              <a:off x="877667" y="2489926"/>
              <a:ext cx="53484" cy="72594"/>
            </a:xfrm>
            <a:custGeom>
              <a:avLst/>
              <a:gdLst/>
              <a:ahLst/>
              <a:cxnLst/>
              <a:rect l="l" t="t" r="r" b="b"/>
              <a:pathLst>
                <a:path w="2773" h="3845" fill="none" extrusionOk="0">
                  <a:moveTo>
                    <a:pt x="2773" y="1"/>
                  </a:moveTo>
                  <a:lnTo>
                    <a:pt x="0" y="384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999176" y="2518484"/>
              <a:ext cx="29182" cy="76162"/>
            </a:xfrm>
            <a:custGeom>
              <a:avLst/>
              <a:gdLst/>
              <a:ahLst/>
              <a:cxnLst/>
              <a:rect l="l" t="t" r="r" b="b"/>
              <a:pathLst>
                <a:path w="1513" h="4034" fill="none" extrusionOk="0">
                  <a:moveTo>
                    <a:pt x="1512" y="1"/>
                  </a:moveTo>
                  <a:lnTo>
                    <a:pt x="0" y="4033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7"/>
            <p:cNvSpPr/>
            <p:nvPr/>
          </p:nvSpPr>
          <p:spPr>
            <a:xfrm>
              <a:off x="1135264" y="2553010"/>
              <a:ext cx="43763" cy="70196"/>
            </a:xfrm>
            <a:custGeom>
              <a:avLst/>
              <a:gdLst/>
              <a:ahLst/>
              <a:cxnLst/>
              <a:rect l="l" t="t" r="r" b="b"/>
              <a:pathLst>
                <a:path w="2269" h="3718" fill="none" extrusionOk="0">
                  <a:moveTo>
                    <a:pt x="2269" y="0"/>
                  </a:moveTo>
                  <a:lnTo>
                    <a:pt x="0" y="371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7"/>
            <p:cNvSpPr/>
            <p:nvPr/>
          </p:nvSpPr>
          <p:spPr>
            <a:xfrm>
              <a:off x="1270136" y="2579188"/>
              <a:ext cx="49839" cy="120171"/>
            </a:xfrm>
            <a:custGeom>
              <a:avLst/>
              <a:gdLst/>
              <a:ahLst/>
              <a:cxnLst/>
              <a:rect l="l" t="t" r="r" b="b"/>
              <a:pathLst>
                <a:path w="2584" h="6365" fill="none" extrusionOk="0">
                  <a:moveTo>
                    <a:pt x="2584" y="0"/>
                  </a:moveTo>
                  <a:lnTo>
                    <a:pt x="0" y="636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1409869" y="2587517"/>
              <a:ext cx="23106" cy="96382"/>
            </a:xfrm>
            <a:custGeom>
              <a:avLst/>
              <a:gdLst/>
              <a:ahLst/>
              <a:cxnLst/>
              <a:rect l="l" t="t" r="r" b="b"/>
              <a:pathLst>
                <a:path w="1198" h="5105" fill="none" extrusionOk="0">
                  <a:moveTo>
                    <a:pt x="1198" y="0"/>
                  </a:moveTo>
                  <a:lnTo>
                    <a:pt x="1" y="510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1525303" y="2570859"/>
              <a:ext cx="19461" cy="128497"/>
            </a:xfrm>
            <a:custGeom>
              <a:avLst/>
              <a:gdLst/>
              <a:ahLst/>
              <a:cxnLst/>
              <a:rect l="l" t="t" r="r" b="b"/>
              <a:pathLst>
                <a:path w="1009" h="6806" fill="none" extrusionOk="0">
                  <a:moveTo>
                    <a:pt x="0" y="0"/>
                  </a:moveTo>
                  <a:lnTo>
                    <a:pt x="1009" y="6805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1629804" y="2556580"/>
              <a:ext cx="21891" cy="142771"/>
            </a:xfrm>
            <a:custGeom>
              <a:avLst/>
              <a:gdLst/>
              <a:ahLst/>
              <a:cxnLst/>
              <a:rect l="l" t="t" r="r" b="b"/>
              <a:pathLst>
                <a:path w="1135" h="7562" fill="none" extrusionOk="0">
                  <a:moveTo>
                    <a:pt x="0" y="0"/>
                  </a:moveTo>
                  <a:lnTo>
                    <a:pt x="1135" y="756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1774396" y="2510154"/>
              <a:ext cx="27967" cy="149907"/>
            </a:xfrm>
            <a:custGeom>
              <a:avLst/>
              <a:gdLst/>
              <a:ahLst/>
              <a:cxnLst/>
              <a:rect l="l" t="t" r="r" b="b"/>
              <a:pathLst>
                <a:path w="1450" h="7940" fill="none" extrusionOk="0">
                  <a:moveTo>
                    <a:pt x="1" y="1"/>
                  </a:moveTo>
                  <a:lnTo>
                    <a:pt x="1450" y="794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1864317" y="2472077"/>
              <a:ext cx="13386" cy="90435"/>
            </a:xfrm>
            <a:custGeom>
              <a:avLst/>
              <a:gdLst/>
              <a:ahLst/>
              <a:cxnLst/>
              <a:rect l="l" t="t" r="r" b="b"/>
              <a:pathLst>
                <a:path w="694" h="4790" fill="none" extrusionOk="0">
                  <a:moveTo>
                    <a:pt x="693" y="0"/>
                  </a:moveTo>
                  <a:lnTo>
                    <a:pt x="0" y="4789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7"/>
            <p:cNvSpPr/>
            <p:nvPr/>
          </p:nvSpPr>
          <p:spPr>
            <a:xfrm>
              <a:off x="1944500" y="2450659"/>
              <a:ext cx="48643" cy="102330"/>
            </a:xfrm>
            <a:custGeom>
              <a:avLst/>
              <a:gdLst/>
              <a:ahLst/>
              <a:cxnLst/>
              <a:rect l="l" t="t" r="r" b="b"/>
              <a:pathLst>
                <a:path w="2522" h="5420" fill="none" extrusionOk="0">
                  <a:moveTo>
                    <a:pt x="1" y="0"/>
                  </a:moveTo>
                  <a:lnTo>
                    <a:pt x="2521" y="5419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2016199" y="2429241"/>
              <a:ext cx="54699" cy="72575"/>
            </a:xfrm>
            <a:custGeom>
              <a:avLst/>
              <a:gdLst/>
              <a:ahLst/>
              <a:cxnLst/>
              <a:rect l="l" t="t" r="r" b="b"/>
              <a:pathLst>
                <a:path w="2836" h="3844" fill="none" extrusionOk="0">
                  <a:moveTo>
                    <a:pt x="0" y="0"/>
                  </a:moveTo>
                  <a:lnTo>
                    <a:pt x="2836" y="384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2102476" y="2404234"/>
              <a:ext cx="55914" cy="60699"/>
            </a:xfrm>
            <a:custGeom>
              <a:avLst/>
              <a:gdLst/>
              <a:ahLst/>
              <a:cxnLst/>
              <a:rect l="l" t="t" r="r" b="b"/>
              <a:pathLst>
                <a:path w="2899" h="3215" fill="none" extrusionOk="0">
                  <a:moveTo>
                    <a:pt x="0" y="1"/>
                  </a:moveTo>
                  <a:lnTo>
                    <a:pt x="2899" y="321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2102476" y="2090060"/>
              <a:ext cx="85077" cy="76143"/>
            </a:xfrm>
            <a:custGeom>
              <a:avLst/>
              <a:gdLst/>
              <a:ahLst/>
              <a:cxnLst/>
              <a:rect l="l" t="t" r="r" b="b"/>
              <a:pathLst>
                <a:path w="4411" h="4033" fill="none" extrusionOk="0">
                  <a:moveTo>
                    <a:pt x="0" y="4033"/>
                  </a:moveTo>
                  <a:lnTo>
                    <a:pt x="441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7"/>
            <p:cNvSpPr/>
            <p:nvPr/>
          </p:nvSpPr>
          <p:spPr>
            <a:xfrm>
              <a:off x="2033207" y="2047205"/>
              <a:ext cx="97248" cy="69025"/>
            </a:xfrm>
            <a:custGeom>
              <a:avLst/>
              <a:gdLst/>
              <a:ahLst/>
              <a:cxnLst/>
              <a:rect l="l" t="t" r="r" b="b"/>
              <a:pathLst>
                <a:path w="5042" h="3656" fill="none" extrusionOk="0">
                  <a:moveTo>
                    <a:pt x="1" y="3656"/>
                  </a:moveTo>
                  <a:lnTo>
                    <a:pt x="504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7"/>
            <p:cNvSpPr/>
            <p:nvPr/>
          </p:nvSpPr>
          <p:spPr>
            <a:xfrm>
              <a:off x="1976107" y="1957962"/>
              <a:ext cx="117904" cy="120171"/>
            </a:xfrm>
            <a:custGeom>
              <a:avLst/>
              <a:gdLst/>
              <a:ahLst/>
              <a:cxnLst/>
              <a:rect l="l" t="t" r="r" b="b"/>
              <a:pathLst>
                <a:path w="6113" h="6365" fill="none" extrusionOk="0">
                  <a:moveTo>
                    <a:pt x="0" y="6364"/>
                  </a:moveTo>
                  <a:lnTo>
                    <a:pt x="6112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7"/>
            <p:cNvSpPr/>
            <p:nvPr/>
          </p:nvSpPr>
          <p:spPr>
            <a:xfrm>
              <a:off x="1912913" y="1942493"/>
              <a:ext cx="122765" cy="95174"/>
            </a:xfrm>
            <a:custGeom>
              <a:avLst/>
              <a:gdLst/>
              <a:ahLst/>
              <a:cxnLst/>
              <a:rect l="l" t="t" r="r" b="b"/>
              <a:pathLst>
                <a:path w="6365" h="5041" fill="none" extrusionOk="0">
                  <a:moveTo>
                    <a:pt x="1" y="5041"/>
                  </a:moveTo>
                  <a:lnTo>
                    <a:pt x="6365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7"/>
            <p:cNvSpPr/>
            <p:nvPr/>
          </p:nvSpPr>
          <p:spPr>
            <a:xfrm>
              <a:off x="1880111" y="1886548"/>
              <a:ext cx="88742" cy="130876"/>
            </a:xfrm>
            <a:custGeom>
              <a:avLst/>
              <a:gdLst/>
              <a:ahLst/>
              <a:cxnLst/>
              <a:rect l="l" t="t" r="r" b="b"/>
              <a:pathLst>
                <a:path w="4601" h="6932" fill="none" extrusionOk="0">
                  <a:moveTo>
                    <a:pt x="0" y="6932"/>
                  </a:moveTo>
                  <a:lnTo>
                    <a:pt x="460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7"/>
            <p:cNvSpPr/>
            <p:nvPr/>
          </p:nvSpPr>
          <p:spPr>
            <a:xfrm>
              <a:off x="1825421" y="1855611"/>
              <a:ext cx="87527" cy="134444"/>
            </a:xfrm>
            <a:custGeom>
              <a:avLst/>
              <a:gdLst/>
              <a:ahLst/>
              <a:cxnLst/>
              <a:rect l="l" t="t" r="r" b="b"/>
              <a:pathLst>
                <a:path w="4538" h="7121" fill="none" extrusionOk="0">
                  <a:moveTo>
                    <a:pt x="1" y="7120"/>
                  </a:moveTo>
                  <a:lnTo>
                    <a:pt x="4538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7"/>
            <p:cNvSpPr/>
            <p:nvPr/>
          </p:nvSpPr>
          <p:spPr>
            <a:xfrm>
              <a:off x="1774396" y="1833002"/>
              <a:ext cx="75376" cy="138013"/>
            </a:xfrm>
            <a:custGeom>
              <a:avLst/>
              <a:gdLst/>
              <a:ahLst/>
              <a:cxnLst/>
              <a:rect l="l" t="t" r="r" b="b"/>
              <a:pathLst>
                <a:path w="3908" h="7310" fill="none" extrusionOk="0">
                  <a:moveTo>
                    <a:pt x="1" y="7309"/>
                  </a:moveTo>
                  <a:lnTo>
                    <a:pt x="390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7"/>
            <p:cNvSpPr/>
            <p:nvPr/>
          </p:nvSpPr>
          <p:spPr>
            <a:xfrm>
              <a:off x="1705127" y="1790147"/>
              <a:ext cx="69300" cy="161820"/>
            </a:xfrm>
            <a:custGeom>
              <a:avLst/>
              <a:gdLst/>
              <a:ahLst/>
              <a:cxnLst/>
              <a:rect l="l" t="t" r="r" b="b"/>
              <a:pathLst>
                <a:path w="3593" h="8571" fill="none" extrusionOk="0">
                  <a:moveTo>
                    <a:pt x="1" y="8570"/>
                  </a:moveTo>
                  <a:lnTo>
                    <a:pt x="3593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7"/>
            <p:cNvSpPr/>
            <p:nvPr/>
          </p:nvSpPr>
          <p:spPr>
            <a:xfrm>
              <a:off x="1651672" y="1790147"/>
              <a:ext cx="66870" cy="147547"/>
            </a:xfrm>
            <a:custGeom>
              <a:avLst/>
              <a:gdLst/>
              <a:ahLst/>
              <a:cxnLst/>
              <a:rect l="l" t="t" r="r" b="b"/>
              <a:pathLst>
                <a:path w="3467" h="7815" fill="none" extrusionOk="0">
                  <a:moveTo>
                    <a:pt x="1" y="7814"/>
                  </a:moveTo>
                  <a:lnTo>
                    <a:pt x="346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7"/>
            <p:cNvSpPr/>
            <p:nvPr/>
          </p:nvSpPr>
          <p:spPr>
            <a:xfrm>
              <a:off x="1595786" y="1773488"/>
              <a:ext cx="44978" cy="157044"/>
            </a:xfrm>
            <a:custGeom>
              <a:avLst/>
              <a:gdLst/>
              <a:ahLst/>
              <a:cxnLst/>
              <a:rect l="l" t="t" r="r" b="b"/>
              <a:pathLst>
                <a:path w="2332" h="8318" fill="none" extrusionOk="0">
                  <a:moveTo>
                    <a:pt x="0" y="8318"/>
                  </a:moveTo>
                  <a:lnTo>
                    <a:pt x="233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7"/>
            <p:cNvSpPr/>
            <p:nvPr/>
          </p:nvSpPr>
          <p:spPr>
            <a:xfrm>
              <a:off x="1552031" y="1741360"/>
              <a:ext cx="12170" cy="185590"/>
            </a:xfrm>
            <a:custGeom>
              <a:avLst/>
              <a:gdLst/>
              <a:ahLst/>
              <a:cxnLst/>
              <a:rect l="l" t="t" r="r" b="b"/>
              <a:pathLst>
                <a:path w="631" h="9830" fill="none" extrusionOk="0">
                  <a:moveTo>
                    <a:pt x="1" y="9830"/>
                  </a:moveTo>
                  <a:lnTo>
                    <a:pt x="63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7"/>
            <p:cNvSpPr/>
            <p:nvPr/>
          </p:nvSpPr>
          <p:spPr>
            <a:xfrm>
              <a:off x="1490071" y="1741360"/>
              <a:ext cx="7310" cy="180833"/>
            </a:xfrm>
            <a:custGeom>
              <a:avLst/>
              <a:gdLst/>
              <a:ahLst/>
              <a:cxnLst/>
              <a:rect l="l" t="t" r="r" b="b"/>
              <a:pathLst>
                <a:path w="379" h="9578" fill="none" extrusionOk="0">
                  <a:moveTo>
                    <a:pt x="378" y="957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7"/>
            <p:cNvSpPr/>
            <p:nvPr/>
          </p:nvSpPr>
          <p:spPr>
            <a:xfrm>
              <a:off x="1446316" y="1741360"/>
              <a:ext cx="19" cy="189159"/>
            </a:xfrm>
            <a:custGeom>
              <a:avLst/>
              <a:gdLst/>
              <a:ahLst/>
              <a:cxnLst/>
              <a:rect l="l" t="t" r="r" b="b"/>
              <a:pathLst>
                <a:path w="1" h="10019" fill="none" extrusionOk="0">
                  <a:moveTo>
                    <a:pt x="1" y="10019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7"/>
            <p:cNvSpPr/>
            <p:nvPr/>
          </p:nvSpPr>
          <p:spPr>
            <a:xfrm>
              <a:off x="1366132" y="1750880"/>
              <a:ext cx="43763" cy="176075"/>
            </a:xfrm>
            <a:custGeom>
              <a:avLst/>
              <a:gdLst/>
              <a:ahLst/>
              <a:cxnLst/>
              <a:rect l="l" t="t" r="r" b="b"/>
              <a:pathLst>
                <a:path w="2269" h="9326" fill="none" extrusionOk="0">
                  <a:moveTo>
                    <a:pt x="2269" y="9326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7"/>
            <p:cNvSpPr/>
            <p:nvPr/>
          </p:nvSpPr>
          <p:spPr>
            <a:xfrm>
              <a:off x="1287145" y="1773488"/>
              <a:ext cx="63224" cy="164199"/>
            </a:xfrm>
            <a:custGeom>
              <a:avLst/>
              <a:gdLst/>
              <a:ahLst/>
              <a:cxnLst/>
              <a:rect l="l" t="t" r="r" b="b"/>
              <a:pathLst>
                <a:path w="3278" h="8697" fill="none" extrusionOk="0">
                  <a:moveTo>
                    <a:pt x="3277" y="8696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7"/>
            <p:cNvSpPr/>
            <p:nvPr/>
          </p:nvSpPr>
          <p:spPr>
            <a:xfrm>
              <a:off x="1205728" y="1803236"/>
              <a:ext cx="89957" cy="139221"/>
            </a:xfrm>
            <a:custGeom>
              <a:avLst/>
              <a:gdLst/>
              <a:ahLst/>
              <a:cxnLst/>
              <a:rect l="l" t="t" r="r" b="b"/>
              <a:pathLst>
                <a:path w="4664" h="7374" fill="none" extrusionOk="0">
                  <a:moveTo>
                    <a:pt x="4664" y="7373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7"/>
            <p:cNvSpPr/>
            <p:nvPr/>
          </p:nvSpPr>
          <p:spPr>
            <a:xfrm>
              <a:off x="1148627" y="1823483"/>
              <a:ext cx="102108" cy="134444"/>
            </a:xfrm>
            <a:custGeom>
              <a:avLst/>
              <a:gdLst/>
              <a:ahLst/>
              <a:cxnLst/>
              <a:rect l="l" t="t" r="r" b="b"/>
              <a:pathLst>
                <a:path w="5294" h="7121" fill="none" extrusionOk="0">
                  <a:moveTo>
                    <a:pt x="5293" y="712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7"/>
            <p:cNvSpPr/>
            <p:nvPr/>
          </p:nvSpPr>
          <p:spPr>
            <a:xfrm>
              <a:off x="1079359" y="1852041"/>
              <a:ext cx="99678" cy="129687"/>
            </a:xfrm>
            <a:custGeom>
              <a:avLst/>
              <a:gdLst/>
              <a:ahLst/>
              <a:cxnLst/>
              <a:rect l="l" t="t" r="r" b="b"/>
              <a:pathLst>
                <a:path w="5168" h="6869" fill="none" extrusionOk="0">
                  <a:moveTo>
                    <a:pt x="5168" y="6868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7"/>
            <p:cNvSpPr/>
            <p:nvPr/>
          </p:nvSpPr>
          <p:spPr>
            <a:xfrm>
              <a:off x="999176" y="1886548"/>
              <a:ext cx="116689" cy="109466"/>
            </a:xfrm>
            <a:custGeom>
              <a:avLst/>
              <a:gdLst/>
              <a:ahLst/>
              <a:cxnLst/>
              <a:rect l="l" t="t" r="r" b="b"/>
              <a:pathLst>
                <a:path w="6050" h="5798" fill="none" extrusionOk="0">
                  <a:moveTo>
                    <a:pt x="6049" y="5798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7"/>
            <p:cNvSpPr/>
            <p:nvPr/>
          </p:nvSpPr>
          <p:spPr>
            <a:xfrm>
              <a:off x="904395" y="1937733"/>
              <a:ext cx="133701" cy="92795"/>
            </a:xfrm>
            <a:custGeom>
              <a:avLst/>
              <a:gdLst/>
              <a:ahLst/>
              <a:cxnLst/>
              <a:rect l="l" t="t" r="r" b="b"/>
              <a:pathLst>
                <a:path w="6932" h="4915" fill="none" extrusionOk="0">
                  <a:moveTo>
                    <a:pt x="6931" y="4915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7"/>
            <p:cNvSpPr/>
            <p:nvPr/>
          </p:nvSpPr>
          <p:spPr>
            <a:xfrm>
              <a:off x="864303" y="1996039"/>
              <a:ext cx="109379" cy="72594"/>
            </a:xfrm>
            <a:custGeom>
              <a:avLst/>
              <a:gdLst/>
              <a:ahLst/>
              <a:cxnLst/>
              <a:rect l="l" t="t" r="r" b="b"/>
              <a:pathLst>
                <a:path w="5671" h="3845" fill="none" extrusionOk="0">
                  <a:moveTo>
                    <a:pt x="5671" y="3844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80456" y="2047205"/>
              <a:ext cx="138561" cy="54752"/>
            </a:xfrm>
            <a:custGeom>
              <a:avLst/>
              <a:gdLst/>
              <a:ahLst/>
              <a:cxnLst/>
              <a:rect l="l" t="t" r="r" b="b"/>
              <a:pathLst>
                <a:path w="7184" h="2900" fill="none" extrusionOk="0">
                  <a:moveTo>
                    <a:pt x="7184" y="2899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729411" y="2081731"/>
              <a:ext cx="148302" cy="61870"/>
            </a:xfrm>
            <a:custGeom>
              <a:avLst/>
              <a:gdLst/>
              <a:ahLst/>
              <a:cxnLst/>
              <a:rect l="l" t="t" r="r" b="b"/>
              <a:pathLst>
                <a:path w="7689" h="3277" fill="none" extrusionOk="0">
                  <a:moveTo>
                    <a:pt x="7688" y="3277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7"/>
            <p:cNvSpPr/>
            <p:nvPr/>
          </p:nvSpPr>
          <p:spPr>
            <a:xfrm>
              <a:off x="683245" y="2143606"/>
              <a:ext cx="143422" cy="46426"/>
            </a:xfrm>
            <a:custGeom>
              <a:avLst/>
              <a:gdLst/>
              <a:ahLst/>
              <a:cxnLst/>
              <a:rect l="l" t="t" r="r" b="b"/>
              <a:pathLst>
                <a:path w="7436" h="2459" fill="none" extrusionOk="0">
                  <a:moveTo>
                    <a:pt x="7436" y="2458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7"/>
            <p:cNvSpPr/>
            <p:nvPr/>
          </p:nvSpPr>
          <p:spPr>
            <a:xfrm>
              <a:off x="622500" y="2190031"/>
              <a:ext cx="158003" cy="45218"/>
            </a:xfrm>
            <a:custGeom>
              <a:avLst/>
              <a:gdLst/>
              <a:ahLst/>
              <a:cxnLst/>
              <a:rect l="l" t="t" r="r" b="b"/>
              <a:pathLst>
                <a:path w="8192" h="2395" fill="none" extrusionOk="0">
                  <a:moveTo>
                    <a:pt x="8191" y="2394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7"/>
            <p:cNvSpPr/>
            <p:nvPr/>
          </p:nvSpPr>
          <p:spPr>
            <a:xfrm>
              <a:off x="741579" y="1927364"/>
              <a:ext cx="1463246" cy="651001"/>
            </a:xfrm>
            <a:custGeom>
              <a:avLst/>
              <a:gdLst/>
              <a:ahLst/>
              <a:cxnLst/>
              <a:rect l="l" t="t" r="r" b="b"/>
              <a:pathLst>
                <a:path w="75865" h="34481" extrusionOk="0">
                  <a:moveTo>
                    <a:pt x="39118" y="0"/>
                  </a:moveTo>
                  <a:cubicBezTo>
                    <a:pt x="28654" y="0"/>
                    <a:pt x="20662" y="3666"/>
                    <a:pt x="16509" y="5023"/>
                  </a:cubicBezTo>
                  <a:cubicBezTo>
                    <a:pt x="11090" y="6787"/>
                    <a:pt x="2773" y="15419"/>
                    <a:pt x="567" y="17877"/>
                  </a:cubicBezTo>
                  <a:cubicBezTo>
                    <a:pt x="189" y="18255"/>
                    <a:pt x="0" y="18822"/>
                    <a:pt x="126" y="19326"/>
                  </a:cubicBezTo>
                  <a:cubicBezTo>
                    <a:pt x="378" y="20334"/>
                    <a:pt x="756" y="22224"/>
                    <a:pt x="1008" y="24493"/>
                  </a:cubicBezTo>
                  <a:cubicBezTo>
                    <a:pt x="1323" y="27895"/>
                    <a:pt x="6301" y="28588"/>
                    <a:pt x="6301" y="28588"/>
                  </a:cubicBezTo>
                  <a:cubicBezTo>
                    <a:pt x="17563" y="32452"/>
                    <a:pt x="27181" y="34481"/>
                    <a:pt x="35703" y="34481"/>
                  </a:cubicBezTo>
                  <a:cubicBezTo>
                    <a:pt x="41914" y="34481"/>
                    <a:pt x="47543" y="33403"/>
                    <a:pt x="52802" y="31172"/>
                  </a:cubicBezTo>
                  <a:cubicBezTo>
                    <a:pt x="65278" y="25879"/>
                    <a:pt x="74478" y="25375"/>
                    <a:pt x="75171" y="22476"/>
                  </a:cubicBezTo>
                  <a:cubicBezTo>
                    <a:pt x="75864" y="19515"/>
                    <a:pt x="74982" y="16995"/>
                    <a:pt x="71768" y="13718"/>
                  </a:cubicBezTo>
                  <a:cubicBezTo>
                    <a:pt x="68492" y="10505"/>
                    <a:pt x="57717" y="4015"/>
                    <a:pt x="57717" y="4015"/>
                  </a:cubicBezTo>
                  <a:cubicBezTo>
                    <a:pt x="50955" y="1038"/>
                    <a:pt x="44686" y="0"/>
                    <a:pt x="391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7"/>
            <p:cNvSpPr/>
            <p:nvPr/>
          </p:nvSpPr>
          <p:spPr>
            <a:xfrm>
              <a:off x="901965" y="1926193"/>
              <a:ext cx="1116881" cy="650076"/>
            </a:xfrm>
            <a:custGeom>
              <a:avLst/>
              <a:gdLst/>
              <a:ahLst/>
              <a:cxnLst/>
              <a:rect l="l" t="t" r="r" b="b"/>
              <a:pathLst>
                <a:path w="57907" h="34432" extrusionOk="0">
                  <a:moveTo>
                    <a:pt x="31501" y="1"/>
                  </a:moveTo>
                  <a:cubicBezTo>
                    <a:pt x="25391" y="1"/>
                    <a:pt x="17504" y="1173"/>
                    <a:pt x="8192" y="5085"/>
                  </a:cubicBezTo>
                  <a:cubicBezTo>
                    <a:pt x="8192" y="5085"/>
                    <a:pt x="0" y="25689"/>
                    <a:pt x="20164" y="34132"/>
                  </a:cubicBezTo>
                  <a:cubicBezTo>
                    <a:pt x="20164" y="34132"/>
                    <a:pt x="22715" y="34432"/>
                    <a:pt x="26425" y="34432"/>
                  </a:cubicBezTo>
                  <a:cubicBezTo>
                    <a:pt x="30135" y="34432"/>
                    <a:pt x="35002" y="34132"/>
                    <a:pt x="39634" y="32935"/>
                  </a:cubicBezTo>
                  <a:cubicBezTo>
                    <a:pt x="39634" y="32935"/>
                    <a:pt x="57907" y="22917"/>
                    <a:pt x="45809" y="2627"/>
                  </a:cubicBezTo>
                  <a:cubicBezTo>
                    <a:pt x="45809" y="2627"/>
                    <a:pt x="40646" y="1"/>
                    <a:pt x="31501" y="1"/>
                  </a:cubicBezTo>
                  <a:close/>
                </a:path>
              </a:pathLst>
            </a:custGeom>
            <a:solidFill>
              <a:srgbClr val="7AC98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7"/>
            <p:cNvSpPr/>
            <p:nvPr/>
          </p:nvSpPr>
          <p:spPr>
            <a:xfrm>
              <a:off x="1175355" y="1966291"/>
              <a:ext cx="515304" cy="505606"/>
            </a:xfrm>
            <a:custGeom>
              <a:avLst/>
              <a:gdLst/>
              <a:ahLst/>
              <a:cxnLst/>
              <a:rect l="l" t="t" r="r" b="b"/>
              <a:pathLst>
                <a:path w="26717" h="26780" extrusionOk="0">
                  <a:moveTo>
                    <a:pt x="13359" y="0"/>
                  </a:moveTo>
                  <a:cubicBezTo>
                    <a:pt x="5987" y="0"/>
                    <a:pt x="1" y="5986"/>
                    <a:pt x="1" y="13358"/>
                  </a:cubicBezTo>
                  <a:cubicBezTo>
                    <a:pt x="1" y="20794"/>
                    <a:pt x="5987" y="26779"/>
                    <a:pt x="13359" y="26779"/>
                  </a:cubicBezTo>
                  <a:cubicBezTo>
                    <a:pt x="20731" y="26779"/>
                    <a:pt x="26717" y="20794"/>
                    <a:pt x="26717" y="13358"/>
                  </a:cubicBezTo>
                  <a:cubicBezTo>
                    <a:pt x="26717" y="5986"/>
                    <a:pt x="20731" y="0"/>
                    <a:pt x="13359" y="0"/>
                  </a:cubicBezTo>
                  <a:close/>
                </a:path>
              </a:pathLst>
            </a:custGeom>
            <a:solidFill>
              <a:srgbClr val="E7E7E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7"/>
            <p:cNvSpPr/>
            <p:nvPr/>
          </p:nvSpPr>
          <p:spPr>
            <a:xfrm>
              <a:off x="1205728" y="1996039"/>
              <a:ext cx="454549" cy="446134"/>
            </a:xfrm>
            <a:custGeom>
              <a:avLst/>
              <a:gdLst/>
              <a:ahLst/>
              <a:cxnLst/>
              <a:rect l="l" t="t" r="r" b="b"/>
              <a:pathLst>
                <a:path w="23567" h="23630" extrusionOk="0">
                  <a:moveTo>
                    <a:pt x="11784" y="1"/>
                  </a:moveTo>
                  <a:cubicBezTo>
                    <a:pt x="5294" y="1"/>
                    <a:pt x="1" y="5293"/>
                    <a:pt x="1" y="11783"/>
                  </a:cubicBezTo>
                  <a:cubicBezTo>
                    <a:pt x="1" y="18336"/>
                    <a:pt x="5294" y="23629"/>
                    <a:pt x="11784" y="23629"/>
                  </a:cubicBezTo>
                  <a:cubicBezTo>
                    <a:pt x="18274" y="23629"/>
                    <a:pt x="23567" y="18336"/>
                    <a:pt x="23567" y="11783"/>
                  </a:cubicBezTo>
                  <a:cubicBezTo>
                    <a:pt x="23567" y="5293"/>
                    <a:pt x="18274" y="1"/>
                    <a:pt x="117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7"/>
            <p:cNvSpPr/>
            <p:nvPr/>
          </p:nvSpPr>
          <p:spPr>
            <a:xfrm>
              <a:off x="3351590" y="2488155"/>
              <a:ext cx="53504" cy="72594"/>
            </a:xfrm>
            <a:custGeom>
              <a:avLst/>
              <a:gdLst/>
              <a:ahLst/>
              <a:cxnLst/>
              <a:rect l="l" t="t" r="r" b="b"/>
              <a:pathLst>
                <a:path w="2774" h="3845" fill="none" extrusionOk="0">
                  <a:moveTo>
                    <a:pt x="2773" y="1"/>
                  </a:moveTo>
                  <a:lnTo>
                    <a:pt x="1" y="384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7"/>
            <p:cNvSpPr/>
            <p:nvPr/>
          </p:nvSpPr>
          <p:spPr>
            <a:xfrm>
              <a:off x="3474314" y="2516713"/>
              <a:ext cx="27967" cy="76162"/>
            </a:xfrm>
            <a:custGeom>
              <a:avLst/>
              <a:gdLst/>
              <a:ahLst/>
              <a:cxnLst/>
              <a:rect l="l" t="t" r="r" b="b"/>
              <a:pathLst>
                <a:path w="1450" h="4034" fill="none" extrusionOk="0">
                  <a:moveTo>
                    <a:pt x="1450" y="1"/>
                  </a:moveTo>
                  <a:lnTo>
                    <a:pt x="1" y="4033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7"/>
            <p:cNvSpPr/>
            <p:nvPr/>
          </p:nvSpPr>
          <p:spPr>
            <a:xfrm>
              <a:off x="3609186" y="2551239"/>
              <a:ext cx="43783" cy="69006"/>
            </a:xfrm>
            <a:custGeom>
              <a:avLst/>
              <a:gdLst/>
              <a:ahLst/>
              <a:cxnLst/>
              <a:rect l="l" t="t" r="r" b="b"/>
              <a:pathLst>
                <a:path w="2270" h="3655" fill="none" extrusionOk="0">
                  <a:moveTo>
                    <a:pt x="2269" y="0"/>
                  </a:moveTo>
                  <a:lnTo>
                    <a:pt x="1" y="3655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3744059" y="2576227"/>
              <a:ext cx="49858" cy="121361"/>
            </a:xfrm>
            <a:custGeom>
              <a:avLst/>
              <a:gdLst/>
              <a:ahLst/>
              <a:cxnLst/>
              <a:rect l="l" t="t" r="r" b="b"/>
              <a:pathLst>
                <a:path w="2585" h="6428" fill="none" extrusionOk="0">
                  <a:moveTo>
                    <a:pt x="2584" y="0"/>
                  </a:moveTo>
                  <a:lnTo>
                    <a:pt x="1" y="6427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3883811" y="2585746"/>
              <a:ext cx="23106" cy="96382"/>
            </a:xfrm>
            <a:custGeom>
              <a:avLst/>
              <a:gdLst/>
              <a:ahLst/>
              <a:cxnLst/>
              <a:rect l="l" t="t" r="r" b="b"/>
              <a:pathLst>
                <a:path w="1198" h="5105" fill="none" extrusionOk="0">
                  <a:moveTo>
                    <a:pt x="1197" y="0"/>
                  </a:moveTo>
                  <a:lnTo>
                    <a:pt x="0" y="510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3999245" y="2569088"/>
              <a:ext cx="19461" cy="128497"/>
            </a:xfrm>
            <a:custGeom>
              <a:avLst/>
              <a:gdLst/>
              <a:ahLst/>
              <a:cxnLst/>
              <a:rect l="l" t="t" r="r" b="b"/>
              <a:pathLst>
                <a:path w="1009" h="6806" fill="none" extrusionOk="0">
                  <a:moveTo>
                    <a:pt x="0" y="0"/>
                  </a:moveTo>
                  <a:lnTo>
                    <a:pt x="1008" y="6805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4103726" y="2554809"/>
              <a:ext cx="21911" cy="142771"/>
            </a:xfrm>
            <a:custGeom>
              <a:avLst/>
              <a:gdLst/>
              <a:ahLst/>
              <a:cxnLst/>
              <a:rect l="l" t="t" r="r" b="b"/>
              <a:pathLst>
                <a:path w="1136" h="7562" fill="none" extrusionOk="0">
                  <a:moveTo>
                    <a:pt x="1" y="0"/>
                  </a:moveTo>
                  <a:lnTo>
                    <a:pt x="1135" y="756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4248338" y="2508383"/>
              <a:ext cx="27967" cy="149907"/>
            </a:xfrm>
            <a:custGeom>
              <a:avLst/>
              <a:gdLst/>
              <a:ahLst/>
              <a:cxnLst/>
              <a:rect l="l" t="t" r="r" b="b"/>
              <a:pathLst>
                <a:path w="1450" h="7940" fill="none" extrusionOk="0">
                  <a:moveTo>
                    <a:pt x="0" y="1"/>
                  </a:moveTo>
                  <a:lnTo>
                    <a:pt x="1449" y="794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4339455" y="2469116"/>
              <a:ext cx="13386" cy="91625"/>
            </a:xfrm>
            <a:custGeom>
              <a:avLst/>
              <a:gdLst/>
              <a:ahLst/>
              <a:cxnLst/>
              <a:rect l="l" t="t" r="r" b="b"/>
              <a:pathLst>
                <a:path w="694" h="4853" fill="none" extrusionOk="0">
                  <a:moveTo>
                    <a:pt x="694" y="0"/>
                  </a:moveTo>
                  <a:lnTo>
                    <a:pt x="1" y="485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4418442" y="2448888"/>
              <a:ext cx="48624" cy="102330"/>
            </a:xfrm>
            <a:custGeom>
              <a:avLst/>
              <a:gdLst/>
              <a:ahLst/>
              <a:cxnLst/>
              <a:rect l="l" t="t" r="r" b="b"/>
              <a:pathLst>
                <a:path w="2521" h="5420" fill="none" extrusionOk="0">
                  <a:moveTo>
                    <a:pt x="0" y="0"/>
                  </a:moveTo>
                  <a:lnTo>
                    <a:pt x="2521" y="5419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4491356" y="2427470"/>
              <a:ext cx="53484" cy="72575"/>
            </a:xfrm>
            <a:custGeom>
              <a:avLst/>
              <a:gdLst/>
              <a:ahLst/>
              <a:cxnLst/>
              <a:rect l="l" t="t" r="r" b="b"/>
              <a:pathLst>
                <a:path w="2773" h="3844" fill="none" extrusionOk="0">
                  <a:moveTo>
                    <a:pt x="0" y="0"/>
                  </a:moveTo>
                  <a:lnTo>
                    <a:pt x="2773" y="384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4576398" y="2402463"/>
              <a:ext cx="57149" cy="60699"/>
            </a:xfrm>
            <a:custGeom>
              <a:avLst/>
              <a:gdLst/>
              <a:ahLst/>
              <a:cxnLst/>
              <a:rect l="l" t="t" r="r" b="b"/>
              <a:pathLst>
                <a:path w="2963" h="3215" fill="none" extrusionOk="0">
                  <a:moveTo>
                    <a:pt x="1" y="1"/>
                  </a:moveTo>
                  <a:lnTo>
                    <a:pt x="2962" y="3214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4576398" y="2088289"/>
              <a:ext cx="85096" cy="76143"/>
            </a:xfrm>
            <a:custGeom>
              <a:avLst/>
              <a:gdLst/>
              <a:ahLst/>
              <a:cxnLst/>
              <a:rect l="l" t="t" r="r" b="b"/>
              <a:pathLst>
                <a:path w="4412" h="4033" fill="none" extrusionOk="0">
                  <a:moveTo>
                    <a:pt x="1" y="4033"/>
                  </a:moveTo>
                  <a:lnTo>
                    <a:pt x="441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4507149" y="2045434"/>
              <a:ext cx="97228" cy="69025"/>
            </a:xfrm>
            <a:custGeom>
              <a:avLst/>
              <a:gdLst/>
              <a:ahLst/>
              <a:cxnLst/>
              <a:rect l="l" t="t" r="r" b="b"/>
              <a:pathLst>
                <a:path w="5041" h="3656" fill="none" extrusionOk="0">
                  <a:moveTo>
                    <a:pt x="0" y="3655"/>
                  </a:moveTo>
                  <a:lnTo>
                    <a:pt x="504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4450030" y="1956190"/>
              <a:ext cx="117904" cy="120171"/>
            </a:xfrm>
            <a:custGeom>
              <a:avLst/>
              <a:gdLst/>
              <a:ahLst/>
              <a:cxnLst/>
              <a:rect l="l" t="t" r="r" b="b"/>
              <a:pathLst>
                <a:path w="6113" h="6365" fill="none" extrusionOk="0">
                  <a:moveTo>
                    <a:pt x="1" y="6364"/>
                  </a:moveTo>
                  <a:lnTo>
                    <a:pt x="6113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7"/>
            <p:cNvSpPr/>
            <p:nvPr/>
          </p:nvSpPr>
          <p:spPr>
            <a:xfrm>
              <a:off x="4386855" y="1940722"/>
              <a:ext cx="122765" cy="95174"/>
            </a:xfrm>
            <a:custGeom>
              <a:avLst/>
              <a:gdLst/>
              <a:ahLst/>
              <a:cxnLst/>
              <a:rect l="l" t="t" r="r" b="b"/>
              <a:pathLst>
                <a:path w="6365" h="5041" fill="none" extrusionOk="0">
                  <a:moveTo>
                    <a:pt x="0" y="5041"/>
                  </a:moveTo>
                  <a:lnTo>
                    <a:pt x="6364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7"/>
            <p:cNvSpPr/>
            <p:nvPr/>
          </p:nvSpPr>
          <p:spPr>
            <a:xfrm>
              <a:off x="4354034" y="1884777"/>
              <a:ext cx="88742" cy="130876"/>
            </a:xfrm>
            <a:custGeom>
              <a:avLst/>
              <a:gdLst/>
              <a:ahLst/>
              <a:cxnLst/>
              <a:rect l="l" t="t" r="r" b="b"/>
              <a:pathLst>
                <a:path w="4601" h="6932" fill="none" extrusionOk="0">
                  <a:moveTo>
                    <a:pt x="1" y="6932"/>
                  </a:moveTo>
                  <a:lnTo>
                    <a:pt x="460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4299363" y="1853839"/>
              <a:ext cx="87527" cy="134444"/>
            </a:xfrm>
            <a:custGeom>
              <a:avLst/>
              <a:gdLst/>
              <a:ahLst/>
              <a:cxnLst/>
              <a:rect l="l" t="t" r="r" b="b"/>
              <a:pathLst>
                <a:path w="4538" h="7121" fill="none" extrusionOk="0">
                  <a:moveTo>
                    <a:pt x="0" y="7120"/>
                  </a:moveTo>
                  <a:lnTo>
                    <a:pt x="453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4248338" y="1831231"/>
              <a:ext cx="75356" cy="138013"/>
            </a:xfrm>
            <a:custGeom>
              <a:avLst/>
              <a:gdLst/>
              <a:ahLst/>
              <a:cxnLst/>
              <a:rect l="l" t="t" r="r" b="b"/>
              <a:pathLst>
                <a:path w="3907" h="7310" fill="none" extrusionOk="0">
                  <a:moveTo>
                    <a:pt x="0" y="7309"/>
                  </a:moveTo>
                  <a:lnTo>
                    <a:pt x="390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4179069" y="1788376"/>
              <a:ext cx="69300" cy="161820"/>
            </a:xfrm>
            <a:custGeom>
              <a:avLst/>
              <a:gdLst/>
              <a:ahLst/>
              <a:cxnLst/>
              <a:rect l="l" t="t" r="r" b="b"/>
              <a:pathLst>
                <a:path w="3593" h="8571" fill="none" extrusionOk="0">
                  <a:moveTo>
                    <a:pt x="1" y="8570"/>
                  </a:moveTo>
                  <a:lnTo>
                    <a:pt x="3592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4125614" y="1788376"/>
              <a:ext cx="66850" cy="147528"/>
            </a:xfrm>
            <a:custGeom>
              <a:avLst/>
              <a:gdLst/>
              <a:ahLst/>
              <a:cxnLst/>
              <a:rect l="l" t="t" r="r" b="b"/>
              <a:pathLst>
                <a:path w="3466" h="7814" fill="none" extrusionOk="0">
                  <a:moveTo>
                    <a:pt x="0" y="7814"/>
                  </a:moveTo>
                  <a:lnTo>
                    <a:pt x="3466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4070924" y="1770527"/>
              <a:ext cx="43763" cy="158233"/>
            </a:xfrm>
            <a:custGeom>
              <a:avLst/>
              <a:gdLst/>
              <a:ahLst/>
              <a:cxnLst/>
              <a:rect l="l" t="t" r="r" b="b"/>
              <a:pathLst>
                <a:path w="2269" h="8381" fill="none" extrusionOk="0">
                  <a:moveTo>
                    <a:pt x="1" y="8381"/>
                  </a:moveTo>
                  <a:lnTo>
                    <a:pt x="2269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4027188" y="1739589"/>
              <a:ext cx="10955" cy="185590"/>
            </a:xfrm>
            <a:custGeom>
              <a:avLst/>
              <a:gdLst/>
              <a:ahLst/>
              <a:cxnLst/>
              <a:rect l="l" t="t" r="r" b="b"/>
              <a:pathLst>
                <a:path w="568" h="9830" fill="none" extrusionOk="0">
                  <a:moveTo>
                    <a:pt x="0" y="9830"/>
                  </a:moveTo>
                  <a:lnTo>
                    <a:pt x="56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3963994" y="1739589"/>
              <a:ext cx="7310" cy="180833"/>
            </a:xfrm>
            <a:custGeom>
              <a:avLst/>
              <a:gdLst/>
              <a:ahLst/>
              <a:cxnLst/>
              <a:rect l="l" t="t" r="r" b="b"/>
              <a:pathLst>
                <a:path w="379" h="9578" fill="none" extrusionOk="0">
                  <a:moveTo>
                    <a:pt x="379" y="9578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3920258" y="1739589"/>
              <a:ext cx="19" cy="189159"/>
            </a:xfrm>
            <a:custGeom>
              <a:avLst/>
              <a:gdLst/>
              <a:ahLst/>
              <a:cxnLst/>
              <a:rect l="l" t="t" r="r" b="b"/>
              <a:pathLst>
                <a:path w="1" h="10019" fill="none" extrusionOk="0">
                  <a:moveTo>
                    <a:pt x="0" y="10019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3840055" y="1749109"/>
              <a:ext cx="43783" cy="176075"/>
            </a:xfrm>
            <a:custGeom>
              <a:avLst/>
              <a:gdLst/>
              <a:ahLst/>
              <a:cxnLst/>
              <a:rect l="l" t="t" r="r" b="b"/>
              <a:pathLst>
                <a:path w="2270" h="9326" fill="none" extrusionOk="0">
                  <a:moveTo>
                    <a:pt x="2269" y="9326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3762302" y="1770527"/>
              <a:ext cx="61990" cy="165370"/>
            </a:xfrm>
            <a:custGeom>
              <a:avLst/>
              <a:gdLst/>
              <a:ahLst/>
              <a:cxnLst/>
              <a:rect l="l" t="t" r="r" b="b"/>
              <a:pathLst>
                <a:path w="3214" h="8759" fill="none" extrusionOk="0">
                  <a:moveTo>
                    <a:pt x="3214" y="8759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3679670" y="1801465"/>
              <a:ext cx="89957" cy="139221"/>
            </a:xfrm>
            <a:custGeom>
              <a:avLst/>
              <a:gdLst/>
              <a:ahLst/>
              <a:cxnLst/>
              <a:rect l="l" t="t" r="r" b="b"/>
              <a:pathLst>
                <a:path w="4664" h="7374" fill="none" extrusionOk="0">
                  <a:moveTo>
                    <a:pt x="4663" y="7373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3622550" y="1821712"/>
              <a:ext cx="102108" cy="134444"/>
            </a:xfrm>
            <a:custGeom>
              <a:avLst/>
              <a:gdLst/>
              <a:ahLst/>
              <a:cxnLst/>
              <a:rect l="l" t="t" r="r" b="b"/>
              <a:pathLst>
                <a:path w="5294" h="7121" fill="none" extrusionOk="0">
                  <a:moveTo>
                    <a:pt x="5294" y="712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3554516" y="1850270"/>
              <a:ext cx="98463" cy="129687"/>
            </a:xfrm>
            <a:custGeom>
              <a:avLst/>
              <a:gdLst/>
              <a:ahLst/>
              <a:cxnLst/>
              <a:rect l="l" t="t" r="r" b="b"/>
              <a:pathLst>
                <a:path w="5105" h="6869" fill="none" extrusionOk="0">
                  <a:moveTo>
                    <a:pt x="5104" y="6868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3474314" y="1884777"/>
              <a:ext cx="115474" cy="109466"/>
            </a:xfrm>
            <a:custGeom>
              <a:avLst/>
              <a:gdLst/>
              <a:ahLst/>
              <a:cxnLst/>
              <a:rect l="l" t="t" r="r" b="b"/>
              <a:pathLst>
                <a:path w="5987" h="5798" fill="none" extrusionOk="0">
                  <a:moveTo>
                    <a:pt x="5987" y="5797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3378317" y="1935943"/>
              <a:ext cx="134935" cy="92814"/>
            </a:xfrm>
            <a:custGeom>
              <a:avLst/>
              <a:gdLst/>
              <a:ahLst/>
              <a:cxnLst/>
              <a:rect l="l" t="t" r="r" b="b"/>
              <a:pathLst>
                <a:path w="6996" h="4916" fill="none" extrusionOk="0">
                  <a:moveTo>
                    <a:pt x="6995" y="4916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3338226" y="1994268"/>
              <a:ext cx="109399" cy="71404"/>
            </a:xfrm>
            <a:custGeom>
              <a:avLst/>
              <a:gdLst/>
              <a:ahLst/>
              <a:cxnLst/>
              <a:rect l="l" t="t" r="r" b="b"/>
              <a:pathLst>
                <a:path w="5672" h="3782" fill="none" extrusionOk="0">
                  <a:moveTo>
                    <a:pt x="5672" y="3781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3254379" y="2045434"/>
              <a:ext cx="138581" cy="54752"/>
            </a:xfrm>
            <a:custGeom>
              <a:avLst/>
              <a:gdLst/>
              <a:ahLst/>
              <a:cxnLst/>
              <a:rect l="l" t="t" r="r" b="b"/>
              <a:pathLst>
                <a:path w="7185" h="2900" fill="none" extrusionOk="0">
                  <a:moveTo>
                    <a:pt x="7184" y="2899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3203353" y="2079960"/>
              <a:ext cx="148282" cy="61870"/>
            </a:xfrm>
            <a:custGeom>
              <a:avLst/>
              <a:gdLst/>
              <a:ahLst/>
              <a:cxnLst/>
              <a:rect l="l" t="t" r="r" b="b"/>
              <a:pathLst>
                <a:path w="7688" h="3277" fill="none" extrusionOk="0">
                  <a:moveTo>
                    <a:pt x="7688" y="3277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3157187" y="2141835"/>
              <a:ext cx="143422" cy="46426"/>
            </a:xfrm>
            <a:custGeom>
              <a:avLst/>
              <a:gdLst/>
              <a:ahLst/>
              <a:cxnLst/>
              <a:rect l="l" t="t" r="r" b="b"/>
              <a:pathLst>
                <a:path w="7436" h="2459" fill="none" extrusionOk="0">
                  <a:moveTo>
                    <a:pt x="7435" y="2458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3096423" y="2188260"/>
              <a:ext cx="158003" cy="45218"/>
            </a:xfrm>
            <a:custGeom>
              <a:avLst/>
              <a:gdLst/>
              <a:ahLst/>
              <a:cxnLst/>
              <a:rect l="l" t="t" r="r" b="b"/>
              <a:pathLst>
                <a:path w="8192" h="2395" fill="none" extrusionOk="0">
                  <a:moveTo>
                    <a:pt x="8192" y="2394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3216717" y="1925253"/>
              <a:ext cx="1462031" cy="651341"/>
            </a:xfrm>
            <a:custGeom>
              <a:avLst/>
              <a:gdLst/>
              <a:ahLst/>
              <a:cxnLst/>
              <a:rect l="l" t="t" r="r" b="b"/>
              <a:pathLst>
                <a:path w="75802" h="34499" extrusionOk="0">
                  <a:moveTo>
                    <a:pt x="39133" y="1"/>
                  </a:moveTo>
                  <a:cubicBezTo>
                    <a:pt x="28638" y="1"/>
                    <a:pt x="20632" y="3680"/>
                    <a:pt x="16509" y="5041"/>
                  </a:cubicBezTo>
                  <a:cubicBezTo>
                    <a:pt x="11090" y="6805"/>
                    <a:pt x="2773" y="15437"/>
                    <a:pt x="505" y="17895"/>
                  </a:cubicBezTo>
                  <a:cubicBezTo>
                    <a:pt x="127" y="18273"/>
                    <a:pt x="1" y="18840"/>
                    <a:pt x="127" y="19344"/>
                  </a:cubicBezTo>
                  <a:cubicBezTo>
                    <a:pt x="316" y="20352"/>
                    <a:pt x="694" y="22242"/>
                    <a:pt x="946" y="24511"/>
                  </a:cubicBezTo>
                  <a:cubicBezTo>
                    <a:pt x="1261" y="27913"/>
                    <a:pt x="6239" y="28606"/>
                    <a:pt x="6239" y="28606"/>
                  </a:cubicBezTo>
                  <a:cubicBezTo>
                    <a:pt x="17501" y="32470"/>
                    <a:pt x="27118" y="34499"/>
                    <a:pt x="35640" y="34499"/>
                  </a:cubicBezTo>
                  <a:cubicBezTo>
                    <a:pt x="41851" y="34499"/>
                    <a:pt x="47480" y="33421"/>
                    <a:pt x="52740" y="31190"/>
                  </a:cubicBezTo>
                  <a:cubicBezTo>
                    <a:pt x="65216" y="25897"/>
                    <a:pt x="74415" y="25393"/>
                    <a:pt x="75108" y="22431"/>
                  </a:cubicBezTo>
                  <a:cubicBezTo>
                    <a:pt x="75802" y="19533"/>
                    <a:pt x="74919" y="17013"/>
                    <a:pt x="71706" y="13736"/>
                  </a:cubicBezTo>
                  <a:cubicBezTo>
                    <a:pt x="68429" y="10523"/>
                    <a:pt x="57655" y="3970"/>
                    <a:pt x="57655" y="3970"/>
                  </a:cubicBezTo>
                  <a:cubicBezTo>
                    <a:pt x="50923" y="1028"/>
                    <a:pt x="44680" y="1"/>
                    <a:pt x="3913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3375888" y="1924422"/>
              <a:ext cx="1116901" cy="649491"/>
            </a:xfrm>
            <a:custGeom>
              <a:avLst/>
              <a:gdLst/>
              <a:ahLst/>
              <a:cxnLst/>
              <a:rect l="l" t="t" r="r" b="b"/>
              <a:pathLst>
                <a:path w="57908" h="34401" extrusionOk="0">
                  <a:moveTo>
                    <a:pt x="31542" y="1"/>
                  </a:moveTo>
                  <a:cubicBezTo>
                    <a:pt x="25445" y="1"/>
                    <a:pt x="17568" y="1173"/>
                    <a:pt x="8255" y="5085"/>
                  </a:cubicBezTo>
                  <a:cubicBezTo>
                    <a:pt x="8255" y="5085"/>
                    <a:pt x="1" y="25689"/>
                    <a:pt x="20164" y="34069"/>
                  </a:cubicBezTo>
                  <a:cubicBezTo>
                    <a:pt x="20164" y="34069"/>
                    <a:pt x="22849" y="34401"/>
                    <a:pt x="26713" y="34401"/>
                  </a:cubicBezTo>
                  <a:cubicBezTo>
                    <a:pt x="30385" y="34401"/>
                    <a:pt x="35122" y="34102"/>
                    <a:pt x="39634" y="32935"/>
                  </a:cubicBezTo>
                  <a:cubicBezTo>
                    <a:pt x="39634" y="32935"/>
                    <a:pt x="57907" y="22916"/>
                    <a:pt x="45809" y="2627"/>
                  </a:cubicBezTo>
                  <a:cubicBezTo>
                    <a:pt x="45809" y="2627"/>
                    <a:pt x="40669" y="1"/>
                    <a:pt x="31542" y="1"/>
                  </a:cubicBezTo>
                  <a:close/>
                </a:path>
              </a:pathLst>
            </a:custGeom>
            <a:solidFill>
              <a:srgbClr val="7AC98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3699108" y="2013306"/>
              <a:ext cx="415646" cy="406864"/>
            </a:xfrm>
            <a:custGeom>
              <a:avLst/>
              <a:gdLst/>
              <a:ahLst/>
              <a:cxnLst/>
              <a:rect l="l" t="t" r="r" b="b"/>
              <a:pathLst>
                <a:path w="21550" h="21550" extrusionOk="0">
                  <a:moveTo>
                    <a:pt x="10775" y="1"/>
                  </a:moveTo>
                  <a:cubicBezTo>
                    <a:pt x="4852" y="1"/>
                    <a:pt x="1" y="4852"/>
                    <a:pt x="1" y="10775"/>
                  </a:cubicBezTo>
                  <a:cubicBezTo>
                    <a:pt x="1" y="16761"/>
                    <a:pt x="4852" y="21550"/>
                    <a:pt x="10775" y="21550"/>
                  </a:cubicBezTo>
                  <a:cubicBezTo>
                    <a:pt x="16761" y="21550"/>
                    <a:pt x="21550" y="16761"/>
                    <a:pt x="21550" y="10775"/>
                  </a:cubicBezTo>
                  <a:cubicBezTo>
                    <a:pt x="21550" y="4852"/>
                    <a:pt x="16761" y="1"/>
                    <a:pt x="10775" y="1"/>
                  </a:cubicBezTo>
                  <a:close/>
                </a:path>
              </a:pathLst>
            </a:custGeom>
            <a:solidFill>
              <a:srgbClr val="E7E7E7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3720976" y="2035914"/>
              <a:ext cx="371902" cy="362855"/>
            </a:xfrm>
            <a:custGeom>
              <a:avLst/>
              <a:gdLst/>
              <a:ahLst/>
              <a:cxnLst/>
              <a:rect l="l" t="t" r="r" b="b"/>
              <a:pathLst>
                <a:path w="19282" h="19219" extrusionOk="0">
                  <a:moveTo>
                    <a:pt x="9641" y="1"/>
                  </a:moveTo>
                  <a:cubicBezTo>
                    <a:pt x="4348" y="1"/>
                    <a:pt x="1" y="4285"/>
                    <a:pt x="1" y="9578"/>
                  </a:cubicBezTo>
                  <a:cubicBezTo>
                    <a:pt x="1" y="14934"/>
                    <a:pt x="4348" y="19219"/>
                    <a:pt x="9641" y="19219"/>
                  </a:cubicBezTo>
                  <a:cubicBezTo>
                    <a:pt x="14997" y="19219"/>
                    <a:pt x="19282" y="14934"/>
                    <a:pt x="19282" y="9578"/>
                  </a:cubicBezTo>
                  <a:cubicBezTo>
                    <a:pt x="19282" y="4285"/>
                    <a:pt x="14997" y="1"/>
                    <a:pt x="9641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986877" y="3082606"/>
              <a:ext cx="918489" cy="921764"/>
            </a:xfrm>
            <a:custGeom>
              <a:avLst/>
              <a:gdLst/>
              <a:ahLst/>
              <a:cxnLst/>
              <a:rect l="l" t="t" r="r" b="b"/>
              <a:pathLst>
                <a:path w="39697" h="39697" fill="none" extrusionOk="0">
                  <a:moveTo>
                    <a:pt x="39697" y="19849"/>
                  </a:moveTo>
                  <a:cubicBezTo>
                    <a:pt x="39697" y="30812"/>
                    <a:pt x="30812" y="39697"/>
                    <a:pt x="19848" y="39697"/>
                  </a:cubicBezTo>
                  <a:cubicBezTo>
                    <a:pt x="8885" y="39697"/>
                    <a:pt x="0" y="30812"/>
                    <a:pt x="0" y="19849"/>
                  </a:cubicBezTo>
                  <a:cubicBezTo>
                    <a:pt x="0" y="8885"/>
                    <a:pt x="8885" y="1"/>
                    <a:pt x="19848" y="1"/>
                  </a:cubicBezTo>
                  <a:cubicBezTo>
                    <a:pt x="30812" y="1"/>
                    <a:pt x="39697" y="8885"/>
                    <a:pt x="39697" y="198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1051031" y="3148480"/>
              <a:ext cx="788757" cy="790084"/>
            </a:xfrm>
            <a:custGeom>
              <a:avLst/>
              <a:gdLst/>
              <a:ahLst/>
              <a:cxnLst/>
              <a:rect l="l" t="t" r="r" b="b"/>
              <a:pathLst>
                <a:path w="34090" h="34026" fill="none" extrusionOk="0">
                  <a:moveTo>
                    <a:pt x="34089" y="17013"/>
                  </a:moveTo>
                  <a:cubicBezTo>
                    <a:pt x="34089" y="26401"/>
                    <a:pt x="26465" y="34025"/>
                    <a:pt x="17076" y="34025"/>
                  </a:cubicBezTo>
                  <a:cubicBezTo>
                    <a:pt x="7625" y="34025"/>
                    <a:pt x="1" y="26401"/>
                    <a:pt x="1" y="17013"/>
                  </a:cubicBezTo>
                  <a:cubicBezTo>
                    <a:pt x="1" y="7624"/>
                    <a:pt x="7625" y="0"/>
                    <a:pt x="17076" y="0"/>
                  </a:cubicBezTo>
                  <a:cubicBezTo>
                    <a:pt x="26465" y="0"/>
                    <a:pt x="34089" y="7624"/>
                    <a:pt x="34089" y="17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1138537" y="3234818"/>
              <a:ext cx="613792" cy="617443"/>
            </a:xfrm>
            <a:custGeom>
              <a:avLst/>
              <a:gdLst/>
              <a:ahLst/>
              <a:cxnLst/>
              <a:rect l="l" t="t" r="r" b="b"/>
              <a:pathLst>
                <a:path w="26528" h="26591" fill="none" extrusionOk="0">
                  <a:moveTo>
                    <a:pt x="26528" y="13296"/>
                  </a:moveTo>
                  <a:cubicBezTo>
                    <a:pt x="26528" y="20605"/>
                    <a:pt x="20605" y="26591"/>
                    <a:pt x="13295" y="26591"/>
                  </a:cubicBezTo>
                  <a:cubicBezTo>
                    <a:pt x="5923" y="26591"/>
                    <a:pt x="0" y="20605"/>
                    <a:pt x="0" y="13296"/>
                  </a:cubicBezTo>
                  <a:cubicBezTo>
                    <a:pt x="0" y="5924"/>
                    <a:pt x="5923" y="1"/>
                    <a:pt x="13295" y="1"/>
                  </a:cubicBezTo>
                  <a:cubicBezTo>
                    <a:pt x="20605" y="1"/>
                    <a:pt x="26528" y="5924"/>
                    <a:pt x="26528" y="132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1446233" y="3082606"/>
              <a:ext cx="23" cy="921764"/>
            </a:xfrm>
            <a:custGeom>
              <a:avLst/>
              <a:gdLst/>
              <a:ahLst/>
              <a:cxnLst/>
              <a:rect l="l" t="t" r="r" b="b"/>
              <a:pathLst>
                <a:path w="1" h="39697" fill="none" extrusionOk="0">
                  <a:moveTo>
                    <a:pt x="0" y="1"/>
                  </a:moveTo>
                  <a:lnTo>
                    <a:pt x="0" y="39697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1215814" y="3144090"/>
              <a:ext cx="459279" cy="798861"/>
            </a:xfrm>
            <a:custGeom>
              <a:avLst/>
              <a:gdLst/>
              <a:ahLst/>
              <a:cxnLst/>
              <a:rect l="l" t="t" r="r" b="b"/>
              <a:pathLst>
                <a:path w="19850" h="34404" fill="none" extrusionOk="0">
                  <a:moveTo>
                    <a:pt x="1" y="0"/>
                  </a:moveTo>
                  <a:lnTo>
                    <a:pt x="19849" y="34403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1048115" y="3312399"/>
              <a:ext cx="794588" cy="460894"/>
            </a:xfrm>
            <a:custGeom>
              <a:avLst/>
              <a:gdLst/>
              <a:ahLst/>
              <a:cxnLst/>
              <a:rect l="l" t="t" r="r" b="b"/>
              <a:pathLst>
                <a:path w="34342" h="19849" fill="none" extrusionOk="0">
                  <a:moveTo>
                    <a:pt x="1" y="0"/>
                  </a:moveTo>
                  <a:lnTo>
                    <a:pt x="34341" y="1984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7"/>
            <p:cNvSpPr/>
            <p:nvPr/>
          </p:nvSpPr>
          <p:spPr>
            <a:xfrm>
              <a:off x="986877" y="3543631"/>
              <a:ext cx="918489" cy="23"/>
            </a:xfrm>
            <a:custGeom>
              <a:avLst/>
              <a:gdLst/>
              <a:ahLst/>
              <a:cxnLst/>
              <a:rect l="l" t="t" r="r" b="b"/>
              <a:pathLst>
                <a:path w="39697" h="1" fill="none" extrusionOk="0">
                  <a:moveTo>
                    <a:pt x="0" y="1"/>
                  </a:moveTo>
                  <a:lnTo>
                    <a:pt x="39697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7"/>
            <p:cNvSpPr/>
            <p:nvPr/>
          </p:nvSpPr>
          <p:spPr>
            <a:xfrm>
              <a:off x="1048115" y="3312399"/>
              <a:ext cx="794588" cy="460894"/>
            </a:xfrm>
            <a:custGeom>
              <a:avLst/>
              <a:gdLst/>
              <a:ahLst/>
              <a:cxnLst/>
              <a:rect l="l" t="t" r="r" b="b"/>
              <a:pathLst>
                <a:path w="34342" h="19849" fill="none" extrusionOk="0">
                  <a:moveTo>
                    <a:pt x="1" y="19848"/>
                  </a:moveTo>
                  <a:lnTo>
                    <a:pt x="3434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1215814" y="3144090"/>
              <a:ext cx="459279" cy="798861"/>
            </a:xfrm>
            <a:custGeom>
              <a:avLst/>
              <a:gdLst/>
              <a:ahLst/>
              <a:cxnLst/>
              <a:rect l="l" t="t" r="r" b="b"/>
              <a:pathLst>
                <a:path w="19850" h="34404" fill="none" extrusionOk="0">
                  <a:moveTo>
                    <a:pt x="1" y="34403"/>
                  </a:moveTo>
                  <a:lnTo>
                    <a:pt x="19849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1228937" y="3325569"/>
              <a:ext cx="433018" cy="436025"/>
            </a:xfrm>
            <a:custGeom>
              <a:avLst/>
              <a:gdLst/>
              <a:ahLst/>
              <a:cxnLst/>
              <a:rect l="l" t="t" r="r" b="b"/>
              <a:pathLst>
                <a:path w="18715" h="18778" extrusionOk="0">
                  <a:moveTo>
                    <a:pt x="9389" y="0"/>
                  </a:moveTo>
                  <a:cubicBezTo>
                    <a:pt x="4223" y="0"/>
                    <a:pt x="1" y="4222"/>
                    <a:pt x="1" y="9389"/>
                  </a:cubicBezTo>
                  <a:cubicBezTo>
                    <a:pt x="1" y="14556"/>
                    <a:pt x="4223" y="18777"/>
                    <a:pt x="9389" y="18777"/>
                  </a:cubicBezTo>
                  <a:cubicBezTo>
                    <a:pt x="14556" y="18777"/>
                    <a:pt x="18715" y="14556"/>
                    <a:pt x="18715" y="9389"/>
                  </a:cubicBezTo>
                  <a:cubicBezTo>
                    <a:pt x="18715" y="4222"/>
                    <a:pt x="14556" y="0"/>
                    <a:pt x="9389" y="0"/>
                  </a:cubicBezTo>
                  <a:close/>
                </a:path>
              </a:pathLst>
            </a:custGeom>
            <a:solidFill>
              <a:srgbClr val="22222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3468359" y="3080856"/>
              <a:ext cx="918489" cy="905092"/>
            </a:xfrm>
            <a:custGeom>
              <a:avLst/>
              <a:gdLst/>
              <a:ahLst/>
              <a:cxnLst/>
              <a:rect l="l" t="t" r="r" b="b"/>
              <a:pathLst>
                <a:path w="39697" h="39697" fill="none" extrusionOk="0">
                  <a:moveTo>
                    <a:pt x="39697" y="19849"/>
                  </a:moveTo>
                  <a:cubicBezTo>
                    <a:pt x="39697" y="30812"/>
                    <a:pt x="30813" y="39697"/>
                    <a:pt x="19849" y="39697"/>
                  </a:cubicBezTo>
                  <a:cubicBezTo>
                    <a:pt x="8885" y="39697"/>
                    <a:pt x="1" y="30812"/>
                    <a:pt x="1" y="19849"/>
                  </a:cubicBezTo>
                  <a:cubicBezTo>
                    <a:pt x="1" y="8885"/>
                    <a:pt x="8885" y="1"/>
                    <a:pt x="19849" y="1"/>
                  </a:cubicBezTo>
                  <a:cubicBezTo>
                    <a:pt x="30813" y="1"/>
                    <a:pt x="39697" y="8885"/>
                    <a:pt x="39697" y="198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3532535" y="3145538"/>
              <a:ext cx="788734" cy="775793"/>
            </a:xfrm>
            <a:custGeom>
              <a:avLst/>
              <a:gdLst/>
              <a:ahLst/>
              <a:cxnLst/>
              <a:rect l="l" t="t" r="r" b="b"/>
              <a:pathLst>
                <a:path w="34089" h="34026" fill="none" extrusionOk="0">
                  <a:moveTo>
                    <a:pt x="34089" y="17013"/>
                  </a:moveTo>
                  <a:cubicBezTo>
                    <a:pt x="34089" y="26401"/>
                    <a:pt x="26464" y="34025"/>
                    <a:pt x="17076" y="34025"/>
                  </a:cubicBezTo>
                  <a:cubicBezTo>
                    <a:pt x="7624" y="34025"/>
                    <a:pt x="0" y="26401"/>
                    <a:pt x="0" y="17013"/>
                  </a:cubicBezTo>
                  <a:cubicBezTo>
                    <a:pt x="0" y="7624"/>
                    <a:pt x="7624" y="0"/>
                    <a:pt x="17076" y="0"/>
                  </a:cubicBezTo>
                  <a:cubicBezTo>
                    <a:pt x="26464" y="0"/>
                    <a:pt x="34089" y="7624"/>
                    <a:pt x="34089" y="17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3620015" y="3230314"/>
              <a:ext cx="613792" cy="606275"/>
            </a:xfrm>
            <a:custGeom>
              <a:avLst/>
              <a:gdLst/>
              <a:ahLst/>
              <a:cxnLst/>
              <a:rect l="l" t="t" r="r" b="b"/>
              <a:pathLst>
                <a:path w="26528" h="26591" fill="none" extrusionOk="0">
                  <a:moveTo>
                    <a:pt x="26528" y="13296"/>
                  </a:moveTo>
                  <a:cubicBezTo>
                    <a:pt x="26528" y="20605"/>
                    <a:pt x="20605" y="26591"/>
                    <a:pt x="13296" y="26591"/>
                  </a:cubicBezTo>
                  <a:cubicBezTo>
                    <a:pt x="5924" y="26591"/>
                    <a:pt x="1" y="20605"/>
                    <a:pt x="1" y="13296"/>
                  </a:cubicBezTo>
                  <a:cubicBezTo>
                    <a:pt x="1" y="5924"/>
                    <a:pt x="5924" y="1"/>
                    <a:pt x="13296" y="1"/>
                  </a:cubicBezTo>
                  <a:cubicBezTo>
                    <a:pt x="20605" y="1"/>
                    <a:pt x="26528" y="5924"/>
                    <a:pt x="26528" y="1329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3927701" y="3080856"/>
              <a:ext cx="23" cy="905092"/>
            </a:xfrm>
            <a:custGeom>
              <a:avLst/>
              <a:gdLst/>
              <a:ahLst/>
              <a:cxnLst/>
              <a:rect l="l" t="t" r="r" b="b"/>
              <a:pathLst>
                <a:path w="1" h="39697" fill="none" extrusionOk="0">
                  <a:moveTo>
                    <a:pt x="1" y="1"/>
                  </a:moveTo>
                  <a:lnTo>
                    <a:pt x="1" y="39697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3697313" y="3141228"/>
              <a:ext cx="459256" cy="784411"/>
            </a:xfrm>
            <a:custGeom>
              <a:avLst/>
              <a:gdLst/>
              <a:ahLst/>
              <a:cxnLst/>
              <a:rect l="l" t="t" r="r" b="b"/>
              <a:pathLst>
                <a:path w="19849" h="34404" fill="none" extrusionOk="0">
                  <a:moveTo>
                    <a:pt x="0" y="0"/>
                  </a:moveTo>
                  <a:lnTo>
                    <a:pt x="19848" y="34403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3529619" y="3306491"/>
              <a:ext cx="794565" cy="452557"/>
            </a:xfrm>
            <a:custGeom>
              <a:avLst/>
              <a:gdLst/>
              <a:ahLst/>
              <a:cxnLst/>
              <a:rect l="l" t="t" r="r" b="b"/>
              <a:pathLst>
                <a:path w="34341" h="19849" fill="none" extrusionOk="0">
                  <a:moveTo>
                    <a:pt x="0" y="0"/>
                  </a:moveTo>
                  <a:lnTo>
                    <a:pt x="34341" y="1984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3468359" y="3533541"/>
              <a:ext cx="918489" cy="23"/>
            </a:xfrm>
            <a:custGeom>
              <a:avLst/>
              <a:gdLst/>
              <a:ahLst/>
              <a:cxnLst/>
              <a:rect l="l" t="t" r="r" b="b"/>
              <a:pathLst>
                <a:path w="39697" h="1" fill="none" extrusionOk="0">
                  <a:moveTo>
                    <a:pt x="1" y="1"/>
                  </a:moveTo>
                  <a:lnTo>
                    <a:pt x="39697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3529619" y="3306491"/>
              <a:ext cx="794565" cy="452557"/>
            </a:xfrm>
            <a:custGeom>
              <a:avLst/>
              <a:gdLst/>
              <a:ahLst/>
              <a:cxnLst/>
              <a:rect l="l" t="t" r="r" b="b"/>
              <a:pathLst>
                <a:path w="34341" h="19849" fill="none" extrusionOk="0">
                  <a:moveTo>
                    <a:pt x="0" y="19848"/>
                  </a:moveTo>
                  <a:lnTo>
                    <a:pt x="3434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3697313" y="3141228"/>
              <a:ext cx="459256" cy="784411"/>
            </a:xfrm>
            <a:custGeom>
              <a:avLst/>
              <a:gdLst/>
              <a:ahLst/>
              <a:cxnLst/>
              <a:rect l="l" t="t" r="r" b="b"/>
              <a:pathLst>
                <a:path w="19849" h="34404" fill="none" extrusionOk="0">
                  <a:moveTo>
                    <a:pt x="0" y="34403"/>
                  </a:moveTo>
                  <a:lnTo>
                    <a:pt x="19848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3818351" y="3425775"/>
              <a:ext cx="217238" cy="215506"/>
            </a:xfrm>
            <a:custGeom>
              <a:avLst/>
              <a:gdLst/>
              <a:ahLst/>
              <a:cxnLst/>
              <a:rect l="l" t="t" r="r" b="b"/>
              <a:pathLst>
                <a:path w="9389" h="9452" extrusionOk="0">
                  <a:moveTo>
                    <a:pt x="4726" y="0"/>
                  </a:moveTo>
                  <a:cubicBezTo>
                    <a:pt x="2079" y="0"/>
                    <a:pt x="0" y="2142"/>
                    <a:pt x="0" y="4726"/>
                  </a:cubicBezTo>
                  <a:cubicBezTo>
                    <a:pt x="0" y="7309"/>
                    <a:pt x="2079" y="9451"/>
                    <a:pt x="4726" y="9451"/>
                  </a:cubicBezTo>
                  <a:cubicBezTo>
                    <a:pt x="7309" y="9451"/>
                    <a:pt x="9389" y="7309"/>
                    <a:pt x="9389" y="4726"/>
                  </a:cubicBezTo>
                  <a:cubicBezTo>
                    <a:pt x="9389" y="2142"/>
                    <a:pt x="7309" y="0"/>
                    <a:pt x="4726" y="0"/>
                  </a:cubicBezTo>
                  <a:close/>
                </a:path>
              </a:pathLst>
            </a:custGeom>
            <a:solidFill>
              <a:srgbClr val="22222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3681275" y="3290686"/>
              <a:ext cx="491325" cy="485594"/>
            </a:xfrm>
            <a:custGeom>
              <a:avLst/>
              <a:gdLst/>
              <a:ahLst/>
              <a:cxnLst/>
              <a:rect l="l" t="t" r="r" b="b"/>
              <a:pathLst>
                <a:path w="21235" h="21298" fill="none" extrusionOk="0">
                  <a:moveTo>
                    <a:pt x="21235" y="10649"/>
                  </a:moveTo>
                  <a:cubicBezTo>
                    <a:pt x="21235" y="16509"/>
                    <a:pt x="16509" y="21297"/>
                    <a:pt x="10649" y="21297"/>
                  </a:cubicBezTo>
                  <a:cubicBezTo>
                    <a:pt x="4726" y="21297"/>
                    <a:pt x="0" y="16509"/>
                    <a:pt x="0" y="10649"/>
                  </a:cubicBezTo>
                  <a:cubicBezTo>
                    <a:pt x="0" y="4789"/>
                    <a:pt x="4726" y="0"/>
                    <a:pt x="10649" y="0"/>
                  </a:cubicBezTo>
                  <a:cubicBezTo>
                    <a:pt x="16509" y="0"/>
                    <a:pt x="21235" y="4789"/>
                    <a:pt x="21235" y="106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3758549" y="3366840"/>
              <a:ext cx="338270" cy="333313"/>
            </a:xfrm>
            <a:custGeom>
              <a:avLst/>
              <a:gdLst/>
              <a:ahLst/>
              <a:cxnLst/>
              <a:rect l="l" t="t" r="r" b="b"/>
              <a:pathLst>
                <a:path w="14620" h="14619" fill="none" extrusionOk="0">
                  <a:moveTo>
                    <a:pt x="14619" y="7310"/>
                  </a:moveTo>
                  <a:cubicBezTo>
                    <a:pt x="14619" y="11342"/>
                    <a:pt x="11343" y="14619"/>
                    <a:pt x="7310" y="14619"/>
                  </a:cubicBezTo>
                  <a:cubicBezTo>
                    <a:pt x="3277" y="14619"/>
                    <a:pt x="1" y="11342"/>
                    <a:pt x="1" y="7310"/>
                  </a:cubicBezTo>
                  <a:cubicBezTo>
                    <a:pt x="1" y="3277"/>
                    <a:pt x="3277" y="1"/>
                    <a:pt x="7310" y="1"/>
                  </a:cubicBezTo>
                  <a:cubicBezTo>
                    <a:pt x="11343" y="1"/>
                    <a:pt x="14619" y="3277"/>
                    <a:pt x="14619" y="731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1892466" y="3433880"/>
              <a:ext cx="357197" cy="0"/>
            </a:xfrm>
            <a:custGeom>
              <a:avLst/>
              <a:gdLst/>
              <a:ahLst/>
              <a:cxnLst/>
              <a:rect l="l" t="t" r="r" b="b"/>
              <a:pathLst>
                <a:path w="15438" fill="none" extrusionOk="0">
                  <a:moveTo>
                    <a:pt x="1" y="0"/>
                  </a:moveTo>
                  <a:lnTo>
                    <a:pt x="15438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4387067" y="3425775"/>
              <a:ext cx="272629" cy="0"/>
            </a:xfrm>
            <a:custGeom>
              <a:avLst/>
              <a:gdLst/>
              <a:ahLst/>
              <a:cxnLst/>
              <a:rect l="l" t="t" r="r" b="b"/>
              <a:pathLst>
                <a:path w="11783" fill="none" extrusionOk="0">
                  <a:moveTo>
                    <a:pt x="0" y="0"/>
                  </a:moveTo>
                  <a:lnTo>
                    <a:pt x="11783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630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7"/>
            <p:cNvSpPr txBox="1"/>
            <p:nvPr/>
          </p:nvSpPr>
          <p:spPr>
            <a:xfrm>
              <a:off x="798289" y="1350436"/>
              <a:ext cx="13239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DIM LIGHT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82" name="Google Shape;1182;p37"/>
            <p:cNvSpPr txBox="1"/>
            <p:nvPr/>
          </p:nvSpPr>
          <p:spPr>
            <a:xfrm>
              <a:off x="3305622" y="1349452"/>
              <a:ext cx="13239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BRIGHT LIGHT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83" name="Google Shape;1183;p37"/>
            <p:cNvSpPr txBox="1"/>
            <p:nvPr/>
          </p:nvSpPr>
          <p:spPr>
            <a:xfrm>
              <a:off x="2151025" y="3152925"/>
              <a:ext cx="9186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RADIAL </a:t>
              </a: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MUSCLES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CONTRACT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84" name="Google Shape;1184;p37"/>
            <p:cNvSpPr txBox="1"/>
            <p:nvPr/>
          </p:nvSpPr>
          <p:spPr>
            <a:xfrm>
              <a:off x="4604375" y="3144825"/>
              <a:ext cx="9186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CIRCULAR </a:t>
              </a: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MUSCLES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CONTRACT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cxnSp>
        <p:nvCxnSpPr>
          <p:cNvPr id="1185" name="Google Shape;1185;p37"/>
          <p:cNvCxnSpPr/>
          <p:nvPr/>
        </p:nvCxnSpPr>
        <p:spPr>
          <a:xfrm flipH="1">
            <a:off x="5767288" y="9175"/>
            <a:ext cx="7500" cy="5148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6" name="Google Shape;1186;p37"/>
          <p:cNvSpPr txBox="1"/>
          <p:nvPr/>
        </p:nvSpPr>
        <p:spPr>
          <a:xfrm>
            <a:off x="6397800" y="1715113"/>
            <a:ext cx="2035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7AC983"/>
                </a:solidFill>
                <a:latin typeface="Cambria"/>
                <a:ea typeface="Cambria"/>
                <a:cs typeface="Cambria"/>
                <a:sym typeface="Cambria"/>
              </a:rPr>
              <a:t>iris reflex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order to control how much light enters the eye, the iris uses the radial and circular muscles to control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diameter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pupil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932563D-A220-6E22-CC08-316B39FEA7F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84B1DC3-ECCD-C4B1-C418-BAA1B085EB6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8EFBF-CFE2-D066-EB79-59F29D4DE2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EF4885-656E-2CBD-144C-2BB517EA7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Reflex Actions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2.90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Describe the structure and functioning of a simple reflex arc illustrated by the withdrawal of a finger from a hot object.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Reflex actions do not require </a:t>
            </a:r>
            <a:r>
              <a:rPr lang="en" b="1">
                <a:solidFill>
                  <a:srgbClr val="B7B7B7"/>
                </a:solidFill>
              </a:rPr>
              <a:t>conscious thought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Reflex actions are </a:t>
            </a:r>
            <a:r>
              <a:rPr lang="en" b="1">
                <a:solidFill>
                  <a:srgbClr val="B7B7B7"/>
                </a:solidFill>
              </a:rPr>
              <a:t>rapid </a:t>
            </a:r>
            <a:r>
              <a:rPr lang="en">
                <a:solidFill>
                  <a:srgbClr val="B7B7B7"/>
                </a:solidFill>
              </a:rPr>
              <a:t>and </a:t>
            </a:r>
            <a:r>
              <a:rPr lang="en" b="1">
                <a:solidFill>
                  <a:srgbClr val="B7B7B7"/>
                </a:solidFill>
              </a:rPr>
              <a:t>automatic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During a reflex action, the brain and CNS are </a:t>
            </a:r>
            <a:r>
              <a:rPr lang="en" b="1">
                <a:solidFill>
                  <a:srgbClr val="B7B7B7"/>
                </a:solidFill>
              </a:rPr>
              <a:t>bypassed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Impulses pass from a </a:t>
            </a:r>
            <a:r>
              <a:rPr lang="en" b="1">
                <a:solidFill>
                  <a:srgbClr val="B7B7B7"/>
                </a:solidFill>
              </a:rPr>
              <a:t>sensory neurone</a:t>
            </a:r>
            <a:r>
              <a:rPr lang="en">
                <a:solidFill>
                  <a:srgbClr val="B7B7B7"/>
                </a:solidFill>
              </a:rPr>
              <a:t>, via a </a:t>
            </a:r>
            <a:r>
              <a:rPr lang="en" b="1">
                <a:solidFill>
                  <a:srgbClr val="B7B7B7"/>
                </a:solidFill>
              </a:rPr>
              <a:t>relay neurone</a:t>
            </a:r>
            <a:r>
              <a:rPr lang="en">
                <a:solidFill>
                  <a:srgbClr val="B7B7B7"/>
                </a:solidFill>
              </a:rPr>
              <a:t>, to a </a:t>
            </a:r>
            <a:r>
              <a:rPr lang="en" b="1">
                <a:solidFill>
                  <a:srgbClr val="B7B7B7"/>
                </a:solidFill>
              </a:rPr>
              <a:t>motor neurone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A reflex action is almost instantaneous.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Reflex actions exist to </a:t>
            </a:r>
            <a:r>
              <a:rPr lang="en" b="1">
                <a:solidFill>
                  <a:srgbClr val="08CC0A"/>
                </a:solidFill>
              </a:rPr>
              <a:t>avoid harm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Reflex actions are </a:t>
            </a:r>
            <a:r>
              <a:rPr lang="en" b="1">
                <a:solidFill>
                  <a:srgbClr val="B7B7B7"/>
                </a:solidFill>
              </a:rPr>
              <a:t>quicker </a:t>
            </a:r>
            <a:r>
              <a:rPr lang="en">
                <a:solidFill>
                  <a:srgbClr val="B7B7B7"/>
                </a:solidFill>
              </a:rPr>
              <a:t>than ones that require conscious thought.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Reflex actions are evolved to limit the amount of </a:t>
            </a:r>
            <a:r>
              <a:rPr lang="en" b="1">
                <a:solidFill>
                  <a:srgbClr val="B7B7B7"/>
                </a:solidFill>
              </a:rPr>
              <a:t>damage </a:t>
            </a:r>
            <a:r>
              <a:rPr lang="en">
                <a:solidFill>
                  <a:srgbClr val="B7B7B7"/>
                </a:solidFill>
              </a:rPr>
              <a:t>an individual might receive.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route that impulses take are referred to as a </a:t>
            </a:r>
            <a:r>
              <a:rPr lang="en" b="1">
                <a:solidFill>
                  <a:srgbClr val="B7B7B7"/>
                </a:solidFill>
              </a:rPr>
              <a:t>reflex arc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5E26739-755B-1818-3C61-C99D136282C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E3B9812-38E8-DFA7-399A-F50CC8BC800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058BD-D069-7596-34A3-B426718E8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A60F8-9E64-F886-89FB-C538AA123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 rotWithShape="1">
          <a:blip r:embed="rId3">
            <a:alphaModFix/>
          </a:blip>
          <a:srcRect t="10542" b="5984"/>
          <a:stretch/>
        </p:blipFill>
        <p:spPr>
          <a:xfrm>
            <a:off x="13" y="849925"/>
            <a:ext cx="9143977" cy="4293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5" name="Google Shape;115;p27"/>
          <p:cNvSpPr txBox="1"/>
          <p:nvPr/>
        </p:nvSpPr>
        <p:spPr>
          <a:xfrm>
            <a:off x="557563" y="235725"/>
            <a:ext cx="802890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reflex arc is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rapid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automatic,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bypassing the CNS and minimizing the risk of damage to the body.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6" name="Google Shape;116;p27"/>
          <p:cNvCxnSpPr/>
          <p:nvPr/>
        </p:nvCxnSpPr>
        <p:spPr>
          <a:xfrm>
            <a:off x="0" y="849925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B0AB466-9E96-3D75-214F-B80006832F1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E2B75EF-9546-2AB5-C35F-08A26680B18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05C1D-9597-F641-8BD2-153EDE2967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C2FA49-27D0-70BA-375B-797FAAD30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Reflex Arc</a:t>
            </a: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A </a:t>
            </a:r>
            <a:r>
              <a:rPr lang="en" b="1">
                <a:solidFill>
                  <a:srgbClr val="B7B7B7"/>
                </a:solidFill>
              </a:rPr>
              <a:t>stimulus </a:t>
            </a:r>
            <a:r>
              <a:rPr lang="en">
                <a:solidFill>
                  <a:srgbClr val="B7B7B7"/>
                </a:solidFill>
              </a:rPr>
              <a:t>is detected by a </a:t>
            </a:r>
            <a:r>
              <a:rPr lang="en" b="1">
                <a:solidFill>
                  <a:srgbClr val="B7B7B7"/>
                </a:solidFill>
              </a:rPr>
              <a:t>receptor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This stimulus is often </a:t>
            </a:r>
            <a:r>
              <a:rPr lang="en" b="1">
                <a:solidFill>
                  <a:srgbClr val="B7B7B7"/>
                </a:solidFill>
              </a:rPr>
              <a:t>threatening </a:t>
            </a:r>
            <a:r>
              <a:rPr lang="en">
                <a:solidFill>
                  <a:srgbClr val="B7B7B7"/>
                </a:solidFill>
              </a:rPr>
              <a:t>- for example </a:t>
            </a:r>
            <a:r>
              <a:rPr lang="en" b="1">
                <a:solidFill>
                  <a:srgbClr val="EB6110"/>
                </a:solidFill>
              </a:rPr>
              <a:t>heat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receptor converts this information into an electrical </a:t>
            </a:r>
            <a:r>
              <a:rPr lang="en" b="1">
                <a:solidFill>
                  <a:srgbClr val="B7B7B7"/>
                </a:solidFill>
              </a:rPr>
              <a:t>impulse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Many </a:t>
            </a:r>
            <a:r>
              <a:rPr lang="en" b="1">
                <a:solidFill>
                  <a:srgbClr val="B7B7B7"/>
                </a:solidFill>
              </a:rPr>
              <a:t>pain receptors</a:t>
            </a:r>
            <a:r>
              <a:rPr lang="en">
                <a:solidFill>
                  <a:srgbClr val="B7B7B7"/>
                </a:solidFill>
              </a:rPr>
              <a:t> are found on the surface of the skin.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impulse is carried along a </a:t>
            </a:r>
            <a:r>
              <a:rPr lang="en" b="1">
                <a:solidFill>
                  <a:srgbClr val="B7B7B7"/>
                </a:solidFill>
              </a:rPr>
              <a:t>sensory </a:t>
            </a:r>
            <a:r>
              <a:rPr lang="en">
                <a:solidFill>
                  <a:srgbClr val="B7B7B7"/>
                </a:solidFill>
              </a:rPr>
              <a:t>neurone.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impulse is transmitted to a </a:t>
            </a:r>
            <a:r>
              <a:rPr lang="en" b="1">
                <a:solidFill>
                  <a:srgbClr val="B7B7B7"/>
                </a:solidFill>
              </a:rPr>
              <a:t>relay </a:t>
            </a:r>
            <a:r>
              <a:rPr lang="en">
                <a:solidFill>
                  <a:srgbClr val="B7B7B7"/>
                </a:solidFill>
              </a:rPr>
              <a:t>neurone.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 impulse will have to cross a </a:t>
            </a:r>
            <a:r>
              <a:rPr lang="en" b="1">
                <a:solidFill>
                  <a:srgbClr val="B7B7B7"/>
                </a:solidFill>
              </a:rPr>
              <a:t>synapse </a:t>
            </a:r>
            <a:r>
              <a:rPr lang="en">
                <a:solidFill>
                  <a:srgbClr val="B7B7B7"/>
                </a:solidFill>
              </a:rPr>
              <a:t>to do this.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The message of pain is sent to the brain.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impulse is then transmitted to a </a:t>
            </a:r>
            <a:r>
              <a:rPr lang="en" b="1">
                <a:solidFill>
                  <a:srgbClr val="B7B7B7"/>
                </a:solidFill>
              </a:rPr>
              <a:t>motor </a:t>
            </a:r>
            <a:r>
              <a:rPr lang="en">
                <a:solidFill>
                  <a:srgbClr val="B7B7B7"/>
                </a:solidFill>
              </a:rPr>
              <a:t>neurone.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motor neurone stimulates an </a:t>
            </a:r>
            <a:r>
              <a:rPr lang="en" b="1">
                <a:solidFill>
                  <a:srgbClr val="B7B7B7"/>
                </a:solidFill>
              </a:rPr>
              <a:t>effector </a:t>
            </a:r>
            <a:r>
              <a:rPr lang="en">
                <a:solidFill>
                  <a:srgbClr val="B7B7B7"/>
                </a:solidFill>
              </a:rPr>
              <a:t>to cause a response.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A response may be the muscle in the biceps </a:t>
            </a:r>
            <a:r>
              <a:rPr lang="en" b="1">
                <a:solidFill>
                  <a:srgbClr val="B7B7B7"/>
                </a:solidFill>
              </a:rPr>
              <a:t>contracting</a:t>
            </a:r>
            <a:r>
              <a:rPr lang="en">
                <a:solidFill>
                  <a:srgbClr val="B7B7B7"/>
                </a:solidFill>
              </a:rPr>
              <a:t>, pulling the hand away from a hot object.</a:t>
            </a: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C12157C-246E-554E-178A-0AC04ED1E3D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3D895B6-E7A1-4DAA-4A94-C5E1842BE6E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4404D-1216-0E35-C23C-5BB8CE505C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028579-B050-6E9E-AB94-0CC3F2BE19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29" name="Google Shape;129;p29"/>
          <p:cNvGrpSpPr/>
          <p:nvPr/>
        </p:nvGrpSpPr>
        <p:grpSpPr>
          <a:xfrm>
            <a:off x="291443" y="648423"/>
            <a:ext cx="6066236" cy="3846674"/>
            <a:chOff x="366268" y="648411"/>
            <a:chExt cx="6066236" cy="3846674"/>
          </a:xfrm>
        </p:grpSpPr>
        <p:grpSp>
          <p:nvGrpSpPr>
            <p:cNvPr id="130" name="Google Shape;130;p29"/>
            <p:cNvGrpSpPr/>
            <p:nvPr/>
          </p:nvGrpSpPr>
          <p:grpSpPr>
            <a:xfrm>
              <a:off x="366268" y="648411"/>
              <a:ext cx="5958888" cy="3846674"/>
              <a:chOff x="441093" y="968356"/>
              <a:chExt cx="5417171" cy="3487149"/>
            </a:xfrm>
          </p:grpSpPr>
          <p:sp>
            <p:nvSpPr>
              <p:cNvPr id="131" name="Google Shape;131;p29"/>
              <p:cNvSpPr/>
              <p:nvPr/>
            </p:nvSpPr>
            <p:spPr>
              <a:xfrm>
                <a:off x="1692042" y="3673512"/>
                <a:ext cx="77089" cy="120411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6113" extrusionOk="0">
                    <a:moveTo>
                      <a:pt x="1942" y="1"/>
                    </a:moveTo>
                    <a:cubicBezTo>
                      <a:pt x="891" y="1"/>
                      <a:pt x="0" y="1370"/>
                      <a:pt x="0" y="3057"/>
                    </a:cubicBezTo>
                    <a:cubicBezTo>
                      <a:pt x="0" y="4744"/>
                      <a:pt x="891" y="6113"/>
                      <a:pt x="1942" y="6113"/>
                    </a:cubicBezTo>
                    <a:cubicBezTo>
                      <a:pt x="2993" y="6113"/>
                      <a:pt x="3852" y="4744"/>
                      <a:pt x="3852" y="3057"/>
                    </a:cubicBezTo>
                    <a:cubicBezTo>
                      <a:pt x="3852" y="1370"/>
                      <a:pt x="2993" y="1"/>
                      <a:pt x="1942" y="1"/>
                    </a:cubicBezTo>
                    <a:close/>
                  </a:path>
                </a:pathLst>
              </a:custGeom>
              <a:solidFill>
                <a:srgbClr val="F8D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9"/>
              <p:cNvSpPr/>
              <p:nvPr/>
            </p:nvSpPr>
            <p:spPr>
              <a:xfrm>
                <a:off x="1692662" y="3674142"/>
                <a:ext cx="76469" cy="119780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6081" extrusionOk="0">
                    <a:moveTo>
                      <a:pt x="1911" y="1"/>
                    </a:moveTo>
                    <a:cubicBezTo>
                      <a:pt x="860" y="1"/>
                      <a:pt x="1" y="1338"/>
                      <a:pt x="1" y="3025"/>
                    </a:cubicBezTo>
                    <a:cubicBezTo>
                      <a:pt x="1" y="4712"/>
                      <a:pt x="860" y="6081"/>
                      <a:pt x="1911" y="6081"/>
                    </a:cubicBezTo>
                    <a:cubicBezTo>
                      <a:pt x="2962" y="6081"/>
                      <a:pt x="3821" y="4712"/>
                      <a:pt x="3821" y="3025"/>
                    </a:cubicBezTo>
                    <a:cubicBezTo>
                      <a:pt x="3821" y="1338"/>
                      <a:pt x="2962" y="1"/>
                      <a:pt x="1911" y="1"/>
                    </a:cubicBezTo>
                    <a:close/>
                  </a:path>
                </a:pathLst>
              </a:custGeom>
              <a:solidFill>
                <a:srgbClr val="F8D9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9"/>
              <p:cNvSpPr/>
              <p:nvPr/>
            </p:nvSpPr>
            <p:spPr>
              <a:xfrm>
                <a:off x="1692662" y="3674142"/>
                <a:ext cx="76469" cy="119170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6050" extrusionOk="0">
                    <a:moveTo>
                      <a:pt x="1911" y="1"/>
                    </a:moveTo>
                    <a:cubicBezTo>
                      <a:pt x="860" y="1"/>
                      <a:pt x="1" y="1369"/>
                      <a:pt x="1" y="3025"/>
                    </a:cubicBezTo>
                    <a:cubicBezTo>
                      <a:pt x="1" y="4712"/>
                      <a:pt x="860" y="6049"/>
                      <a:pt x="1911" y="6049"/>
                    </a:cubicBezTo>
                    <a:cubicBezTo>
                      <a:pt x="2962" y="6049"/>
                      <a:pt x="3821" y="4712"/>
                      <a:pt x="3821" y="3025"/>
                    </a:cubicBezTo>
                    <a:cubicBezTo>
                      <a:pt x="3821" y="1369"/>
                      <a:pt x="2962" y="1"/>
                      <a:pt x="1911" y="1"/>
                    </a:cubicBezTo>
                    <a:close/>
                  </a:path>
                </a:pathLst>
              </a:custGeom>
              <a:solidFill>
                <a:srgbClr val="F8D8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9"/>
              <p:cNvSpPr/>
              <p:nvPr/>
            </p:nvSpPr>
            <p:spPr>
              <a:xfrm>
                <a:off x="1692662" y="3674773"/>
                <a:ext cx="75828" cy="117909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5986" extrusionOk="0">
                    <a:moveTo>
                      <a:pt x="1911" y="0"/>
                    </a:moveTo>
                    <a:cubicBezTo>
                      <a:pt x="860" y="0"/>
                      <a:pt x="1" y="1337"/>
                      <a:pt x="1" y="2993"/>
                    </a:cubicBezTo>
                    <a:cubicBezTo>
                      <a:pt x="1" y="4648"/>
                      <a:pt x="860" y="5985"/>
                      <a:pt x="1911" y="5985"/>
                    </a:cubicBezTo>
                    <a:cubicBezTo>
                      <a:pt x="2962" y="5985"/>
                      <a:pt x="3789" y="4648"/>
                      <a:pt x="3789" y="2993"/>
                    </a:cubicBezTo>
                    <a:cubicBezTo>
                      <a:pt x="3789" y="1337"/>
                      <a:pt x="2962" y="0"/>
                      <a:pt x="1911" y="0"/>
                    </a:cubicBezTo>
                    <a:close/>
                  </a:path>
                </a:pathLst>
              </a:custGeom>
              <a:solidFill>
                <a:srgbClr val="F7D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9"/>
              <p:cNvSpPr/>
              <p:nvPr/>
            </p:nvSpPr>
            <p:spPr>
              <a:xfrm>
                <a:off x="1693303" y="3674773"/>
                <a:ext cx="75188" cy="117909"/>
              </a:xfrm>
              <a:custGeom>
                <a:avLst/>
                <a:gdLst/>
                <a:ahLst/>
                <a:cxnLst/>
                <a:rect l="l" t="t" r="r" b="b"/>
                <a:pathLst>
                  <a:path w="3758" h="5986" extrusionOk="0">
                    <a:moveTo>
                      <a:pt x="1879" y="0"/>
                    </a:moveTo>
                    <a:cubicBezTo>
                      <a:pt x="828" y="0"/>
                      <a:pt x="1" y="1337"/>
                      <a:pt x="1" y="2993"/>
                    </a:cubicBezTo>
                    <a:cubicBezTo>
                      <a:pt x="1" y="4648"/>
                      <a:pt x="828" y="5985"/>
                      <a:pt x="1879" y="5985"/>
                    </a:cubicBezTo>
                    <a:cubicBezTo>
                      <a:pt x="2930" y="5985"/>
                      <a:pt x="3757" y="4648"/>
                      <a:pt x="3757" y="2993"/>
                    </a:cubicBezTo>
                    <a:cubicBezTo>
                      <a:pt x="3757" y="1337"/>
                      <a:pt x="2930" y="0"/>
                      <a:pt x="1879" y="0"/>
                    </a:cubicBezTo>
                    <a:close/>
                  </a:path>
                </a:pathLst>
              </a:custGeom>
              <a:solidFill>
                <a:srgbClr val="F7D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9"/>
              <p:cNvSpPr/>
              <p:nvPr/>
            </p:nvSpPr>
            <p:spPr>
              <a:xfrm>
                <a:off x="1693303" y="3675403"/>
                <a:ext cx="75188" cy="116649"/>
              </a:xfrm>
              <a:custGeom>
                <a:avLst/>
                <a:gdLst/>
                <a:ahLst/>
                <a:cxnLst/>
                <a:rect l="l" t="t" r="r" b="b"/>
                <a:pathLst>
                  <a:path w="3758" h="5922" extrusionOk="0">
                    <a:moveTo>
                      <a:pt x="1879" y="0"/>
                    </a:moveTo>
                    <a:cubicBezTo>
                      <a:pt x="860" y="0"/>
                      <a:pt x="1" y="1337"/>
                      <a:pt x="1" y="2961"/>
                    </a:cubicBezTo>
                    <a:cubicBezTo>
                      <a:pt x="1" y="4616"/>
                      <a:pt x="860" y="5922"/>
                      <a:pt x="1879" y="5922"/>
                    </a:cubicBezTo>
                    <a:cubicBezTo>
                      <a:pt x="2898" y="5922"/>
                      <a:pt x="3757" y="4616"/>
                      <a:pt x="3757" y="2961"/>
                    </a:cubicBezTo>
                    <a:cubicBezTo>
                      <a:pt x="3757" y="1337"/>
                      <a:pt x="2898" y="0"/>
                      <a:pt x="1879" y="0"/>
                    </a:cubicBezTo>
                    <a:close/>
                  </a:path>
                </a:pathLst>
              </a:custGeom>
              <a:solidFill>
                <a:srgbClr val="F7D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9"/>
              <p:cNvSpPr/>
              <p:nvPr/>
            </p:nvSpPr>
            <p:spPr>
              <a:xfrm>
                <a:off x="1693943" y="3675403"/>
                <a:ext cx="73908" cy="116649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5922" extrusionOk="0">
                    <a:moveTo>
                      <a:pt x="1847" y="0"/>
                    </a:moveTo>
                    <a:cubicBezTo>
                      <a:pt x="828" y="0"/>
                      <a:pt x="1" y="1337"/>
                      <a:pt x="1" y="2961"/>
                    </a:cubicBezTo>
                    <a:cubicBezTo>
                      <a:pt x="1" y="4584"/>
                      <a:pt x="828" y="5922"/>
                      <a:pt x="1847" y="5922"/>
                    </a:cubicBezTo>
                    <a:cubicBezTo>
                      <a:pt x="2866" y="5922"/>
                      <a:pt x="3693" y="4584"/>
                      <a:pt x="3693" y="2961"/>
                    </a:cubicBezTo>
                    <a:cubicBezTo>
                      <a:pt x="3693" y="1337"/>
                      <a:pt x="2866" y="0"/>
                      <a:pt x="1847" y="0"/>
                    </a:cubicBezTo>
                    <a:close/>
                  </a:path>
                </a:pathLst>
              </a:custGeom>
              <a:solidFill>
                <a:srgbClr val="F7D5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9"/>
              <p:cNvSpPr/>
              <p:nvPr/>
            </p:nvSpPr>
            <p:spPr>
              <a:xfrm>
                <a:off x="1693943" y="3676033"/>
                <a:ext cx="73908" cy="115388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5858" extrusionOk="0">
                    <a:moveTo>
                      <a:pt x="1847" y="0"/>
                    </a:moveTo>
                    <a:cubicBezTo>
                      <a:pt x="828" y="0"/>
                      <a:pt x="1" y="1305"/>
                      <a:pt x="1" y="2929"/>
                    </a:cubicBezTo>
                    <a:cubicBezTo>
                      <a:pt x="1" y="4552"/>
                      <a:pt x="828" y="5858"/>
                      <a:pt x="1847" y="5858"/>
                    </a:cubicBezTo>
                    <a:cubicBezTo>
                      <a:pt x="2866" y="5858"/>
                      <a:pt x="3693" y="4552"/>
                      <a:pt x="3693" y="2929"/>
                    </a:cubicBezTo>
                    <a:cubicBezTo>
                      <a:pt x="3693" y="1305"/>
                      <a:pt x="2866" y="0"/>
                      <a:pt x="1847" y="0"/>
                    </a:cubicBezTo>
                    <a:close/>
                  </a:path>
                </a:pathLst>
              </a:custGeom>
              <a:solidFill>
                <a:srgbClr val="F7D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9"/>
              <p:cNvSpPr/>
              <p:nvPr/>
            </p:nvSpPr>
            <p:spPr>
              <a:xfrm>
                <a:off x="1693943" y="3676644"/>
                <a:ext cx="73908" cy="114777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5827" extrusionOk="0">
                    <a:moveTo>
                      <a:pt x="1847" y="1"/>
                    </a:moveTo>
                    <a:cubicBezTo>
                      <a:pt x="828" y="1"/>
                      <a:pt x="1" y="1306"/>
                      <a:pt x="1" y="2898"/>
                    </a:cubicBezTo>
                    <a:cubicBezTo>
                      <a:pt x="1" y="4521"/>
                      <a:pt x="828" y="5827"/>
                      <a:pt x="1847" y="5827"/>
                    </a:cubicBezTo>
                    <a:cubicBezTo>
                      <a:pt x="2866" y="5827"/>
                      <a:pt x="3693" y="4521"/>
                      <a:pt x="3693" y="2898"/>
                    </a:cubicBezTo>
                    <a:cubicBezTo>
                      <a:pt x="3693" y="1306"/>
                      <a:pt x="2866" y="1"/>
                      <a:pt x="1847" y="1"/>
                    </a:cubicBezTo>
                    <a:close/>
                  </a:path>
                </a:pathLst>
              </a:custGeom>
              <a:solidFill>
                <a:srgbClr val="F7D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9"/>
              <p:cNvSpPr/>
              <p:nvPr/>
            </p:nvSpPr>
            <p:spPr>
              <a:xfrm>
                <a:off x="1694583" y="3676644"/>
                <a:ext cx="72627" cy="114147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795" extrusionOk="0">
                    <a:moveTo>
                      <a:pt x="1815" y="1"/>
                    </a:moveTo>
                    <a:cubicBezTo>
                      <a:pt x="796" y="1"/>
                      <a:pt x="0" y="1306"/>
                      <a:pt x="0" y="2898"/>
                    </a:cubicBezTo>
                    <a:cubicBezTo>
                      <a:pt x="0" y="4490"/>
                      <a:pt x="796" y="5795"/>
                      <a:pt x="1815" y="5795"/>
                    </a:cubicBezTo>
                    <a:cubicBezTo>
                      <a:pt x="2834" y="5795"/>
                      <a:pt x="3630" y="4490"/>
                      <a:pt x="3630" y="2898"/>
                    </a:cubicBezTo>
                    <a:cubicBezTo>
                      <a:pt x="3630" y="1306"/>
                      <a:pt x="2834" y="1"/>
                      <a:pt x="1815" y="1"/>
                    </a:cubicBezTo>
                    <a:close/>
                  </a:path>
                </a:pathLst>
              </a:custGeom>
              <a:solidFill>
                <a:srgbClr val="F7D3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9"/>
              <p:cNvSpPr/>
              <p:nvPr/>
            </p:nvSpPr>
            <p:spPr>
              <a:xfrm>
                <a:off x="1694583" y="3677274"/>
                <a:ext cx="72627" cy="11288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731" extrusionOk="0">
                    <a:moveTo>
                      <a:pt x="1815" y="1"/>
                    </a:moveTo>
                    <a:cubicBezTo>
                      <a:pt x="796" y="1"/>
                      <a:pt x="0" y="1274"/>
                      <a:pt x="0" y="2866"/>
                    </a:cubicBezTo>
                    <a:cubicBezTo>
                      <a:pt x="0" y="4458"/>
                      <a:pt x="796" y="5731"/>
                      <a:pt x="1815" y="5731"/>
                    </a:cubicBezTo>
                    <a:cubicBezTo>
                      <a:pt x="2802" y="5731"/>
                      <a:pt x="3630" y="4458"/>
                      <a:pt x="3630" y="2866"/>
                    </a:cubicBezTo>
                    <a:cubicBezTo>
                      <a:pt x="3630" y="1274"/>
                      <a:pt x="2802" y="1"/>
                      <a:pt x="1815" y="1"/>
                    </a:cubicBezTo>
                    <a:close/>
                  </a:path>
                </a:pathLst>
              </a:custGeom>
              <a:solidFill>
                <a:srgbClr val="F7D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9"/>
              <p:cNvSpPr/>
              <p:nvPr/>
            </p:nvSpPr>
            <p:spPr>
              <a:xfrm>
                <a:off x="1694583" y="3677274"/>
                <a:ext cx="72627" cy="112886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5731" extrusionOk="0">
                    <a:moveTo>
                      <a:pt x="1815" y="1"/>
                    </a:moveTo>
                    <a:cubicBezTo>
                      <a:pt x="828" y="1"/>
                      <a:pt x="0" y="1306"/>
                      <a:pt x="0" y="2866"/>
                    </a:cubicBezTo>
                    <a:cubicBezTo>
                      <a:pt x="0" y="4458"/>
                      <a:pt x="828" y="5731"/>
                      <a:pt x="1815" y="5731"/>
                    </a:cubicBezTo>
                    <a:cubicBezTo>
                      <a:pt x="2802" y="5731"/>
                      <a:pt x="3630" y="4458"/>
                      <a:pt x="3630" y="2866"/>
                    </a:cubicBezTo>
                    <a:cubicBezTo>
                      <a:pt x="3630" y="1306"/>
                      <a:pt x="2802" y="1"/>
                      <a:pt x="1815" y="1"/>
                    </a:cubicBezTo>
                    <a:close/>
                  </a:path>
                </a:pathLst>
              </a:custGeom>
              <a:solidFill>
                <a:srgbClr val="F7D2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9"/>
              <p:cNvSpPr/>
              <p:nvPr/>
            </p:nvSpPr>
            <p:spPr>
              <a:xfrm>
                <a:off x="1695223" y="3677905"/>
                <a:ext cx="71347" cy="11164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5668" extrusionOk="0">
                    <a:moveTo>
                      <a:pt x="1783" y="1"/>
                    </a:moveTo>
                    <a:cubicBezTo>
                      <a:pt x="796" y="1"/>
                      <a:pt x="0" y="1274"/>
                      <a:pt x="0" y="2834"/>
                    </a:cubicBezTo>
                    <a:cubicBezTo>
                      <a:pt x="0" y="4394"/>
                      <a:pt x="796" y="5667"/>
                      <a:pt x="1783" y="5667"/>
                    </a:cubicBezTo>
                    <a:cubicBezTo>
                      <a:pt x="2770" y="5667"/>
                      <a:pt x="3566" y="4394"/>
                      <a:pt x="3566" y="2834"/>
                    </a:cubicBezTo>
                    <a:cubicBezTo>
                      <a:pt x="3566" y="1274"/>
                      <a:pt x="2770" y="1"/>
                      <a:pt x="1783" y="1"/>
                    </a:cubicBezTo>
                    <a:close/>
                  </a:path>
                </a:pathLst>
              </a:custGeom>
              <a:solidFill>
                <a:srgbClr val="F7D1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9"/>
              <p:cNvSpPr/>
              <p:nvPr/>
            </p:nvSpPr>
            <p:spPr>
              <a:xfrm>
                <a:off x="1695223" y="3677905"/>
                <a:ext cx="71347" cy="111645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5668" extrusionOk="0">
                    <a:moveTo>
                      <a:pt x="1783" y="1"/>
                    </a:moveTo>
                    <a:cubicBezTo>
                      <a:pt x="796" y="1"/>
                      <a:pt x="0" y="1274"/>
                      <a:pt x="0" y="2834"/>
                    </a:cubicBezTo>
                    <a:cubicBezTo>
                      <a:pt x="0" y="4394"/>
                      <a:pt x="796" y="5667"/>
                      <a:pt x="1783" y="5667"/>
                    </a:cubicBezTo>
                    <a:cubicBezTo>
                      <a:pt x="2770" y="5667"/>
                      <a:pt x="3566" y="4394"/>
                      <a:pt x="3566" y="2834"/>
                    </a:cubicBezTo>
                    <a:cubicBezTo>
                      <a:pt x="3566" y="1274"/>
                      <a:pt x="2770" y="1"/>
                      <a:pt x="1783" y="1"/>
                    </a:cubicBezTo>
                    <a:close/>
                  </a:path>
                </a:pathLst>
              </a:custGeom>
              <a:solidFill>
                <a:srgbClr val="F7D0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9"/>
              <p:cNvSpPr/>
              <p:nvPr/>
            </p:nvSpPr>
            <p:spPr>
              <a:xfrm>
                <a:off x="1695223" y="3678535"/>
                <a:ext cx="70707" cy="11038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5604" extrusionOk="0">
                    <a:moveTo>
                      <a:pt x="1783" y="0"/>
                    </a:moveTo>
                    <a:cubicBezTo>
                      <a:pt x="796" y="0"/>
                      <a:pt x="0" y="1242"/>
                      <a:pt x="0" y="2802"/>
                    </a:cubicBezTo>
                    <a:cubicBezTo>
                      <a:pt x="0" y="4362"/>
                      <a:pt x="796" y="5603"/>
                      <a:pt x="1783" y="5603"/>
                    </a:cubicBezTo>
                    <a:cubicBezTo>
                      <a:pt x="2770" y="5603"/>
                      <a:pt x="3534" y="4362"/>
                      <a:pt x="3534" y="2802"/>
                    </a:cubicBezTo>
                    <a:cubicBezTo>
                      <a:pt x="3534" y="1242"/>
                      <a:pt x="2770" y="0"/>
                      <a:pt x="1783" y="0"/>
                    </a:cubicBezTo>
                    <a:close/>
                  </a:path>
                </a:pathLst>
              </a:custGeom>
              <a:solidFill>
                <a:srgbClr val="F7C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9"/>
              <p:cNvSpPr/>
              <p:nvPr/>
            </p:nvSpPr>
            <p:spPr>
              <a:xfrm>
                <a:off x="1695864" y="3679165"/>
                <a:ext cx="70066" cy="10975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5572" extrusionOk="0">
                    <a:moveTo>
                      <a:pt x="1751" y="0"/>
                    </a:moveTo>
                    <a:cubicBezTo>
                      <a:pt x="764" y="0"/>
                      <a:pt x="0" y="1242"/>
                      <a:pt x="0" y="2770"/>
                    </a:cubicBezTo>
                    <a:cubicBezTo>
                      <a:pt x="0" y="4298"/>
                      <a:pt x="764" y="5571"/>
                      <a:pt x="1751" y="5571"/>
                    </a:cubicBezTo>
                    <a:cubicBezTo>
                      <a:pt x="2706" y="5571"/>
                      <a:pt x="3502" y="4298"/>
                      <a:pt x="3502" y="2770"/>
                    </a:cubicBezTo>
                    <a:cubicBezTo>
                      <a:pt x="3502" y="1242"/>
                      <a:pt x="2706" y="0"/>
                      <a:pt x="1751" y="0"/>
                    </a:cubicBezTo>
                    <a:close/>
                  </a:path>
                </a:pathLst>
              </a:custGeom>
              <a:solidFill>
                <a:srgbClr val="F7C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9"/>
              <p:cNvSpPr/>
              <p:nvPr/>
            </p:nvSpPr>
            <p:spPr>
              <a:xfrm>
                <a:off x="1695864" y="3679165"/>
                <a:ext cx="70066" cy="10912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5540" extrusionOk="0">
                    <a:moveTo>
                      <a:pt x="1751" y="0"/>
                    </a:moveTo>
                    <a:cubicBezTo>
                      <a:pt x="796" y="0"/>
                      <a:pt x="0" y="1242"/>
                      <a:pt x="0" y="2770"/>
                    </a:cubicBezTo>
                    <a:cubicBezTo>
                      <a:pt x="0" y="4298"/>
                      <a:pt x="796" y="5539"/>
                      <a:pt x="1751" y="5539"/>
                    </a:cubicBezTo>
                    <a:cubicBezTo>
                      <a:pt x="2706" y="5539"/>
                      <a:pt x="3502" y="4298"/>
                      <a:pt x="3502" y="2770"/>
                    </a:cubicBezTo>
                    <a:cubicBezTo>
                      <a:pt x="3502" y="1242"/>
                      <a:pt x="2706" y="0"/>
                      <a:pt x="1751" y="0"/>
                    </a:cubicBezTo>
                    <a:close/>
                  </a:path>
                </a:pathLst>
              </a:custGeom>
              <a:solidFill>
                <a:srgbClr val="F7CE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9"/>
              <p:cNvSpPr/>
              <p:nvPr/>
            </p:nvSpPr>
            <p:spPr>
              <a:xfrm>
                <a:off x="1695864" y="3679796"/>
                <a:ext cx="69446" cy="108494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5508" extrusionOk="0">
                    <a:moveTo>
                      <a:pt x="1751" y="0"/>
                    </a:moveTo>
                    <a:cubicBezTo>
                      <a:pt x="796" y="0"/>
                      <a:pt x="0" y="1210"/>
                      <a:pt x="0" y="2738"/>
                    </a:cubicBezTo>
                    <a:cubicBezTo>
                      <a:pt x="0" y="4266"/>
                      <a:pt x="796" y="5507"/>
                      <a:pt x="1751" y="5507"/>
                    </a:cubicBezTo>
                    <a:cubicBezTo>
                      <a:pt x="2706" y="5507"/>
                      <a:pt x="3470" y="4266"/>
                      <a:pt x="3470" y="2738"/>
                    </a:cubicBezTo>
                    <a:cubicBezTo>
                      <a:pt x="3470" y="1210"/>
                      <a:pt x="2706" y="0"/>
                      <a:pt x="1751" y="0"/>
                    </a:cubicBezTo>
                    <a:close/>
                  </a:path>
                </a:pathLst>
              </a:custGeom>
              <a:solidFill>
                <a:srgbClr val="F6C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9"/>
              <p:cNvSpPr/>
              <p:nvPr/>
            </p:nvSpPr>
            <p:spPr>
              <a:xfrm>
                <a:off x="1696484" y="3679796"/>
                <a:ext cx="68826" cy="107864"/>
              </a:xfrm>
              <a:custGeom>
                <a:avLst/>
                <a:gdLst/>
                <a:ahLst/>
                <a:cxnLst/>
                <a:rect l="l" t="t" r="r" b="b"/>
                <a:pathLst>
                  <a:path w="3440" h="5476" extrusionOk="0">
                    <a:moveTo>
                      <a:pt x="1720" y="0"/>
                    </a:moveTo>
                    <a:cubicBezTo>
                      <a:pt x="765" y="0"/>
                      <a:pt x="1" y="1242"/>
                      <a:pt x="1" y="2738"/>
                    </a:cubicBezTo>
                    <a:cubicBezTo>
                      <a:pt x="1" y="4266"/>
                      <a:pt x="765" y="5476"/>
                      <a:pt x="1720" y="5476"/>
                    </a:cubicBezTo>
                    <a:cubicBezTo>
                      <a:pt x="2675" y="5476"/>
                      <a:pt x="3439" y="4266"/>
                      <a:pt x="3439" y="2738"/>
                    </a:cubicBezTo>
                    <a:cubicBezTo>
                      <a:pt x="3439" y="1242"/>
                      <a:pt x="2675" y="0"/>
                      <a:pt x="1720" y="0"/>
                    </a:cubicBezTo>
                    <a:close/>
                  </a:path>
                </a:pathLst>
              </a:custGeom>
              <a:solidFill>
                <a:srgbClr val="F6CC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9"/>
              <p:cNvSpPr/>
              <p:nvPr/>
            </p:nvSpPr>
            <p:spPr>
              <a:xfrm>
                <a:off x="1696484" y="3680406"/>
                <a:ext cx="68826" cy="106623"/>
              </a:xfrm>
              <a:custGeom>
                <a:avLst/>
                <a:gdLst/>
                <a:ahLst/>
                <a:cxnLst/>
                <a:rect l="l" t="t" r="r" b="b"/>
                <a:pathLst>
                  <a:path w="3440" h="5413" extrusionOk="0">
                    <a:moveTo>
                      <a:pt x="1720" y="1"/>
                    </a:moveTo>
                    <a:cubicBezTo>
                      <a:pt x="765" y="1"/>
                      <a:pt x="1" y="1211"/>
                      <a:pt x="1" y="2707"/>
                    </a:cubicBezTo>
                    <a:cubicBezTo>
                      <a:pt x="1" y="4203"/>
                      <a:pt x="765" y="5413"/>
                      <a:pt x="1720" y="5413"/>
                    </a:cubicBezTo>
                    <a:cubicBezTo>
                      <a:pt x="2675" y="5413"/>
                      <a:pt x="3439" y="4203"/>
                      <a:pt x="3439" y="2707"/>
                    </a:cubicBezTo>
                    <a:cubicBezTo>
                      <a:pt x="3439" y="1211"/>
                      <a:pt x="2675" y="1"/>
                      <a:pt x="1720" y="1"/>
                    </a:cubicBezTo>
                    <a:close/>
                  </a:path>
                </a:pathLst>
              </a:custGeom>
              <a:solidFill>
                <a:srgbClr val="F6CC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9"/>
              <p:cNvSpPr/>
              <p:nvPr/>
            </p:nvSpPr>
            <p:spPr>
              <a:xfrm>
                <a:off x="1697124" y="3680406"/>
                <a:ext cx="67545" cy="106623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5413" extrusionOk="0">
                    <a:moveTo>
                      <a:pt x="1688" y="1"/>
                    </a:moveTo>
                    <a:cubicBezTo>
                      <a:pt x="733" y="1"/>
                      <a:pt x="1" y="1211"/>
                      <a:pt x="1" y="2707"/>
                    </a:cubicBezTo>
                    <a:cubicBezTo>
                      <a:pt x="1" y="4203"/>
                      <a:pt x="733" y="5413"/>
                      <a:pt x="1688" y="5413"/>
                    </a:cubicBezTo>
                    <a:cubicBezTo>
                      <a:pt x="2611" y="5413"/>
                      <a:pt x="3375" y="4203"/>
                      <a:pt x="3375" y="2707"/>
                    </a:cubicBezTo>
                    <a:cubicBezTo>
                      <a:pt x="3375" y="1211"/>
                      <a:pt x="2611" y="1"/>
                      <a:pt x="1688" y="1"/>
                    </a:cubicBezTo>
                    <a:close/>
                  </a:path>
                </a:pathLst>
              </a:custGeom>
              <a:solidFill>
                <a:srgbClr val="F6CB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9"/>
              <p:cNvSpPr/>
              <p:nvPr/>
            </p:nvSpPr>
            <p:spPr>
              <a:xfrm>
                <a:off x="1697124" y="3681037"/>
                <a:ext cx="67545" cy="105362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5349" extrusionOk="0">
                    <a:moveTo>
                      <a:pt x="1688" y="1"/>
                    </a:moveTo>
                    <a:cubicBezTo>
                      <a:pt x="765" y="1"/>
                      <a:pt x="1" y="1210"/>
                      <a:pt x="1" y="2675"/>
                    </a:cubicBezTo>
                    <a:cubicBezTo>
                      <a:pt x="1" y="4171"/>
                      <a:pt x="765" y="5349"/>
                      <a:pt x="1688" y="5349"/>
                    </a:cubicBezTo>
                    <a:cubicBezTo>
                      <a:pt x="2611" y="5349"/>
                      <a:pt x="3375" y="4171"/>
                      <a:pt x="3375" y="2675"/>
                    </a:cubicBezTo>
                    <a:cubicBezTo>
                      <a:pt x="3375" y="1210"/>
                      <a:pt x="2611" y="1"/>
                      <a:pt x="1688" y="1"/>
                    </a:cubicBezTo>
                    <a:close/>
                  </a:path>
                </a:pathLst>
              </a:custGeom>
              <a:solidFill>
                <a:srgbClr val="F6C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9"/>
              <p:cNvSpPr/>
              <p:nvPr/>
            </p:nvSpPr>
            <p:spPr>
              <a:xfrm>
                <a:off x="1697124" y="3681667"/>
                <a:ext cx="67545" cy="104732"/>
              </a:xfrm>
              <a:custGeom>
                <a:avLst/>
                <a:gdLst/>
                <a:ahLst/>
                <a:cxnLst/>
                <a:rect l="l" t="t" r="r" b="b"/>
                <a:pathLst>
                  <a:path w="3376" h="5317" extrusionOk="0">
                    <a:moveTo>
                      <a:pt x="1688" y="1"/>
                    </a:moveTo>
                    <a:cubicBezTo>
                      <a:pt x="765" y="1"/>
                      <a:pt x="1" y="1178"/>
                      <a:pt x="1" y="2643"/>
                    </a:cubicBezTo>
                    <a:cubicBezTo>
                      <a:pt x="1" y="4107"/>
                      <a:pt x="765" y="5317"/>
                      <a:pt x="1688" y="5317"/>
                    </a:cubicBezTo>
                    <a:cubicBezTo>
                      <a:pt x="2611" y="5317"/>
                      <a:pt x="3375" y="4107"/>
                      <a:pt x="3375" y="2643"/>
                    </a:cubicBezTo>
                    <a:cubicBezTo>
                      <a:pt x="3375" y="1178"/>
                      <a:pt x="2611" y="1"/>
                      <a:pt x="1688" y="1"/>
                    </a:cubicBezTo>
                    <a:close/>
                  </a:path>
                </a:pathLst>
              </a:custGeom>
              <a:solidFill>
                <a:srgbClr val="F6C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9"/>
              <p:cNvSpPr/>
              <p:nvPr/>
            </p:nvSpPr>
            <p:spPr>
              <a:xfrm>
                <a:off x="1697764" y="3681667"/>
                <a:ext cx="66265" cy="10412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5286" extrusionOk="0">
                    <a:moveTo>
                      <a:pt x="1656" y="1"/>
                    </a:moveTo>
                    <a:cubicBezTo>
                      <a:pt x="733" y="1"/>
                      <a:pt x="1" y="1178"/>
                      <a:pt x="1" y="2643"/>
                    </a:cubicBezTo>
                    <a:cubicBezTo>
                      <a:pt x="1" y="4107"/>
                      <a:pt x="733" y="5285"/>
                      <a:pt x="1656" y="5285"/>
                    </a:cubicBezTo>
                    <a:cubicBezTo>
                      <a:pt x="2579" y="5285"/>
                      <a:pt x="3311" y="4107"/>
                      <a:pt x="3311" y="2643"/>
                    </a:cubicBezTo>
                    <a:cubicBezTo>
                      <a:pt x="3311" y="1178"/>
                      <a:pt x="2579" y="1"/>
                      <a:pt x="1656" y="1"/>
                    </a:cubicBezTo>
                    <a:close/>
                  </a:path>
                </a:pathLst>
              </a:custGeom>
              <a:solidFill>
                <a:srgbClr val="F6C8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9"/>
              <p:cNvSpPr/>
              <p:nvPr/>
            </p:nvSpPr>
            <p:spPr>
              <a:xfrm>
                <a:off x="1697764" y="3682297"/>
                <a:ext cx="66265" cy="1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5254" extrusionOk="0">
                    <a:moveTo>
                      <a:pt x="1656" y="0"/>
                    </a:moveTo>
                    <a:cubicBezTo>
                      <a:pt x="733" y="0"/>
                      <a:pt x="1" y="1178"/>
                      <a:pt x="1" y="2611"/>
                    </a:cubicBezTo>
                    <a:cubicBezTo>
                      <a:pt x="1" y="4075"/>
                      <a:pt x="733" y="5253"/>
                      <a:pt x="1656" y="5253"/>
                    </a:cubicBezTo>
                    <a:cubicBezTo>
                      <a:pt x="2579" y="5253"/>
                      <a:pt x="3311" y="4075"/>
                      <a:pt x="3311" y="2611"/>
                    </a:cubicBezTo>
                    <a:cubicBezTo>
                      <a:pt x="3311" y="1178"/>
                      <a:pt x="2579" y="0"/>
                      <a:pt x="1656" y="0"/>
                    </a:cubicBezTo>
                    <a:close/>
                  </a:path>
                </a:pathLst>
              </a:custGeom>
              <a:solidFill>
                <a:srgbClr val="F6C8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9"/>
              <p:cNvSpPr/>
              <p:nvPr/>
            </p:nvSpPr>
            <p:spPr>
              <a:xfrm>
                <a:off x="1697764" y="3682297"/>
                <a:ext cx="66265" cy="10286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5222" extrusionOk="0">
                    <a:moveTo>
                      <a:pt x="1656" y="0"/>
                    </a:moveTo>
                    <a:cubicBezTo>
                      <a:pt x="733" y="0"/>
                      <a:pt x="1" y="1178"/>
                      <a:pt x="1" y="2611"/>
                    </a:cubicBezTo>
                    <a:cubicBezTo>
                      <a:pt x="1" y="4043"/>
                      <a:pt x="733" y="5221"/>
                      <a:pt x="1656" y="5221"/>
                    </a:cubicBezTo>
                    <a:cubicBezTo>
                      <a:pt x="2547" y="5221"/>
                      <a:pt x="3311" y="4043"/>
                      <a:pt x="3311" y="2611"/>
                    </a:cubicBezTo>
                    <a:cubicBezTo>
                      <a:pt x="3311" y="1178"/>
                      <a:pt x="2547" y="0"/>
                      <a:pt x="1656" y="0"/>
                    </a:cubicBezTo>
                    <a:close/>
                  </a:path>
                </a:pathLst>
              </a:custGeom>
              <a:solidFill>
                <a:srgbClr val="F6C7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9"/>
              <p:cNvSpPr/>
              <p:nvPr/>
            </p:nvSpPr>
            <p:spPr>
              <a:xfrm>
                <a:off x="1698405" y="3682928"/>
                <a:ext cx="6498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5158" extrusionOk="0">
                    <a:moveTo>
                      <a:pt x="1624" y="0"/>
                    </a:moveTo>
                    <a:cubicBezTo>
                      <a:pt x="733" y="0"/>
                      <a:pt x="0" y="1146"/>
                      <a:pt x="0" y="2579"/>
                    </a:cubicBezTo>
                    <a:cubicBezTo>
                      <a:pt x="0" y="4011"/>
                      <a:pt x="733" y="5157"/>
                      <a:pt x="1624" y="5157"/>
                    </a:cubicBezTo>
                    <a:cubicBezTo>
                      <a:pt x="2515" y="5157"/>
                      <a:pt x="3248" y="4011"/>
                      <a:pt x="3248" y="2579"/>
                    </a:cubicBezTo>
                    <a:cubicBezTo>
                      <a:pt x="3248" y="1146"/>
                      <a:pt x="2515" y="0"/>
                      <a:pt x="1624" y="0"/>
                    </a:cubicBezTo>
                    <a:close/>
                  </a:path>
                </a:pathLst>
              </a:custGeom>
              <a:solidFill>
                <a:srgbClr val="F6C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9"/>
              <p:cNvSpPr/>
              <p:nvPr/>
            </p:nvSpPr>
            <p:spPr>
              <a:xfrm>
                <a:off x="1698405" y="3682928"/>
                <a:ext cx="64984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5158" extrusionOk="0">
                    <a:moveTo>
                      <a:pt x="1624" y="0"/>
                    </a:moveTo>
                    <a:cubicBezTo>
                      <a:pt x="733" y="0"/>
                      <a:pt x="0" y="1178"/>
                      <a:pt x="0" y="2579"/>
                    </a:cubicBezTo>
                    <a:cubicBezTo>
                      <a:pt x="0" y="4011"/>
                      <a:pt x="733" y="5157"/>
                      <a:pt x="1624" y="5157"/>
                    </a:cubicBezTo>
                    <a:cubicBezTo>
                      <a:pt x="2515" y="5157"/>
                      <a:pt x="3248" y="4011"/>
                      <a:pt x="3248" y="2579"/>
                    </a:cubicBezTo>
                    <a:cubicBezTo>
                      <a:pt x="3248" y="1178"/>
                      <a:pt x="2515" y="0"/>
                      <a:pt x="1624" y="0"/>
                    </a:cubicBezTo>
                    <a:close/>
                  </a:path>
                </a:pathLst>
              </a:custGeom>
              <a:solidFill>
                <a:srgbClr val="F5C5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9"/>
              <p:cNvSpPr/>
              <p:nvPr/>
            </p:nvSpPr>
            <p:spPr>
              <a:xfrm>
                <a:off x="1698405" y="3683558"/>
                <a:ext cx="64984" cy="100339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5094" extrusionOk="0">
                    <a:moveTo>
                      <a:pt x="1624" y="0"/>
                    </a:moveTo>
                    <a:cubicBezTo>
                      <a:pt x="733" y="0"/>
                      <a:pt x="0" y="1146"/>
                      <a:pt x="0" y="2547"/>
                    </a:cubicBezTo>
                    <a:cubicBezTo>
                      <a:pt x="0" y="3948"/>
                      <a:pt x="733" y="5094"/>
                      <a:pt x="1624" y="5094"/>
                    </a:cubicBezTo>
                    <a:cubicBezTo>
                      <a:pt x="2515" y="5094"/>
                      <a:pt x="3248" y="3948"/>
                      <a:pt x="3248" y="2547"/>
                    </a:cubicBezTo>
                    <a:cubicBezTo>
                      <a:pt x="3248" y="1146"/>
                      <a:pt x="2515" y="0"/>
                      <a:pt x="1624" y="0"/>
                    </a:cubicBezTo>
                    <a:close/>
                  </a:path>
                </a:pathLst>
              </a:custGeom>
              <a:solidFill>
                <a:srgbClr val="F5C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9"/>
              <p:cNvSpPr/>
              <p:nvPr/>
            </p:nvSpPr>
            <p:spPr>
              <a:xfrm>
                <a:off x="1699045" y="3683558"/>
                <a:ext cx="63704" cy="100339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5094" extrusionOk="0">
                    <a:moveTo>
                      <a:pt x="1592" y="0"/>
                    </a:moveTo>
                    <a:cubicBezTo>
                      <a:pt x="701" y="0"/>
                      <a:pt x="0" y="1146"/>
                      <a:pt x="0" y="2547"/>
                    </a:cubicBezTo>
                    <a:cubicBezTo>
                      <a:pt x="0" y="3948"/>
                      <a:pt x="701" y="5094"/>
                      <a:pt x="1592" y="5094"/>
                    </a:cubicBezTo>
                    <a:cubicBezTo>
                      <a:pt x="2483" y="5094"/>
                      <a:pt x="3184" y="3948"/>
                      <a:pt x="3184" y="2547"/>
                    </a:cubicBezTo>
                    <a:cubicBezTo>
                      <a:pt x="3184" y="1146"/>
                      <a:pt x="2483" y="0"/>
                      <a:pt x="1592" y="0"/>
                    </a:cubicBezTo>
                    <a:close/>
                  </a:path>
                </a:pathLst>
              </a:custGeom>
              <a:solidFill>
                <a:srgbClr val="F5C4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9"/>
              <p:cNvSpPr/>
              <p:nvPr/>
            </p:nvSpPr>
            <p:spPr>
              <a:xfrm>
                <a:off x="1699045" y="3684169"/>
                <a:ext cx="63704" cy="99098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5031" extrusionOk="0">
                    <a:moveTo>
                      <a:pt x="1592" y="1"/>
                    </a:moveTo>
                    <a:cubicBezTo>
                      <a:pt x="701" y="1"/>
                      <a:pt x="0" y="1115"/>
                      <a:pt x="0" y="2516"/>
                    </a:cubicBezTo>
                    <a:cubicBezTo>
                      <a:pt x="0" y="3917"/>
                      <a:pt x="701" y="5031"/>
                      <a:pt x="1592" y="5031"/>
                    </a:cubicBezTo>
                    <a:cubicBezTo>
                      <a:pt x="2452" y="5031"/>
                      <a:pt x="3184" y="3917"/>
                      <a:pt x="3184" y="2516"/>
                    </a:cubicBezTo>
                    <a:cubicBezTo>
                      <a:pt x="3184" y="1115"/>
                      <a:pt x="2452" y="1"/>
                      <a:pt x="1592" y="1"/>
                    </a:cubicBezTo>
                    <a:close/>
                  </a:path>
                </a:pathLst>
              </a:custGeom>
              <a:solidFill>
                <a:srgbClr val="F5C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9"/>
              <p:cNvSpPr/>
              <p:nvPr/>
            </p:nvSpPr>
            <p:spPr>
              <a:xfrm>
                <a:off x="1699045" y="3684799"/>
                <a:ext cx="63064" cy="98468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4999" extrusionOk="0">
                    <a:moveTo>
                      <a:pt x="1592" y="1"/>
                    </a:moveTo>
                    <a:cubicBezTo>
                      <a:pt x="732" y="1"/>
                      <a:pt x="0" y="1115"/>
                      <a:pt x="0" y="2484"/>
                    </a:cubicBezTo>
                    <a:cubicBezTo>
                      <a:pt x="0" y="3853"/>
                      <a:pt x="732" y="4999"/>
                      <a:pt x="1592" y="4999"/>
                    </a:cubicBezTo>
                    <a:cubicBezTo>
                      <a:pt x="2452" y="4999"/>
                      <a:pt x="3152" y="3853"/>
                      <a:pt x="3152" y="2484"/>
                    </a:cubicBezTo>
                    <a:cubicBezTo>
                      <a:pt x="3152" y="1115"/>
                      <a:pt x="2452" y="1"/>
                      <a:pt x="1592" y="1"/>
                    </a:cubicBezTo>
                    <a:close/>
                  </a:path>
                </a:pathLst>
              </a:custGeom>
              <a:solidFill>
                <a:srgbClr val="F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9"/>
              <p:cNvSpPr/>
              <p:nvPr/>
            </p:nvSpPr>
            <p:spPr>
              <a:xfrm>
                <a:off x="1699685" y="3684799"/>
                <a:ext cx="62423" cy="97837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967" extrusionOk="0">
                    <a:moveTo>
                      <a:pt x="1560" y="1"/>
                    </a:moveTo>
                    <a:cubicBezTo>
                      <a:pt x="700" y="1"/>
                      <a:pt x="0" y="1115"/>
                      <a:pt x="0" y="2484"/>
                    </a:cubicBezTo>
                    <a:cubicBezTo>
                      <a:pt x="0" y="3853"/>
                      <a:pt x="700" y="4967"/>
                      <a:pt x="1560" y="4967"/>
                    </a:cubicBezTo>
                    <a:cubicBezTo>
                      <a:pt x="2420" y="4967"/>
                      <a:pt x="3120" y="3853"/>
                      <a:pt x="3120" y="2484"/>
                    </a:cubicBezTo>
                    <a:cubicBezTo>
                      <a:pt x="3120" y="1115"/>
                      <a:pt x="2420" y="1"/>
                      <a:pt x="1560" y="1"/>
                    </a:cubicBezTo>
                    <a:close/>
                  </a:path>
                </a:pathLst>
              </a:custGeom>
              <a:solidFill>
                <a:srgbClr val="F5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9"/>
              <p:cNvSpPr/>
              <p:nvPr/>
            </p:nvSpPr>
            <p:spPr>
              <a:xfrm>
                <a:off x="1699685" y="3685429"/>
                <a:ext cx="62423" cy="97207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935" extrusionOk="0">
                    <a:moveTo>
                      <a:pt x="1560" y="1"/>
                    </a:moveTo>
                    <a:cubicBezTo>
                      <a:pt x="700" y="1"/>
                      <a:pt x="0" y="1083"/>
                      <a:pt x="0" y="2452"/>
                    </a:cubicBezTo>
                    <a:cubicBezTo>
                      <a:pt x="0" y="3821"/>
                      <a:pt x="700" y="4935"/>
                      <a:pt x="1560" y="4935"/>
                    </a:cubicBezTo>
                    <a:cubicBezTo>
                      <a:pt x="2420" y="4935"/>
                      <a:pt x="3120" y="3821"/>
                      <a:pt x="3120" y="2452"/>
                    </a:cubicBezTo>
                    <a:cubicBezTo>
                      <a:pt x="3120" y="1083"/>
                      <a:pt x="2420" y="1"/>
                      <a:pt x="1560" y="1"/>
                    </a:cubicBezTo>
                    <a:close/>
                  </a:path>
                </a:pathLst>
              </a:custGeom>
              <a:solidFill>
                <a:srgbClr val="F5C1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9"/>
              <p:cNvSpPr/>
              <p:nvPr/>
            </p:nvSpPr>
            <p:spPr>
              <a:xfrm>
                <a:off x="1700305" y="3685429"/>
                <a:ext cx="61183" cy="96597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904" extrusionOk="0">
                    <a:moveTo>
                      <a:pt x="1529" y="1"/>
                    </a:moveTo>
                    <a:cubicBezTo>
                      <a:pt x="669" y="1"/>
                      <a:pt x="1" y="1115"/>
                      <a:pt x="1" y="2452"/>
                    </a:cubicBezTo>
                    <a:cubicBezTo>
                      <a:pt x="1" y="3821"/>
                      <a:pt x="669" y="4903"/>
                      <a:pt x="1529" y="4903"/>
                    </a:cubicBezTo>
                    <a:cubicBezTo>
                      <a:pt x="2389" y="4903"/>
                      <a:pt x="3057" y="3821"/>
                      <a:pt x="3057" y="2452"/>
                    </a:cubicBezTo>
                    <a:cubicBezTo>
                      <a:pt x="3057" y="1115"/>
                      <a:pt x="2389" y="1"/>
                      <a:pt x="1529" y="1"/>
                    </a:cubicBezTo>
                    <a:close/>
                  </a:path>
                </a:pathLst>
              </a:custGeom>
              <a:solidFill>
                <a:srgbClr val="F5C0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9"/>
              <p:cNvSpPr/>
              <p:nvPr/>
            </p:nvSpPr>
            <p:spPr>
              <a:xfrm>
                <a:off x="1700305" y="3686059"/>
                <a:ext cx="61183" cy="9533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840" extrusionOk="0">
                    <a:moveTo>
                      <a:pt x="1529" y="0"/>
                    </a:moveTo>
                    <a:cubicBezTo>
                      <a:pt x="669" y="0"/>
                      <a:pt x="1" y="1083"/>
                      <a:pt x="1" y="2420"/>
                    </a:cubicBezTo>
                    <a:cubicBezTo>
                      <a:pt x="1" y="3757"/>
                      <a:pt x="669" y="4839"/>
                      <a:pt x="1529" y="4839"/>
                    </a:cubicBezTo>
                    <a:cubicBezTo>
                      <a:pt x="2357" y="4839"/>
                      <a:pt x="3057" y="3757"/>
                      <a:pt x="3057" y="2420"/>
                    </a:cubicBezTo>
                    <a:cubicBezTo>
                      <a:pt x="3057" y="1083"/>
                      <a:pt x="2357" y="0"/>
                      <a:pt x="1529" y="0"/>
                    </a:cubicBezTo>
                    <a:close/>
                  </a:path>
                </a:pathLst>
              </a:custGeom>
              <a:solidFill>
                <a:srgbClr val="F5B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9"/>
              <p:cNvSpPr/>
              <p:nvPr/>
            </p:nvSpPr>
            <p:spPr>
              <a:xfrm>
                <a:off x="1700305" y="3686059"/>
                <a:ext cx="61183" cy="9533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840" extrusionOk="0">
                    <a:moveTo>
                      <a:pt x="1529" y="0"/>
                    </a:moveTo>
                    <a:cubicBezTo>
                      <a:pt x="701" y="0"/>
                      <a:pt x="1" y="1083"/>
                      <a:pt x="1" y="2420"/>
                    </a:cubicBezTo>
                    <a:cubicBezTo>
                      <a:pt x="1" y="3757"/>
                      <a:pt x="701" y="4839"/>
                      <a:pt x="1529" y="4839"/>
                    </a:cubicBezTo>
                    <a:cubicBezTo>
                      <a:pt x="2357" y="4839"/>
                      <a:pt x="3057" y="3757"/>
                      <a:pt x="3057" y="2420"/>
                    </a:cubicBezTo>
                    <a:cubicBezTo>
                      <a:pt x="3057" y="1083"/>
                      <a:pt x="2357" y="0"/>
                      <a:pt x="1529" y="0"/>
                    </a:cubicBezTo>
                    <a:close/>
                  </a:path>
                </a:pathLst>
              </a:custGeom>
              <a:solidFill>
                <a:srgbClr val="F5BE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9"/>
              <p:cNvSpPr/>
              <p:nvPr/>
            </p:nvSpPr>
            <p:spPr>
              <a:xfrm>
                <a:off x="1700946" y="3686690"/>
                <a:ext cx="59902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4776" extrusionOk="0">
                    <a:moveTo>
                      <a:pt x="1497" y="0"/>
                    </a:moveTo>
                    <a:cubicBezTo>
                      <a:pt x="669" y="0"/>
                      <a:pt x="1" y="1083"/>
                      <a:pt x="1" y="2388"/>
                    </a:cubicBezTo>
                    <a:cubicBezTo>
                      <a:pt x="1" y="3725"/>
                      <a:pt x="669" y="4775"/>
                      <a:pt x="1497" y="4775"/>
                    </a:cubicBezTo>
                    <a:cubicBezTo>
                      <a:pt x="2325" y="4775"/>
                      <a:pt x="2993" y="3725"/>
                      <a:pt x="2993" y="2388"/>
                    </a:cubicBezTo>
                    <a:cubicBezTo>
                      <a:pt x="2993" y="1083"/>
                      <a:pt x="2325" y="0"/>
                      <a:pt x="1497" y="0"/>
                    </a:cubicBezTo>
                    <a:close/>
                  </a:path>
                </a:pathLst>
              </a:custGeom>
              <a:solidFill>
                <a:srgbClr val="F5BE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9"/>
              <p:cNvSpPr/>
              <p:nvPr/>
            </p:nvSpPr>
            <p:spPr>
              <a:xfrm>
                <a:off x="1700946" y="3687320"/>
                <a:ext cx="59902" cy="9344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4744" extrusionOk="0">
                    <a:moveTo>
                      <a:pt x="1497" y="0"/>
                    </a:moveTo>
                    <a:cubicBezTo>
                      <a:pt x="669" y="0"/>
                      <a:pt x="1" y="1051"/>
                      <a:pt x="1" y="2356"/>
                    </a:cubicBezTo>
                    <a:cubicBezTo>
                      <a:pt x="1" y="3661"/>
                      <a:pt x="669" y="4743"/>
                      <a:pt x="1497" y="4743"/>
                    </a:cubicBezTo>
                    <a:cubicBezTo>
                      <a:pt x="2325" y="4743"/>
                      <a:pt x="2993" y="3661"/>
                      <a:pt x="2993" y="2356"/>
                    </a:cubicBezTo>
                    <a:cubicBezTo>
                      <a:pt x="2993" y="1051"/>
                      <a:pt x="2325" y="0"/>
                      <a:pt x="1497" y="0"/>
                    </a:cubicBezTo>
                    <a:close/>
                  </a:path>
                </a:pathLst>
              </a:custGeom>
              <a:solidFill>
                <a:srgbClr val="F5B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9"/>
              <p:cNvSpPr/>
              <p:nvPr/>
            </p:nvSpPr>
            <p:spPr>
              <a:xfrm>
                <a:off x="1700946" y="3687320"/>
                <a:ext cx="59902" cy="92815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4712" extrusionOk="0">
                    <a:moveTo>
                      <a:pt x="1497" y="0"/>
                    </a:moveTo>
                    <a:cubicBezTo>
                      <a:pt x="669" y="0"/>
                      <a:pt x="1" y="1051"/>
                      <a:pt x="1" y="2356"/>
                    </a:cubicBezTo>
                    <a:cubicBezTo>
                      <a:pt x="1" y="3661"/>
                      <a:pt x="669" y="4712"/>
                      <a:pt x="1497" y="4712"/>
                    </a:cubicBezTo>
                    <a:cubicBezTo>
                      <a:pt x="2325" y="4712"/>
                      <a:pt x="2993" y="3661"/>
                      <a:pt x="2993" y="2356"/>
                    </a:cubicBezTo>
                    <a:cubicBezTo>
                      <a:pt x="2993" y="1051"/>
                      <a:pt x="2325" y="0"/>
                      <a:pt x="1497" y="0"/>
                    </a:cubicBezTo>
                    <a:close/>
                  </a:path>
                </a:pathLst>
              </a:custGeom>
              <a:solidFill>
                <a:srgbClr val="F5B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9"/>
              <p:cNvSpPr/>
              <p:nvPr/>
            </p:nvSpPr>
            <p:spPr>
              <a:xfrm>
                <a:off x="1701586" y="3687931"/>
                <a:ext cx="58622" cy="92204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681" extrusionOk="0">
                    <a:moveTo>
                      <a:pt x="1465" y="1"/>
                    </a:moveTo>
                    <a:cubicBezTo>
                      <a:pt x="637" y="1"/>
                      <a:pt x="1" y="1051"/>
                      <a:pt x="1" y="2325"/>
                    </a:cubicBezTo>
                    <a:cubicBezTo>
                      <a:pt x="1" y="3630"/>
                      <a:pt x="637" y="4681"/>
                      <a:pt x="1465" y="4681"/>
                    </a:cubicBezTo>
                    <a:cubicBezTo>
                      <a:pt x="2293" y="4681"/>
                      <a:pt x="2929" y="3630"/>
                      <a:pt x="2929" y="2325"/>
                    </a:cubicBezTo>
                    <a:cubicBezTo>
                      <a:pt x="2929" y="1051"/>
                      <a:pt x="2293" y="1"/>
                      <a:pt x="1465" y="1"/>
                    </a:cubicBezTo>
                    <a:close/>
                  </a:path>
                </a:pathLst>
              </a:custGeom>
              <a:solidFill>
                <a:srgbClr val="F4BB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9"/>
              <p:cNvSpPr/>
              <p:nvPr/>
            </p:nvSpPr>
            <p:spPr>
              <a:xfrm>
                <a:off x="1701586" y="3687931"/>
                <a:ext cx="58622" cy="91574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649" extrusionOk="0">
                    <a:moveTo>
                      <a:pt x="1465" y="1"/>
                    </a:moveTo>
                    <a:cubicBezTo>
                      <a:pt x="669" y="1"/>
                      <a:pt x="1" y="1051"/>
                      <a:pt x="1" y="2325"/>
                    </a:cubicBezTo>
                    <a:cubicBezTo>
                      <a:pt x="1" y="3598"/>
                      <a:pt x="669" y="4649"/>
                      <a:pt x="1465" y="4649"/>
                    </a:cubicBezTo>
                    <a:cubicBezTo>
                      <a:pt x="2261" y="4649"/>
                      <a:pt x="2929" y="3598"/>
                      <a:pt x="2929" y="2325"/>
                    </a:cubicBezTo>
                    <a:cubicBezTo>
                      <a:pt x="2929" y="1051"/>
                      <a:pt x="2261" y="1"/>
                      <a:pt x="1465" y="1"/>
                    </a:cubicBezTo>
                    <a:close/>
                  </a:path>
                </a:pathLst>
              </a:custGeom>
              <a:solidFill>
                <a:srgbClr val="F4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9"/>
              <p:cNvSpPr/>
              <p:nvPr/>
            </p:nvSpPr>
            <p:spPr>
              <a:xfrm>
                <a:off x="1701586" y="3688561"/>
                <a:ext cx="58622" cy="90313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585" extrusionOk="0">
                    <a:moveTo>
                      <a:pt x="1465" y="1"/>
                    </a:moveTo>
                    <a:cubicBezTo>
                      <a:pt x="669" y="1"/>
                      <a:pt x="1" y="1019"/>
                      <a:pt x="1" y="2293"/>
                    </a:cubicBezTo>
                    <a:cubicBezTo>
                      <a:pt x="1" y="3566"/>
                      <a:pt x="669" y="4585"/>
                      <a:pt x="1465" y="4585"/>
                    </a:cubicBezTo>
                    <a:cubicBezTo>
                      <a:pt x="2261" y="4585"/>
                      <a:pt x="2929" y="3566"/>
                      <a:pt x="2929" y="2293"/>
                    </a:cubicBezTo>
                    <a:cubicBezTo>
                      <a:pt x="2929" y="1019"/>
                      <a:pt x="2261" y="1"/>
                      <a:pt x="1465" y="1"/>
                    </a:cubicBezTo>
                    <a:close/>
                  </a:path>
                </a:pathLst>
              </a:custGeom>
              <a:solidFill>
                <a:srgbClr val="F4BA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9"/>
              <p:cNvSpPr/>
              <p:nvPr/>
            </p:nvSpPr>
            <p:spPr>
              <a:xfrm>
                <a:off x="1702226" y="3688561"/>
                <a:ext cx="57341" cy="90313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4585" extrusionOk="0">
                    <a:moveTo>
                      <a:pt x="1433" y="1"/>
                    </a:moveTo>
                    <a:cubicBezTo>
                      <a:pt x="637" y="1"/>
                      <a:pt x="0" y="1051"/>
                      <a:pt x="0" y="2293"/>
                    </a:cubicBezTo>
                    <a:cubicBezTo>
                      <a:pt x="0" y="3566"/>
                      <a:pt x="637" y="4585"/>
                      <a:pt x="1433" y="4585"/>
                    </a:cubicBezTo>
                    <a:cubicBezTo>
                      <a:pt x="2229" y="4585"/>
                      <a:pt x="2866" y="3566"/>
                      <a:pt x="2866" y="2293"/>
                    </a:cubicBezTo>
                    <a:cubicBezTo>
                      <a:pt x="2866" y="1051"/>
                      <a:pt x="2229" y="1"/>
                      <a:pt x="1433" y="1"/>
                    </a:cubicBezTo>
                    <a:close/>
                  </a:path>
                </a:pathLst>
              </a:custGeom>
              <a:solidFill>
                <a:srgbClr val="F4B9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9"/>
              <p:cNvSpPr/>
              <p:nvPr/>
            </p:nvSpPr>
            <p:spPr>
              <a:xfrm>
                <a:off x="1702226" y="3689191"/>
                <a:ext cx="57341" cy="89072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4522" extrusionOk="0">
                    <a:moveTo>
                      <a:pt x="1433" y="1"/>
                    </a:moveTo>
                    <a:cubicBezTo>
                      <a:pt x="637" y="1"/>
                      <a:pt x="0" y="1019"/>
                      <a:pt x="0" y="2261"/>
                    </a:cubicBezTo>
                    <a:cubicBezTo>
                      <a:pt x="0" y="3502"/>
                      <a:pt x="637" y="4521"/>
                      <a:pt x="1433" y="4521"/>
                    </a:cubicBezTo>
                    <a:cubicBezTo>
                      <a:pt x="2229" y="4521"/>
                      <a:pt x="2866" y="3502"/>
                      <a:pt x="2866" y="2261"/>
                    </a:cubicBezTo>
                    <a:cubicBezTo>
                      <a:pt x="2866" y="1019"/>
                      <a:pt x="2229" y="1"/>
                      <a:pt x="1433" y="1"/>
                    </a:cubicBezTo>
                    <a:close/>
                  </a:path>
                </a:pathLst>
              </a:custGeom>
              <a:solidFill>
                <a:srgbClr val="F4B8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9"/>
              <p:cNvSpPr/>
              <p:nvPr/>
            </p:nvSpPr>
            <p:spPr>
              <a:xfrm>
                <a:off x="1702226" y="3689822"/>
                <a:ext cx="56701" cy="88442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4490" extrusionOk="0">
                    <a:moveTo>
                      <a:pt x="1433" y="0"/>
                    </a:moveTo>
                    <a:cubicBezTo>
                      <a:pt x="637" y="0"/>
                      <a:pt x="0" y="987"/>
                      <a:pt x="0" y="2229"/>
                    </a:cubicBezTo>
                    <a:cubicBezTo>
                      <a:pt x="0" y="3470"/>
                      <a:pt x="637" y="4489"/>
                      <a:pt x="1433" y="4489"/>
                    </a:cubicBezTo>
                    <a:cubicBezTo>
                      <a:pt x="2229" y="4489"/>
                      <a:pt x="2834" y="3470"/>
                      <a:pt x="2834" y="2229"/>
                    </a:cubicBezTo>
                    <a:cubicBezTo>
                      <a:pt x="2834" y="987"/>
                      <a:pt x="2229" y="0"/>
                      <a:pt x="1433" y="0"/>
                    </a:cubicBezTo>
                    <a:close/>
                  </a:path>
                </a:pathLst>
              </a:custGeom>
              <a:solidFill>
                <a:srgbClr val="F4B7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9"/>
              <p:cNvSpPr/>
              <p:nvPr/>
            </p:nvSpPr>
            <p:spPr>
              <a:xfrm>
                <a:off x="1702866" y="3689822"/>
                <a:ext cx="56061" cy="87811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458" extrusionOk="0">
                    <a:moveTo>
                      <a:pt x="1401" y="0"/>
                    </a:moveTo>
                    <a:cubicBezTo>
                      <a:pt x="637" y="0"/>
                      <a:pt x="0" y="987"/>
                      <a:pt x="0" y="2229"/>
                    </a:cubicBezTo>
                    <a:cubicBezTo>
                      <a:pt x="0" y="3470"/>
                      <a:pt x="637" y="4457"/>
                      <a:pt x="1401" y="4457"/>
                    </a:cubicBezTo>
                    <a:cubicBezTo>
                      <a:pt x="2165" y="4457"/>
                      <a:pt x="2802" y="3470"/>
                      <a:pt x="2802" y="2229"/>
                    </a:cubicBezTo>
                    <a:cubicBezTo>
                      <a:pt x="2802" y="987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F4B7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9"/>
              <p:cNvSpPr/>
              <p:nvPr/>
            </p:nvSpPr>
            <p:spPr>
              <a:xfrm>
                <a:off x="1702866" y="3690452"/>
                <a:ext cx="56061" cy="87181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4426" extrusionOk="0">
                    <a:moveTo>
                      <a:pt x="1401" y="0"/>
                    </a:moveTo>
                    <a:cubicBezTo>
                      <a:pt x="637" y="0"/>
                      <a:pt x="0" y="987"/>
                      <a:pt x="0" y="2197"/>
                    </a:cubicBezTo>
                    <a:cubicBezTo>
                      <a:pt x="0" y="3407"/>
                      <a:pt x="637" y="4425"/>
                      <a:pt x="1401" y="4425"/>
                    </a:cubicBezTo>
                    <a:cubicBezTo>
                      <a:pt x="2165" y="4425"/>
                      <a:pt x="2802" y="3407"/>
                      <a:pt x="2802" y="2197"/>
                    </a:cubicBezTo>
                    <a:cubicBezTo>
                      <a:pt x="2802" y="987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F4B6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9"/>
              <p:cNvSpPr/>
              <p:nvPr/>
            </p:nvSpPr>
            <p:spPr>
              <a:xfrm>
                <a:off x="1703506" y="3690452"/>
                <a:ext cx="54781" cy="86551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4394" extrusionOk="0">
                    <a:moveTo>
                      <a:pt x="1369" y="0"/>
                    </a:moveTo>
                    <a:cubicBezTo>
                      <a:pt x="605" y="0"/>
                      <a:pt x="0" y="987"/>
                      <a:pt x="0" y="2197"/>
                    </a:cubicBezTo>
                    <a:cubicBezTo>
                      <a:pt x="0" y="3407"/>
                      <a:pt x="605" y="4393"/>
                      <a:pt x="1369" y="4393"/>
                    </a:cubicBezTo>
                    <a:cubicBezTo>
                      <a:pt x="2133" y="4393"/>
                      <a:pt x="2738" y="3407"/>
                      <a:pt x="2738" y="2197"/>
                    </a:cubicBezTo>
                    <a:cubicBezTo>
                      <a:pt x="2738" y="987"/>
                      <a:pt x="2133" y="0"/>
                      <a:pt x="1369" y="0"/>
                    </a:cubicBezTo>
                    <a:close/>
                  </a:path>
                </a:pathLst>
              </a:custGeom>
              <a:solidFill>
                <a:srgbClr val="F4B5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9"/>
              <p:cNvSpPr/>
              <p:nvPr/>
            </p:nvSpPr>
            <p:spPr>
              <a:xfrm>
                <a:off x="1703506" y="3691082"/>
                <a:ext cx="54781" cy="8529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4330" extrusionOk="0">
                    <a:moveTo>
                      <a:pt x="1369" y="0"/>
                    </a:moveTo>
                    <a:cubicBezTo>
                      <a:pt x="605" y="0"/>
                      <a:pt x="0" y="955"/>
                      <a:pt x="0" y="2165"/>
                    </a:cubicBezTo>
                    <a:cubicBezTo>
                      <a:pt x="0" y="3375"/>
                      <a:pt x="605" y="4330"/>
                      <a:pt x="1369" y="4330"/>
                    </a:cubicBezTo>
                    <a:cubicBezTo>
                      <a:pt x="2133" y="4330"/>
                      <a:pt x="2738" y="3375"/>
                      <a:pt x="2738" y="2165"/>
                    </a:cubicBezTo>
                    <a:cubicBezTo>
                      <a:pt x="2738" y="955"/>
                      <a:pt x="2133" y="0"/>
                      <a:pt x="1369" y="0"/>
                    </a:cubicBezTo>
                    <a:close/>
                  </a:path>
                </a:pathLst>
              </a:custGeom>
              <a:solidFill>
                <a:srgbClr val="F4B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9"/>
              <p:cNvSpPr/>
              <p:nvPr/>
            </p:nvSpPr>
            <p:spPr>
              <a:xfrm>
                <a:off x="1703506" y="3691082"/>
                <a:ext cx="54781" cy="85290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4330" extrusionOk="0">
                    <a:moveTo>
                      <a:pt x="1369" y="0"/>
                    </a:moveTo>
                    <a:cubicBezTo>
                      <a:pt x="605" y="0"/>
                      <a:pt x="0" y="987"/>
                      <a:pt x="0" y="2165"/>
                    </a:cubicBezTo>
                    <a:cubicBezTo>
                      <a:pt x="0" y="3375"/>
                      <a:pt x="605" y="4330"/>
                      <a:pt x="1369" y="4330"/>
                    </a:cubicBezTo>
                    <a:cubicBezTo>
                      <a:pt x="2133" y="4330"/>
                      <a:pt x="2738" y="3375"/>
                      <a:pt x="2738" y="2165"/>
                    </a:cubicBezTo>
                    <a:cubicBezTo>
                      <a:pt x="2738" y="987"/>
                      <a:pt x="2133" y="0"/>
                      <a:pt x="1369" y="0"/>
                    </a:cubicBezTo>
                    <a:close/>
                  </a:path>
                </a:pathLst>
              </a:custGeom>
              <a:solidFill>
                <a:srgbClr val="F4B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9"/>
              <p:cNvSpPr/>
              <p:nvPr/>
            </p:nvSpPr>
            <p:spPr>
              <a:xfrm>
                <a:off x="1704127" y="3691693"/>
                <a:ext cx="53540" cy="84049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4267" extrusionOk="0">
                    <a:moveTo>
                      <a:pt x="1338" y="1"/>
                    </a:moveTo>
                    <a:cubicBezTo>
                      <a:pt x="606" y="1"/>
                      <a:pt x="1" y="956"/>
                      <a:pt x="1" y="2134"/>
                    </a:cubicBezTo>
                    <a:cubicBezTo>
                      <a:pt x="1" y="3312"/>
                      <a:pt x="606" y="4267"/>
                      <a:pt x="1338" y="4267"/>
                    </a:cubicBezTo>
                    <a:cubicBezTo>
                      <a:pt x="2070" y="4267"/>
                      <a:pt x="2675" y="3312"/>
                      <a:pt x="2675" y="2134"/>
                    </a:cubicBezTo>
                    <a:cubicBezTo>
                      <a:pt x="2675" y="956"/>
                      <a:pt x="2070" y="1"/>
                      <a:pt x="1338" y="1"/>
                    </a:cubicBezTo>
                    <a:close/>
                  </a:path>
                </a:pathLst>
              </a:custGeom>
              <a:solidFill>
                <a:srgbClr val="F3B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9"/>
              <p:cNvSpPr/>
              <p:nvPr/>
            </p:nvSpPr>
            <p:spPr>
              <a:xfrm>
                <a:off x="1704127" y="3691693"/>
                <a:ext cx="53540" cy="84049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4267" extrusionOk="0">
                    <a:moveTo>
                      <a:pt x="1338" y="1"/>
                    </a:moveTo>
                    <a:cubicBezTo>
                      <a:pt x="606" y="1"/>
                      <a:pt x="1" y="956"/>
                      <a:pt x="1" y="2134"/>
                    </a:cubicBezTo>
                    <a:cubicBezTo>
                      <a:pt x="1" y="3312"/>
                      <a:pt x="606" y="4267"/>
                      <a:pt x="1338" y="4267"/>
                    </a:cubicBezTo>
                    <a:cubicBezTo>
                      <a:pt x="2070" y="4267"/>
                      <a:pt x="2675" y="3312"/>
                      <a:pt x="2675" y="2134"/>
                    </a:cubicBezTo>
                    <a:cubicBezTo>
                      <a:pt x="2675" y="956"/>
                      <a:pt x="2070" y="1"/>
                      <a:pt x="1338" y="1"/>
                    </a:cubicBezTo>
                    <a:close/>
                  </a:path>
                </a:pathLst>
              </a:custGeom>
              <a:solidFill>
                <a:srgbClr val="F3B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9"/>
              <p:cNvSpPr/>
              <p:nvPr/>
            </p:nvSpPr>
            <p:spPr>
              <a:xfrm>
                <a:off x="1704127" y="3692323"/>
                <a:ext cx="53540" cy="82789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4203" extrusionOk="0">
                    <a:moveTo>
                      <a:pt x="1338" y="1"/>
                    </a:moveTo>
                    <a:cubicBezTo>
                      <a:pt x="606" y="1"/>
                      <a:pt x="1" y="956"/>
                      <a:pt x="1" y="2102"/>
                    </a:cubicBezTo>
                    <a:cubicBezTo>
                      <a:pt x="1" y="3280"/>
                      <a:pt x="606" y="4203"/>
                      <a:pt x="1338" y="4203"/>
                    </a:cubicBezTo>
                    <a:cubicBezTo>
                      <a:pt x="2070" y="4203"/>
                      <a:pt x="2675" y="3280"/>
                      <a:pt x="2675" y="2102"/>
                    </a:cubicBezTo>
                    <a:cubicBezTo>
                      <a:pt x="2675" y="956"/>
                      <a:pt x="2070" y="1"/>
                      <a:pt x="1338" y="1"/>
                    </a:cubicBezTo>
                    <a:close/>
                  </a:path>
                </a:pathLst>
              </a:custGeom>
              <a:solidFill>
                <a:srgbClr val="F3B1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9"/>
              <p:cNvSpPr/>
              <p:nvPr/>
            </p:nvSpPr>
            <p:spPr>
              <a:xfrm>
                <a:off x="1704767" y="3692954"/>
                <a:ext cx="52260" cy="82158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4171" extrusionOk="0">
                    <a:moveTo>
                      <a:pt x="1306" y="1"/>
                    </a:moveTo>
                    <a:cubicBezTo>
                      <a:pt x="574" y="1"/>
                      <a:pt x="1" y="924"/>
                      <a:pt x="1" y="2070"/>
                    </a:cubicBezTo>
                    <a:cubicBezTo>
                      <a:pt x="1" y="3216"/>
                      <a:pt x="574" y="4171"/>
                      <a:pt x="1306" y="4171"/>
                    </a:cubicBezTo>
                    <a:cubicBezTo>
                      <a:pt x="2038" y="4171"/>
                      <a:pt x="2611" y="3216"/>
                      <a:pt x="2611" y="2070"/>
                    </a:cubicBezTo>
                    <a:cubicBezTo>
                      <a:pt x="2611" y="924"/>
                      <a:pt x="2038" y="1"/>
                      <a:pt x="1306" y="1"/>
                    </a:cubicBezTo>
                    <a:close/>
                  </a:path>
                </a:pathLst>
              </a:custGeom>
              <a:solidFill>
                <a:srgbClr val="F3B0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9"/>
              <p:cNvSpPr/>
              <p:nvPr/>
            </p:nvSpPr>
            <p:spPr>
              <a:xfrm>
                <a:off x="1704767" y="3692954"/>
                <a:ext cx="52260" cy="81548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4140" extrusionOk="0">
                    <a:moveTo>
                      <a:pt x="1306" y="1"/>
                    </a:moveTo>
                    <a:cubicBezTo>
                      <a:pt x="574" y="1"/>
                      <a:pt x="1" y="924"/>
                      <a:pt x="1" y="2070"/>
                    </a:cubicBezTo>
                    <a:cubicBezTo>
                      <a:pt x="1" y="3216"/>
                      <a:pt x="574" y="4139"/>
                      <a:pt x="1306" y="4139"/>
                    </a:cubicBezTo>
                    <a:cubicBezTo>
                      <a:pt x="2038" y="4139"/>
                      <a:pt x="2611" y="3216"/>
                      <a:pt x="2611" y="2070"/>
                    </a:cubicBezTo>
                    <a:cubicBezTo>
                      <a:pt x="2611" y="924"/>
                      <a:pt x="2038" y="1"/>
                      <a:pt x="1306" y="1"/>
                    </a:cubicBezTo>
                    <a:close/>
                  </a:path>
                </a:pathLst>
              </a:custGeom>
              <a:solidFill>
                <a:srgbClr val="F3AF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9"/>
              <p:cNvSpPr/>
              <p:nvPr/>
            </p:nvSpPr>
            <p:spPr>
              <a:xfrm>
                <a:off x="1704767" y="3693584"/>
                <a:ext cx="52260" cy="80917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4108" extrusionOk="0">
                    <a:moveTo>
                      <a:pt x="1306" y="0"/>
                    </a:moveTo>
                    <a:cubicBezTo>
                      <a:pt x="606" y="0"/>
                      <a:pt x="1" y="924"/>
                      <a:pt x="1" y="2038"/>
                    </a:cubicBezTo>
                    <a:cubicBezTo>
                      <a:pt x="1" y="3184"/>
                      <a:pt x="606" y="4107"/>
                      <a:pt x="1306" y="4107"/>
                    </a:cubicBezTo>
                    <a:cubicBezTo>
                      <a:pt x="2006" y="4107"/>
                      <a:pt x="2611" y="3184"/>
                      <a:pt x="2611" y="2038"/>
                    </a:cubicBezTo>
                    <a:cubicBezTo>
                      <a:pt x="2611" y="924"/>
                      <a:pt x="2006" y="0"/>
                      <a:pt x="1306" y="0"/>
                    </a:cubicBezTo>
                    <a:close/>
                  </a:path>
                </a:pathLst>
              </a:custGeom>
              <a:solidFill>
                <a:srgbClr val="F3AF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9"/>
              <p:cNvSpPr/>
              <p:nvPr/>
            </p:nvSpPr>
            <p:spPr>
              <a:xfrm>
                <a:off x="1705407" y="3693584"/>
                <a:ext cx="50979" cy="802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4076" extrusionOk="0">
                    <a:moveTo>
                      <a:pt x="1274" y="0"/>
                    </a:moveTo>
                    <a:cubicBezTo>
                      <a:pt x="574" y="0"/>
                      <a:pt x="1" y="924"/>
                      <a:pt x="1" y="2038"/>
                    </a:cubicBezTo>
                    <a:cubicBezTo>
                      <a:pt x="1" y="3152"/>
                      <a:pt x="574" y="4075"/>
                      <a:pt x="1274" y="4075"/>
                    </a:cubicBezTo>
                    <a:cubicBezTo>
                      <a:pt x="1974" y="4075"/>
                      <a:pt x="2547" y="3152"/>
                      <a:pt x="2547" y="2038"/>
                    </a:cubicBezTo>
                    <a:cubicBezTo>
                      <a:pt x="2547" y="924"/>
                      <a:pt x="1974" y="0"/>
                      <a:pt x="1274" y="0"/>
                    </a:cubicBezTo>
                    <a:close/>
                  </a:path>
                </a:pathLst>
              </a:custGeom>
              <a:solidFill>
                <a:srgbClr val="F3AE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9"/>
              <p:cNvSpPr/>
              <p:nvPr/>
            </p:nvSpPr>
            <p:spPr>
              <a:xfrm>
                <a:off x="1705407" y="3694214"/>
                <a:ext cx="50979" cy="79026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4012" extrusionOk="0">
                    <a:moveTo>
                      <a:pt x="1274" y="0"/>
                    </a:moveTo>
                    <a:cubicBezTo>
                      <a:pt x="574" y="0"/>
                      <a:pt x="1" y="892"/>
                      <a:pt x="1" y="2006"/>
                    </a:cubicBezTo>
                    <a:cubicBezTo>
                      <a:pt x="1" y="3120"/>
                      <a:pt x="574" y="4011"/>
                      <a:pt x="1274" y="4011"/>
                    </a:cubicBezTo>
                    <a:cubicBezTo>
                      <a:pt x="1974" y="4011"/>
                      <a:pt x="2547" y="3120"/>
                      <a:pt x="2547" y="2006"/>
                    </a:cubicBezTo>
                    <a:cubicBezTo>
                      <a:pt x="2547" y="892"/>
                      <a:pt x="1974" y="0"/>
                      <a:pt x="1274" y="0"/>
                    </a:cubicBezTo>
                    <a:close/>
                  </a:path>
                </a:pathLst>
              </a:custGeom>
              <a:solidFill>
                <a:srgbClr val="F3A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9"/>
              <p:cNvSpPr/>
              <p:nvPr/>
            </p:nvSpPr>
            <p:spPr>
              <a:xfrm>
                <a:off x="1705407" y="3694214"/>
                <a:ext cx="50339" cy="79026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012" extrusionOk="0">
                    <a:moveTo>
                      <a:pt x="1274" y="0"/>
                    </a:moveTo>
                    <a:cubicBezTo>
                      <a:pt x="574" y="0"/>
                      <a:pt x="1" y="892"/>
                      <a:pt x="1" y="2006"/>
                    </a:cubicBezTo>
                    <a:cubicBezTo>
                      <a:pt x="1" y="3120"/>
                      <a:pt x="574" y="4011"/>
                      <a:pt x="1274" y="4011"/>
                    </a:cubicBezTo>
                    <a:cubicBezTo>
                      <a:pt x="1974" y="4011"/>
                      <a:pt x="2516" y="3120"/>
                      <a:pt x="2516" y="2006"/>
                    </a:cubicBezTo>
                    <a:cubicBezTo>
                      <a:pt x="2516" y="892"/>
                      <a:pt x="1974" y="0"/>
                      <a:pt x="1274" y="0"/>
                    </a:cubicBezTo>
                    <a:close/>
                  </a:path>
                </a:pathLst>
              </a:custGeom>
              <a:solidFill>
                <a:srgbClr val="F3AC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9"/>
              <p:cNvSpPr/>
              <p:nvPr/>
            </p:nvSpPr>
            <p:spPr>
              <a:xfrm>
                <a:off x="1706047" y="3694845"/>
                <a:ext cx="49699" cy="77766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3948" extrusionOk="0">
                    <a:moveTo>
                      <a:pt x="1242" y="0"/>
                    </a:moveTo>
                    <a:cubicBezTo>
                      <a:pt x="542" y="0"/>
                      <a:pt x="0" y="891"/>
                      <a:pt x="0" y="1974"/>
                    </a:cubicBezTo>
                    <a:cubicBezTo>
                      <a:pt x="0" y="3056"/>
                      <a:pt x="542" y="3948"/>
                      <a:pt x="1242" y="3948"/>
                    </a:cubicBezTo>
                    <a:cubicBezTo>
                      <a:pt x="1942" y="3948"/>
                      <a:pt x="2484" y="3056"/>
                      <a:pt x="2484" y="1974"/>
                    </a:cubicBezTo>
                    <a:cubicBezTo>
                      <a:pt x="2484" y="891"/>
                      <a:pt x="1942" y="0"/>
                      <a:pt x="1242" y="0"/>
                    </a:cubicBezTo>
                    <a:close/>
                  </a:path>
                </a:pathLst>
              </a:custGeom>
              <a:solidFill>
                <a:srgbClr val="F3A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9"/>
              <p:cNvSpPr/>
              <p:nvPr/>
            </p:nvSpPr>
            <p:spPr>
              <a:xfrm>
                <a:off x="1706047" y="3695455"/>
                <a:ext cx="49699" cy="77155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3917" extrusionOk="0">
                    <a:moveTo>
                      <a:pt x="1242" y="1"/>
                    </a:moveTo>
                    <a:cubicBezTo>
                      <a:pt x="573" y="1"/>
                      <a:pt x="0" y="860"/>
                      <a:pt x="0" y="1943"/>
                    </a:cubicBezTo>
                    <a:cubicBezTo>
                      <a:pt x="0" y="3025"/>
                      <a:pt x="573" y="3917"/>
                      <a:pt x="1242" y="3917"/>
                    </a:cubicBezTo>
                    <a:cubicBezTo>
                      <a:pt x="1911" y="3917"/>
                      <a:pt x="2484" y="3025"/>
                      <a:pt x="2484" y="1943"/>
                    </a:cubicBezTo>
                    <a:cubicBezTo>
                      <a:pt x="2484" y="860"/>
                      <a:pt x="1911" y="1"/>
                      <a:pt x="1242" y="1"/>
                    </a:cubicBezTo>
                    <a:close/>
                  </a:path>
                </a:pathLst>
              </a:custGeom>
              <a:solidFill>
                <a:srgbClr val="F3A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9"/>
              <p:cNvSpPr/>
              <p:nvPr/>
            </p:nvSpPr>
            <p:spPr>
              <a:xfrm>
                <a:off x="1706047" y="3695455"/>
                <a:ext cx="49058" cy="76525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3885" extrusionOk="0">
                    <a:moveTo>
                      <a:pt x="1242" y="1"/>
                    </a:moveTo>
                    <a:cubicBezTo>
                      <a:pt x="573" y="1"/>
                      <a:pt x="0" y="860"/>
                      <a:pt x="0" y="1943"/>
                    </a:cubicBezTo>
                    <a:cubicBezTo>
                      <a:pt x="0" y="3025"/>
                      <a:pt x="573" y="3885"/>
                      <a:pt x="1242" y="3885"/>
                    </a:cubicBezTo>
                    <a:cubicBezTo>
                      <a:pt x="1911" y="3885"/>
                      <a:pt x="2452" y="3025"/>
                      <a:pt x="2452" y="1943"/>
                    </a:cubicBezTo>
                    <a:cubicBezTo>
                      <a:pt x="2452" y="860"/>
                      <a:pt x="1911" y="1"/>
                      <a:pt x="1242" y="1"/>
                    </a:cubicBezTo>
                    <a:close/>
                  </a:path>
                </a:pathLst>
              </a:custGeom>
              <a:solidFill>
                <a:srgbClr val="F2AA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9"/>
              <p:cNvSpPr/>
              <p:nvPr/>
            </p:nvSpPr>
            <p:spPr>
              <a:xfrm>
                <a:off x="1706688" y="3696085"/>
                <a:ext cx="48418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3853" extrusionOk="0">
                    <a:moveTo>
                      <a:pt x="1210" y="1"/>
                    </a:moveTo>
                    <a:cubicBezTo>
                      <a:pt x="541" y="1"/>
                      <a:pt x="0" y="860"/>
                      <a:pt x="0" y="1911"/>
                    </a:cubicBezTo>
                    <a:cubicBezTo>
                      <a:pt x="0" y="2993"/>
                      <a:pt x="541" y="3853"/>
                      <a:pt x="1210" y="3853"/>
                    </a:cubicBezTo>
                    <a:cubicBezTo>
                      <a:pt x="1879" y="3853"/>
                      <a:pt x="2420" y="2993"/>
                      <a:pt x="2420" y="1911"/>
                    </a:cubicBezTo>
                    <a:cubicBezTo>
                      <a:pt x="2420" y="860"/>
                      <a:pt x="1879" y="1"/>
                      <a:pt x="1210" y="1"/>
                    </a:cubicBezTo>
                    <a:close/>
                  </a:path>
                </a:pathLst>
              </a:custGeom>
              <a:solidFill>
                <a:srgbClr val="F2A9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9"/>
              <p:cNvSpPr/>
              <p:nvPr/>
            </p:nvSpPr>
            <p:spPr>
              <a:xfrm>
                <a:off x="1706688" y="3696085"/>
                <a:ext cx="48418" cy="75264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3821" extrusionOk="0">
                    <a:moveTo>
                      <a:pt x="1210" y="1"/>
                    </a:moveTo>
                    <a:cubicBezTo>
                      <a:pt x="541" y="1"/>
                      <a:pt x="0" y="860"/>
                      <a:pt x="0" y="1911"/>
                    </a:cubicBezTo>
                    <a:cubicBezTo>
                      <a:pt x="0" y="2961"/>
                      <a:pt x="541" y="3821"/>
                      <a:pt x="1210" y="3821"/>
                    </a:cubicBezTo>
                    <a:cubicBezTo>
                      <a:pt x="1879" y="3821"/>
                      <a:pt x="2420" y="2961"/>
                      <a:pt x="2420" y="1911"/>
                    </a:cubicBezTo>
                    <a:cubicBezTo>
                      <a:pt x="2420" y="860"/>
                      <a:pt x="1879" y="1"/>
                      <a:pt x="1210" y="1"/>
                    </a:cubicBezTo>
                    <a:close/>
                  </a:path>
                </a:pathLst>
              </a:custGeom>
              <a:solidFill>
                <a:srgbClr val="F2A8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9"/>
              <p:cNvSpPr/>
              <p:nvPr/>
            </p:nvSpPr>
            <p:spPr>
              <a:xfrm>
                <a:off x="1707328" y="3696716"/>
                <a:ext cx="47138" cy="7402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758" extrusionOk="0">
                    <a:moveTo>
                      <a:pt x="1178" y="1"/>
                    </a:moveTo>
                    <a:cubicBezTo>
                      <a:pt x="509" y="1"/>
                      <a:pt x="0" y="828"/>
                      <a:pt x="0" y="1879"/>
                    </a:cubicBezTo>
                    <a:cubicBezTo>
                      <a:pt x="0" y="2929"/>
                      <a:pt x="509" y="3757"/>
                      <a:pt x="1178" y="3757"/>
                    </a:cubicBezTo>
                    <a:cubicBezTo>
                      <a:pt x="1847" y="3757"/>
                      <a:pt x="2356" y="2929"/>
                      <a:pt x="2356" y="1879"/>
                    </a:cubicBezTo>
                    <a:cubicBezTo>
                      <a:pt x="2356" y="828"/>
                      <a:pt x="1847" y="1"/>
                      <a:pt x="1178" y="1"/>
                    </a:cubicBezTo>
                    <a:close/>
                  </a:path>
                </a:pathLst>
              </a:custGeom>
              <a:solidFill>
                <a:srgbClr val="F2A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9"/>
              <p:cNvSpPr/>
              <p:nvPr/>
            </p:nvSpPr>
            <p:spPr>
              <a:xfrm>
                <a:off x="1707328" y="3696716"/>
                <a:ext cx="47138" cy="7402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758" extrusionOk="0">
                    <a:moveTo>
                      <a:pt x="1178" y="1"/>
                    </a:moveTo>
                    <a:cubicBezTo>
                      <a:pt x="541" y="1"/>
                      <a:pt x="0" y="860"/>
                      <a:pt x="0" y="1879"/>
                    </a:cubicBezTo>
                    <a:cubicBezTo>
                      <a:pt x="0" y="2929"/>
                      <a:pt x="541" y="3757"/>
                      <a:pt x="1178" y="3757"/>
                    </a:cubicBezTo>
                    <a:cubicBezTo>
                      <a:pt x="1815" y="3757"/>
                      <a:pt x="2356" y="2929"/>
                      <a:pt x="2356" y="1879"/>
                    </a:cubicBezTo>
                    <a:cubicBezTo>
                      <a:pt x="2356" y="860"/>
                      <a:pt x="1815" y="1"/>
                      <a:pt x="1178" y="1"/>
                    </a:cubicBezTo>
                    <a:close/>
                  </a:path>
                </a:pathLst>
              </a:custGeom>
              <a:solidFill>
                <a:srgbClr val="F2A6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9"/>
              <p:cNvSpPr/>
              <p:nvPr/>
            </p:nvSpPr>
            <p:spPr>
              <a:xfrm>
                <a:off x="1707328" y="3697346"/>
                <a:ext cx="47138" cy="7276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3694" extrusionOk="0">
                    <a:moveTo>
                      <a:pt x="1178" y="0"/>
                    </a:moveTo>
                    <a:cubicBezTo>
                      <a:pt x="541" y="0"/>
                      <a:pt x="0" y="828"/>
                      <a:pt x="0" y="1847"/>
                    </a:cubicBezTo>
                    <a:cubicBezTo>
                      <a:pt x="0" y="2866"/>
                      <a:pt x="541" y="3693"/>
                      <a:pt x="1178" y="3693"/>
                    </a:cubicBezTo>
                    <a:cubicBezTo>
                      <a:pt x="1815" y="3693"/>
                      <a:pt x="2356" y="2866"/>
                      <a:pt x="2356" y="1847"/>
                    </a:cubicBezTo>
                    <a:cubicBezTo>
                      <a:pt x="2356" y="828"/>
                      <a:pt x="1815" y="0"/>
                      <a:pt x="1178" y="0"/>
                    </a:cubicBezTo>
                    <a:close/>
                  </a:path>
                </a:pathLst>
              </a:custGeom>
              <a:solidFill>
                <a:srgbClr val="F2A6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9"/>
              <p:cNvSpPr/>
              <p:nvPr/>
            </p:nvSpPr>
            <p:spPr>
              <a:xfrm>
                <a:off x="1707948" y="3697976"/>
                <a:ext cx="45897" cy="72132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3662" extrusionOk="0">
                    <a:moveTo>
                      <a:pt x="1147" y="0"/>
                    </a:moveTo>
                    <a:cubicBezTo>
                      <a:pt x="510" y="0"/>
                      <a:pt x="1" y="796"/>
                      <a:pt x="1" y="1815"/>
                    </a:cubicBezTo>
                    <a:cubicBezTo>
                      <a:pt x="1" y="2834"/>
                      <a:pt x="510" y="3661"/>
                      <a:pt x="1147" y="3661"/>
                    </a:cubicBezTo>
                    <a:cubicBezTo>
                      <a:pt x="1784" y="3661"/>
                      <a:pt x="2293" y="2834"/>
                      <a:pt x="2293" y="1815"/>
                    </a:cubicBezTo>
                    <a:cubicBezTo>
                      <a:pt x="2293" y="796"/>
                      <a:pt x="1784" y="0"/>
                      <a:pt x="1147" y="0"/>
                    </a:cubicBezTo>
                    <a:close/>
                  </a:path>
                </a:pathLst>
              </a:custGeom>
              <a:solidFill>
                <a:srgbClr val="F2A5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9"/>
              <p:cNvSpPr/>
              <p:nvPr/>
            </p:nvSpPr>
            <p:spPr>
              <a:xfrm>
                <a:off x="1707948" y="3697976"/>
                <a:ext cx="45897" cy="71502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3630" extrusionOk="0">
                    <a:moveTo>
                      <a:pt x="1147" y="0"/>
                    </a:moveTo>
                    <a:cubicBezTo>
                      <a:pt x="510" y="0"/>
                      <a:pt x="1" y="828"/>
                      <a:pt x="1" y="1815"/>
                    </a:cubicBezTo>
                    <a:cubicBezTo>
                      <a:pt x="1" y="2834"/>
                      <a:pt x="510" y="3629"/>
                      <a:pt x="1147" y="3629"/>
                    </a:cubicBezTo>
                    <a:cubicBezTo>
                      <a:pt x="1784" y="3629"/>
                      <a:pt x="2293" y="2834"/>
                      <a:pt x="2293" y="1815"/>
                    </a:cubicBezTo>
                    <a:cubicBezTo>
                      <a:pt x="2293" y="828"/>
                      <a:pt x="1784" y="0"/>
                      <a:pt x="1147" y="0"/>
                    </a:cubicBezTo>
                    <a:close/>
                  </a:path>
                </a:pathLst>
              </a:custGeom>
              <a:solidFill>
                <a:srgbClr val="F2A4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9"/>
              <p:cNvSpPr/>
              <p:nvPr/>
            </p:nvSpPr>
            <p:spPr>
              <a:xfrm>
                <a:off x="1707948" y="3698607"/>
                <a:ext cx="45897" cy="70872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3598" extrusionOk="0">
                    <a:moveTo>
                      <a:pt x="1147" y="0"/>
                    </a:moveTo>
                    <a:cubicBezTo>
                      <a:pt x="510" y="0"/>
                      <a:pt x="1" y="796"/>
                      <a:pt x="1" y="1783"/>
                    </a:cubicBezTo>
                    <a:cubicBezTo>
                      <a:pt x="1" y="2770"/>
                      <a:pt x="510" y="3597"/>
                      <a:pt x="1147" y="3597"/>
                    </a:cubicBezTo>
                    <a:cubicBezTo>
                      <a:pt x="1784" y="3597"/>
                      <a:pt x="2293" y="2770"/>
                      <a:pt x="2293" y="1783"/>
                    </a:cubicBezTo>
                    <a:cubicBezTo>
                      <a:pt x="2293" y="796"/>
                      <a:pt x="1784" y="0"/>
                      <a:pt x="1147" y="0"/>
                    </a:cubicBezTo>
                    <a:close/>
                  </a:path>
                </a:pathLst>
              </a:custGeom>
              <a:solidFill>
                <a:srgbClr val="F2A3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9"/>
              <p:cNvSpPr/>
              <p:nvPr/>
            </p:nvSpPr>
            <p:spPr>
              <a:xfrm>
                <a:off x="1708588" y="3698607"/>
                <a:ext cx="44617" cy="70241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3566" extrusionOk="0">
                    <a:moveTo>
                      <a:pt x="1115" y="0"/>
                    </a:moveTo>
                    <a:cubicBezTo>
                      <a:pt x="478" y="0"/>
                      <a:pt x="1" y="796"/>
                      <a:pt x="1" y="1783"/>
                    </a:cubicBezTo>
                    <a:cubicBezTo>
                      <a:pt x="1" y="2770"/>
                      <a:pt x="478" y="3566"/>
                      <a:pt x="1115" y="3566"/>
                    </a:cubicBezTo>
                    <a:cubicBezTo>
                      <a:pt x="1720" y="3566"/>
                      <a:pt x="2229" y="2770"/>
                      <a:pt x="2229" y="1783"/>
                    </a:cubicBezTo>
                    <a:cubicBezTo>
                      <a:pt x="2229" y="796"/>
                      <a:pt x="1720" y="0"/>
                      <a:pt x="1115" y="0"/>
                    </a:cubicBezTo>
                    <a:close/>
                  </a:path>
                </a:pathLst>
              </a:custGeom>
              <a:solidFill>
                <a:srgbClr val="F2A2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9"/>
              <p:cNvSpPr/>
              <p:nvPr/>
            </p:nvSpPr>
            <p:spPr>
              <a:xfrm>
                <a:off x="1708588" y="3699217"/>
                <a:ext cx="44617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3503" extrusionOk="0">
                    <a:moveTo>
                      <a:pt x="1115" y="1"/>
                    </a:moveTo>
                    <a:cubicBezTo>
                      <a:pt x="510" y="1"/>
                      <a:pt x="1" y="797"/>
                      <a:pt x="1" y="1752"/>
                    </a:cubicBezTo>
                    <a:cubicBezTo>
                      <a:pt x="1" y="2739"/>
                      <a:pt x="510" y="3503"/>
                      <a:pt x="1115" y="3503"/>
                    </a:cubicBezTo>
                    <a:cubicBezTo>
                      <a:pt x="1720" y="3503"/>
                      <a:pt x="2229" y="2739"/>
                      <a:pt x="2229" y="1752"/>
                    </a:cubicBezTo>
                    <a:cubicBezTo>
                      <a:pt x="2229" y="797"/>
                      <a:pt x="1720" y="1"/>
                      <a:pt x="1115" y="1"/>
                    </a:cubicBezTo>
                    <a:close/>
                  </a:path>
                </a:pathLst>
              </a:custGeom>
              <a:solidFill>
                <a:srgbClr val="F1A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9"/>
              <p:cNvSpPr/>
              <p:nvPr/>
            </p:nvSpPr>
            <p:spPr>
              <a:xfrm>
                <a:off x="1708588" y="3699217"/>
                <a:ext cx="43976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3503" extrusionOk="0">
                    <a:moveTo>
                      <a:pt x="1115" y="1"/>
                    </a:moveTo>
                    <a:cubicBezTo>
                      <a:pt x="510" y="1"/>
                      <a:pt x="1" y="797"/>
                      <a:pt x="1" y="1752"/>
                    </a:cubicBezTo>
                    <a:cubicBezTo>
                      <a:pt x="1" y="2707"/>
                      <a:pt x="510" y="3503"/>
                      <a:pt x="1115" y="3503"/>
                    </a:cubicBezTo>
                    <a:cubicBezTo>
                      <a:pt x="1720" y="3503"/>
                      <a:pt x="2197" y="2707"/>
                      <a:pt x="2197" y="1752"/>
                    </a:cubicBezTo>
                    <a:cubicBezTo>
                      <a:pt x="2197" y="797"/>
                      <a:pt x="1720" y="1"/>
                      <a:pt x="1115" y="1"/>
                    </a:cubicBezTo>
                    <a:close/>
                  </a:path>
                </a:pathLst>
              </a:custGeom>
              <a:solidFill>
                <a:srgbClr val="F1A0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9"/>
              <p:cNvSpPr/>
              <p:nvPr/>
            </p:nvSpPr>
            <p:spPr>
              <a:xfrm>
                <a:off x="1709229" y="3699848"/>
                <a:ext cx="43336" cy="67740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3439" extrusionOk="0">
                    <a:moveTo>
                      <a:pt x="1083" y="1"/>
                    </a:moveTo>
                    <a:cubicBezTo>
                      <a:pt x="478" y="1"/>
                      <a:pt x="1" y="765"/>
                      <a:pt x="1" y="1720"/>
                    </a:cubicBezTo>
                    <a:cubicBezTo>
                      <a:pt x="1" y="2675"/>
                      <a:pt x="478" y="3439"/>
                      <a:pt x="1083" y="3439"/>
                    </a:cubicBezTo>
                    <a:cubicBezTo>
                      <a:pt x="1688" y="3439"/>
                      <a:pt x="2165" y="2675"/>
                      <a:pt x="2165" y="1720"/>
                    </a:cubicBezTo>
                    <a:cubicBezTo>
                      <a:pt x="2165" y="765"/>
                      <a:pt x="1688" y="1"/>
                      <a:pt x="1083" y="1"/>
                    </a:cubicBezTo>
                    <a:close/>
                  </a:path>
                </a:pathLst>
              </a:custGeom>
              <a:solidFill>
                <a:srgbClr val="F1A0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9"/>
              <p:cNvSpPr/>
              <p:nvPr/>
            </p:nvSpPr>
            <p:spPr>
              <a:xfrm>
                <a:off x="1709229" y="3699848"/>
                <a:ext cx="43336" cy="67740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3439" extrusionOk="0">
                    <a:moveTo>
                      <a:pt x="1083" y="1"/>
                    </a:moveTo>
                    <a:cubicBezTo>
                      <a:pt x="478" y="1"/>
                      <a:pt x="1" y="765"/>
                      <a:pt x="1" y="1720"/>
                    </a:cubicBezTo>
                    <a:cubicBezTo>
                      <a:pt x="1" y="2675"/>
                      <a:pt x="478" y="3439"/>
                      <a:pt x="1083" y="3439"/>
                    </a:cubicBezTo>
                    <a:cubicBezTo>
                      <a:pt x="1688" y="3439"/>
                      <a:pt x="2165" y="2675"/>
                      <a:pt x="2165" y="1720"/>
                    </a:cubicBezTo>
                    <a:cubicBezTo>
                      <a:pt x="2165" y="765"/>
                      <a:pt x="1688" y="1"/>
                      <a:pt x="1083" y="1"/>
                    </a:cubicBezTo>
                    <a:close/>
                  </a:path>
                </a:pathLst>
              </a:custGeom>
              <a:solidFill>
                <a:srgbClr val="F19F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9"/>
              <p:cNvSpPr/>
              <p:nvPr/>
            </p:nvSpPr>
            <p:spPr>
              <a:xfrm>
                <a:off x="1709229" y="3700478"/>
                <a:ext cx="42696" cy="66499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3376" extrusionOk="0">
                    <a:moveTo>
                      <a:pt x="1083" y="1"/>
                    </a:moveTo>
                    <a:cubicBezTo>
                      <a:pt x="478" y="1"/>
                      <a:pt x="1" y="765"/>
                      <a:pt x="1" y="1688"/>
                    </a:cubicBezTo>
                    <a:cubicBezTo>
                      <a:pt x="1" y="2611"/>
                      <a:pt x="478" y="3375"/>
                      <a:pt x="1083" y="3375"/>
                    </a:cubicBezTo>
                    <a:cubicBezTo>
                      <a:pt x="1656" y="3375"/>
                      <a:pt x="2134" y="2611"/>
                      <a:pt x="2134" y="1688"/>
                    </a:cubicBezTo>
                    <a:cubicBezTo>
                      <a:pt x="2134" y="765"/>
                      <a:pt x="1656" y="1"/>
                      <a:pt x="1083" y="1"/>
                    </a:cubicBezTo>
                    <a:close/>
                  </a:path>
                </a:pathLst>
              </a:custGeom>
              <a:solidFill>
                <a:srgbClr val="F19E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9"/>
              <p:cNvSpPr/>
              <p:nvPr/>
            </p:nvSpPr>
            <p:spPr>
              <a:xfrm>
                <a:off x="1709869" y="3701108"/>
                <a:ext cx="42056" cy="65868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344" extrusionOk="0">
                    <a:moveTo>
                      <a:pt x="1051" y="0"/>
                    </a:moveTo>
                    <a:cubicBezTo>
                      <a:pt x="478" y="0"/>
                      <a:pt x="0" y="733"/>
                      <a:pt x="0" y="1656"/>
                    </a:cubicBezTo>
                    <a:cubicBezTo>
                      <a:pt x="0" y="2579"/>
                      <a:pt x="478" y="3343"/>
                      <a:pt x="1051" y="3343"/>
                    </a:cubicBezTo>
                    <a:cubicBezTo>
                      <a:pt x="1624" y="3343"/>
                      <a:pt x="2102" y="2579"/>
                      <a:pt x="2102" y="1656"/>
                    </a:cubicBezTo>
                    <a:cubicBezTo>
                      <a:pt x="2102" y="733"/>
                      <a:pt x="1624" y="0"/>
                      <a:pt x="1051" y="0"/>
                    </a:cubicBezTo>
                    <a:close/>
                  </a:path>
                </a:pathLst>
              </a:custGeom>
              <a:solidFill>
                <a:srgbClr val="F19D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9"/>
              <p:cNvSpPr/>
              <p:nvPr/>
            </p:nvSpPr>
            <p:spPr>
              <a:xfrm>
                <a:off x="1709869" y="3701108"/>
                <a:ext cx="42056" cy="65238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312" extrusionOk="0">
                    <a:moveTo>
                      <a:pt x="1051" y="0"/>
                    </a:moveTo>
                    <a:cubicBezTo>
                      <a:pt x="478" y="0"/>
                      <a:pt x="0" y="733"/>
                      <a:pt x="0" y="1656"/>
                    </a:cubicBezTo>
                    <a:cubicBezTo>
                      <a:pt x="0" y="2579"/>
                      <a:pt x="478" y="3311"/>
                      <a:pt x="1051" y="3311"/>
                    </a:cubicBezTo>
                    <a:cubicBezTo>
                      <a:pt x="1624" y="3311"/>
                      <a:pt x="2102" y="2579"/>
                      <a:pt x="2102" y="1656"/>
                    </a:cubicBezTo>
                    <a:cubicBezTo>
                      <a:pt x="2102" y="733"/>
                      <a:pt x="1624" y="0"/>
                      <a:pt x="1051" y="0"/>
                    </a:cubicBezTo>
                    <a:close/>
                  </a:path>
                </a:pathLst>
              </a:custGeom>
              <a:solidFill>
                <a:srgbClr val="F19C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9"/>
              <p:cNvSpPr/>
              <p:nvPr/>
            </p:nvSpPr>
            <p:spPr>
              <a:xfrm>
                <a:off x="1710509" y="3701739"/>
                <a:ext cx="40775" cy="64608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280" extrusionOk="0">
                    <a:moveTo>
                      <a:pt x="1019" y="0"/>
                    </a:moveTo>
                    <a:cubicBezTo>
                      <a:pt x="446" y="0"/>
                      <a:pt x="0" y="732"/>
                      <a:pt x="0" y="1624"/>
                    </a:cubicBezTo>
                    <a:cubicBezTo>
                      <a:pt x="0" y="2547"/>
                      <a:pt x="446" y="3279"/>
                      <a:pt x="1019" y="3279"/>
                    </a:cubicBezTo>
                    <a:cubicBezTo>
                      <a:pt x="1592" y="3279"/>
                      <a:pt x="2038" y="2547"/>
                      <a:pt x="2038" y="1624"/>
                    </a:cubicBezTo>
                    <a:cubicBezTo>
                      <a:pt x="2038" y="732"/>
                      <a:pt x="1592" y="0"/>
                      <a:pt x="1019" y="0"/>
                    </a:cubicBezTo>
                    <a:close/>
                  </a:path>
                </a:pathLst>
              </a:custGeom>
              <a:solidFill>
                <a:srgbClr val="F19C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9"/>
              <p:cNvSpPr/>
              <p:nvPr/>
            </p:nvSpPr>
            <p:spPr>
              <a:xfrm>
                <a:off x="1710509" y="3701739"/>
                <a:ext cx="40775" cy="6397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248" extrusionOk="0">
                    <a:moveTo>
                      <a:pt x="1019" y="0"/>
                    </a:moveTo>
                    <a:cubicBezTo>
                      <a:pt x="446" y="0"/>
                      <a:pt x="0" y="732"/>
                      <a:pt x="0" y="1624"/>
                    </a:cubicBezTo>
                    <a:cubicBezTo>
                      <a:pt x="0" y="2515"/>
                      <a:pt x="446" y="3247"/>
                      <a:pt x="1019" y="3247"/>
                    </a:cubicBezTo>
                    <a:cubicBezTo>
                      <a:pt x="1592" y="3247"/>
                      <a:pt x="2038" y="2515"/>
                      <a:pt x="2038" y="1624"/>
                    </a:cubicBezTo>
                    <a:cubicBezTo>
                      <a:pt x="2038" y="732"/>
                      <a:pt x="1592" y="0"/>
                      <a:pt x="1019" y="0"/>
                    </a:cubicBezTo>
                    <a:close/>
                  </a:path>
                </a:pathLst>
              </a:custGeom>
              <a:solidFill>
                <a:srgbClr val="F19B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9"/>
              <p:cNvSpPr/>
              <p:nvPr/>
            </p:nvSpPr>
            <p:spPr>
              <a:xfrm>
                <a:off x="1710509" y="3702369"/>
                <a:ext cx="4077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184" extrusionOk="0">
                    <a:moveTo>
                      <a:pt x="1019" y="0"/>
                    </a:moveTo>
                    <a:cubicBezTo>
                      <a:pt x="446" y="0"/>
                      <a:pt x="0" y="700"/>
                      <a:pt x="0" y="1592"/>
                    </a:cubicBezTo>
                    <a:cubicBezTo>
                      <a:pt x="0" y="2483"/>
                      <a:pt x="446" y="3184"/>
                      <a:pt x="1019" y="3184"/>
                    </a:cubicBezTo>
                    <a:cubicBezTo>
                      <a:pt x="1560" y="3184"/>
                      <a:pt x="2038" y="2483"/>
                      <a:pt x="2038" y="1592"/>
                    </a:cubicBezTo>
                    <a:cubicBezTo>
                      <a:pt x="2038" y="700"/>
                      <a:pt x="1560" y="0"/>
                      <a:pt x="1019" y="0"/>
                    </a:cubicBezTo>
                    <a:close/>
                  </a:path>
                </a:pathLst>
              </a:custGeom>
              <a:solidFill>
                <a:srgbClr val="F19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9"/>
              <p:cNvSpPr/>
              <p:nvPr/>
            </p:nvSpPr>
            <p:spPr>
              <a:xfrm>
                <a:off x="1711149" y="3702369"/>
                <a:ext cx="3949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3184" extrusionOk="0">
                    <a:moveTo>
                      <a:pt x="987" y="0"/>
                    </a:moveTo>
                    <a:cubicBezTo>
                      <a:pt x="446" y="0"/>
                      <a:pt x="0" y="732"/>
                      <a:pt x="0" y="1592"/>
                    </a:cubicBezTo>
                    <a:cubicBezTo>
                      <a:pt x="0" y="2483"/>
                      <a:pt x="446" y="3184"/>
                      <a:pt x="987" y="3184"/>
                    </a:cubicBezTo>
                    <a:cubicBezTo>
                      <a:pt x="1528" y="3184"/>
                      <a:pt x="1974" y="2483"/>
                      <a:pt x="1974" y="1592"/>
                    </a:cubicBezTo>
                    <a:cubicBezTo>
                      <a:pt x="1974" y="732"/>
                      <a:pt x="1528" y="0"/>
                      <a:pt x="987" y="0"/>
                    </a:cubicBezTo>
                    <a:close/>
                  </a:path>
                </a:pathLst>
              </a:custGeom>
              <a:solidFill>
                <a:srgbClr val="F199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9"/>
              <p:cNvSpPr/>
              <p:nvPr/>
            </p:nvSpPr>
            <p:spPr>
              <a:xfrm>
                <a:off x="1711149" y="3702980"/>
                <a:ext cx="39495" cy="6147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3121" extrusionOk="0">
                    <a:moveTo>
                      <a:pt x="987" y="1"/>
                    </a:moveTo>
                    <a:cubicBezTo>
                      <a:pt x="446" y="1"/>
                      <a:pt x="0" y="701"/>
                      <a:pt x="0" y="1561"/>
                    </a:cubicBezTo>
                    <a:cubicBezTo>
                      <a:pt x="0" y="2420"/>
                      <a:pt x="446" y="3121"/>
                      <a:pt x="987" y="3121"/>
                    </a:cubicBezTo>
                    <a:cubicBezTo>
                      <a:pt x="1528" y="3121"/>
                      <a:pt x="1974" y="2420"/>
                      <a:pt x="1974" y="1561"/>
                    </a:cubicBezTo>
                    <a:cubicBezTo>
                      <a:pt x="1974" y="701"/>
                      <a:pt x="1528" y="1"/>
                      <a:pt x="987" y="1"/>
                    </a:cubicBezTo>
                    <a:close/>
                  </a:path>
                </a:pathLst>
              </a:custGeom>
              <a:solidFill>
                <a:srgbClr val="F098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9"/>
              <p:cNvSpPr/>
              <p:nvPr/>
            </p:nvSpPr>
            <p:spPr>
              <a:xfrm>
                <a:off x="1711149" y="3703610"/>
                <a:ext cx="39495" cy="6084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3089" extrusionOk="0">
                    <a:moveTo>
                      <a:pt x="987" y="1"/>
                    </a:moveTo>
                    <a:cubicBezTo>
                      <a:pt x="446" y="1"/>
                      <a:pt x="0" y="669"/>
                      <a:pt x="0" y="1529"/>
                    </a:cubicBezTo>
                    <a:cubicBezTo>
                      <a:pt x="0" y="2388"/>
                      <a:pt x="446" y="3089"/>
                      <a:pt x="987" y="3089"/>
                    </a:cubicBezTo>
                    <a:cubicBezTo>
                      <a:pt x="1528" y="3089"/>
                      <a:pt x="1974" y="2388"/>
                      <a:pt x="1974" y="1529"/>
                    </a:cubicBezTo>
                    <a:cubicBezTo>
                      <a:pt x="1974" y="669"/>
                      <a:pt x="1528" y="1"/>
                      <a:pt x="987" y="1"/>
                    </a:cubicBezTo>
                    <a:close/>
                  </a:path>
                </a:pathLst>
              </a:custGeom>
              <a:solidFill>
                <a:srgbClr val="F097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9"/>
              <p:cNvSpPr/>
              <p:nvPr/>
            </p:nvSpPr>
            <p:spPr>
              <a:xfrm>
                <a:off x="1711770" y="3703610"/>
                <a:ext cx="38254" cy="60215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057" extrusionOk="0">
                    <a:moveTo>
                      <a:pt x="956" y="1"/>
                    </a:moveTo>
                    <a:cubicBezTo>
                      <a:pt x="415" y="1"/>
                      <a:pt x="1" y="701"/>
                      <a:pt x="1" y="1529"/>
                    </a:cubicBezTo>
                    <a:cubicBezTo>
                      <a:pt x="1" y="2388"/>
                      <a:pt x="415" y="3057"/>
                      <a:pt x="956" y="3057"/>
                    </a:cubicBezTo>
                    <a:cubicBezTo>
                      <a:pt x="1497" y="3057"/>
                      <a:pt x="1911" y="2388"/>
                      <a:pt x="1911" y="1529"/>
                    </a:cubicBezTo>
                    <a:cubicBezTo>
                      <a:pt x="1911" y="701"/>
                      <a:pt x="1497" y="1"/>
                      <a:pt x="956" y="1"/>
                    </a:cubicBezTo>
                    <a:close/>
                  </a:path>
                </a:pathLst>
              </a:custGeom>
              <a:solidFill>
                <a:srgbClr val="F097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9"/>
              <p:cNvSpPr/>
              <p:nvPr/>
            </p:nvSpPr>
            <p:spPr>
              <a:xfrm>
                <a:off x="1711770" y="3704240"/>
                <a:ext cx="38254" cy="59585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025" extrusionOk="0">
                    <a:moveTo>
                      <a:pt x="956" y="1"/>
                    </a:moveTo>
                    <a:cubicBezTo>
                      <a:pt x="415" y="1"/>
                      <a:pt x="1" y="669"/>
                      <a:pt x="1" y="1497"/>
                    </a:cubicBezTo>
                    <a:cubicBezTo>
                      <a:pt x="1" y="2325"/>
                      <a:pt x="415" y="3025"/>
                      <a:pt x="956" y="3025"/>
                    </a:cubicBezTo>
                    <a:cubicBezTo>
                      <a:pt x="1465" y="3025"/>
                      <a:pt x="1911" y="2325"/>
                      <a:pt x="1911" y="1497"/>
                    </a:cubicBezTo>
                    <a:cubicBezTo>
                      <a:pt x="1911" y="669"/>
                      <a:pt x="1465" y="1"/>
                      <a:pt x="956" y="1"/>
                    </a:cubicBezTo>
                    <a:close/>
                  </a:path>
                </a:pathLst>
              </a:custGeom>
              <a:solidFill>
                <a:srgbClr val="F096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9"/>
              <p:cNvSpPr/>
              <p:nvPr/>
            </p:nvSpPr>
            <p:spPr>
              <a:xfrm>
                <a:off x="1711770" y="3704240"/>
                <a:ext cx="37614" cy="58974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994" extrusionOk="0">
                    <a:moveTo>
                      <a:pt x="956" y="1"/>
                    </a:moveTo>
                    <a:cubicBezTo>
                      <a:pt x="447" y="1"/>
                      <a:pt x="1" y="669"/>
                      <a:pt x="1" y="1497"/>
                    </a:cubicBezTo>
                    <a:cubicBezTo>
                      <a:pt x="1" y="2325"/>
                      <a:pt x="447" y="2993"/>
                      <a:pt x="956" y="2993"/>
                    </a:cubicBezTo>
                    <a:cubicBezTo>
                      <a:pt x="1465" y="2993"/>
                      <a:pt x="1879" y="2325"/>
                      <a:pt x="1879" y="1497"/>
                    </a:cubicBezTo>
                    <a:cubicBezTo>
                      <a:pt x="1879" y="669"/>
                      <a:pt x="1465" y="1"/>
                      <a:pt x="956" y="1"/>
                    </a:cubicBezTo>
                    <a:close/>
                  </a:path>
                </a:pathLst>
              </a:custGeom>
              <a:solidFill>
                <a:srgbClr val="F09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9"/>
              <p:cNvSpPr/>
              <p:nvPr/>
            </p:nvSpPr>
            <p:spPr>
              <a:xfrm>
                <a:off x="1712410" y="3704871"/>
                <a:ext cx="36974" cy="5771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2930" extrusionOk="0">
                    <a:moveTo>
                      <a:pt x="924" y="0"/>
                    </a:moveTo>
                    <a:cubicBezTo>
                      <a:pt x="415" y="0"/>
                      <a:pt x="1" y="669"/>
                      <a:pt x="1" y="1465"/>
                    </a:cubicBezTo>
                    <a:cubicBezTo>
                      <a:pt x="1" y="2293"/>
                      <a:pt x="415" y="2929"/>
                      <a:pt x="924" y="2929"/>
                    </a:cubicBezTo>
                    <a:cubicBezTo>
                      <a:pt x="1433" y="2929"/>
                      <a:pt x="1847" y="2293"/>
                      <a:pt x="1847" y="1465"/>
                    </a:cubicBezTo>
                    <a:cubicBezTo>
                      <a:pt x="1847" y="669"/>
                      <a:pt x="1433" y="0"/>
                      <a:pt x="924" y="0"/>
                    </a:cubicBezTo>
                    <a:close/>
                  </a:path>
                </a:pathLst>
              </a:custGeom>
              <a:solidFill>
                <a:srgbClr val="F094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9"/>
              <p:cNvSpPr/>
              <p:nvPr/>
            </p:nvSpPr>
            <p:spPr>
              <a:xfrm>
                <a:off x="1712410" y="3704871"/>
                <a:ext cx="36974" cy="5771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2930" extrusionOk="0">
                    <a:moveTo>
                      <a:pt x="924" y="0"/>
                    </a:moveTo>
                    <a:cubicBezTo>
                      <a:pt x="415" y="0"/>
                      <a:pt x="1" y="669"/>
                      <a:pt x="1" y="1465"/>
                    </a:cubicBezTo>
                    <a:cubicBezTo>
                      <a:pt x="1" y="2261"/>
                      <a:pt x="415" y="2929"/>
                      <a:pt x="924" y="2929"/>
                    </a:cubicBezTo>
                    <a:cubicBezTo>
                      <a:pt x="1433" y="2929"/>
                      <a:pt x="1847" y="2261"/>
                      <a:pt x="1847" y="1465"/>
                    </a:cubicBezTo>
                    <a:cubicBezTo>
                      <a:pt x="1847" y="669"/>
                      <a:pt x="1433" y="0"/>
                      <a:pt x="924" y="0"/>
                    </a:cubicBezTo>
                    <a:close/>
                  </a:path>
                </a:pathLst>
              </a:custGeom>
              <a:solidFill>
                <a:srgbClr val="F0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9"/>
              <p:cNvSpPr/>
              <p:nvPr/>
            </p:nvSpPr>
            <p:spPr>
              <a:xfrm>
                <a:off x="1712410" y="3705501"/>
                <a:ext cx="36334" cy="56453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866" extrusionOk="0">
                    <a:moveTo>
                      <a:pt x="924" y="0"/>
                    </a:moveTo>
                    <a:cubicBezTo>
                      <a:pt x="415" y="0"/>
                      <a:pt x="1" y="637"/>
                      <a:pt x="1" y="1433"/>
                    </a:cubicBezTo>
                    <a:cubicBezTo>
                      <a:pt x="1" y="2229"/>
                      <a:pt x="415" y="2865"/>
                      <a:pt x="924" y="2865"/>
                    </a:cubicBezTo>
                    <a:cubicBezTo>
                      <a:pt x="1433" y="2865"/>
                      <a:pt x="1815" y="2229"/>
                      <a:pt x="1815" y="1433"/>
                    </a:cubicBezTo>
                    <a:cubicBezTo>
                      <a:pt x="1815" y="637"/>
                      <a:pt x="1433" y="0"/>
                      <a:pt x="924" y="0"/>
                    </a:cubicBezTo>
                    <a:close/>
                  </a:path>
                </a:pathLst>
              </a:custGeom>
              <a:solidFill>
                <a:srgbClr val="F09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9"/>
              <p:cNvSpPr/>
              <p:nvPr/>
            </p:nvSpPr>
            <p:spPr>
              <a:xfrm>
                <a:off x="1713050" y="3705501"/>
                <a:ext cx="35693" cy="56453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2866" extrusionOk="0">
                    <a:moveTo>
                      <a:pt x="892" y="0"/>
                    </a:moveTo>
                    <a:cubicBezTo>
                      <a:pt x="383" y="0"/>
                      <a:pt x="1" y="637"/>
                      <a:pt x="1" y="1433"/>
                    </a:cubicBezTo>
                    <a:cubicBezTo>
                      <a:pt x="1" y="2229"/>
                      <a:pt x="383" y="2865"/>
                      <a:pt x="892" y="2865"/>
                    </a:cubicBezTo>
                    <a:cubicBezTo>
                      <a:pt x="1370" y="2865"/>
                      <a:pt x="1783" y="2229"/>
                      <a:pt x="1783" y="1433"/>
                    </a:cubicBezTo>
                    <a:cubicBezTo>
                      <a:pt x="1783" y="637"/>
                      <a:pt x="1370" y="0"/>
                      <a:pt x="892" y="0"/>
                    </a:cubicBezTo>
                    <a:close/>
                  </a:path>
                </a:pathLst>
              </a:custGeom>
              <a:solidFill>
                <a:srgbClr val="F09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9"/>
              <p:cNvSpPr/>
              <p:nvPr/>
            </p:nvSpPr>
            <p:spPr>
              <a:xfrm>
                <a:off x="1713050" y="3706131"/>
                <a:ext cx="35693" cy="55192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2802" extrusionOk="0">
                    <a:moveTo>
                      <a:pt x="892" y="0"/>
                    </a:moveTo>
                    <a:cubicBezTo>
                      <a:pt x="415" y="0"/>
                      <a:pt x="1" y="637"/>
                      <a:pt x="1" y="1401"/>
                    </a:cubicBezTo>
                    <a:cubicBezTo>
                      <a:pt x="1" y="2165"/>
                      <a:pt x="415" y="2802"/>
                      <a:pt x="892" y="2802"/>
                    </a:cubicBezTo>
                    <a:cubicBezTo>
                      <a:pt x="1370" y="2802"/>
                      <a:pt x="1783" y="2165"/>
                      <a:pt x="1783" y="1401"/>
                    </a:cubicBezTo>
                    <a:cubicBezTo>
                      <a:pt x="1783" y="637"/>
                      <a:pt x="1370" y="0"/>
                      <a:pt x="892" y="0"/>
                    </a:cubicBezTo>
                    <a:close/>
                  </a:path>
                </a:pathLst>
              </a:custGeom>
              <a:solidFill>
                <a:srgbClr val="F091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9"/>
              <p:cNvSpPr/>
              <p:nvPr/>
            </p:nvSpPr>
            <p:spPr>
              <a:xfrm>
                <a:off x="1713690" y="3706742"/>
                <a:ext cx="34413" cy="54582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2771" extrusionOk="0">
                    <a:moveTo>
                      <a:pt x="860" y="1"/>
                    </a:moveTo>
                    <a:cubicBezTo>
                      <a:pt x="383" y="1"/>
                      <a:pt x="0" y="606"/>
                      <a:pt x="0" y="1370"/>
                    </a:cubicBezTo>
                    <a:cubicBezTo>
                      <a:pt x="0" y="2134"/>
                      <a:pt x="383" y="2771"/>
                      <a:pt x="860" y="2771"/>
                    </a:cubicBezTo>
                    <a:cubicBezTo>
                      <a:pt x="1338" y="2771"/>
                      <a:pt x="1720" y="2134"/>
                      <a:pt x="1720" y="1370"/>
                    </a:cubicBezTo>
                    <a:cubicBezTo>
                      <a:pt x="1720" y="606"/>
                      <a:pt x="1338" y="1"/>
                      <a:pt x="860" y="1"/>
                    </a:cubicBezTo>
                    <a:close/>
                  </a:path>
                </a:pathLst>
              </a:custGeom>
              <a:solidFill>
                <a:srgbClr val="EF90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9"/>
              <p:cNvSpPr/>
              <p:nvPr/>
            </p:nvSpPr>
            <p:spPr>
              <a:xfrm>
                <a:off x="1713690" y="3706742"/>
                <a:ext cx="34413" cy="53951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2739" extrusionOk="0">
                    <a:moveTo>
                      <a:pt x="860" y="1"/>
                    </a:moveTo>
                    <a:cubicBezTo>
                      <a:pt x="383" y="1"/>
                      <a:pt x="0" y="606"/>
                      <a:pt x="0" y="1370"/>
                    </a:cubicBezTo>
                    <a:cubicBezTo>
                      <a:pt x="0" y="2134"/>
                      <a:pt x="383" y="2739"/>
                      <a:pt x="860" y="2739"/>
                    </a:cubicBezTo>
                    <a:cubicBezTo>
                      <a:pt x="1338" y="2739"/>
                      <a:pt x="1720" y="2134"/>
                      <a:pt x="1720" y="1370"/>
                    </a:cubicBezTo>
                    <a:cubicBezTo>
                      <a:pt x="1720" y="606"/>
                      <a:pt x="1338" y="1"/>
                      <a:pt x="860" y="1"/>
                    </a:cubicBezTo>
                    <a:close/>
                  </a:path>
                </a:pathLst>
              </a:custGeom>
              <a:solidFill>
                <a:srgbClr val="EF8F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9"/>
              <p:cNvSpPr/>
              <p:nvPr/>
            </p:nvSpPr>
            <p:spPr>
              <a:xfrm>
                <a:off x="1713690" y="3707372"/>
                <a:ext cx="34413" cy="52691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2675" extrusionOk="0">
                    <a:moveTo>
                      <a:pt x="860" y="1"/>
                    </a:moveTo>
                    <a:cubicBezTo>
                      <a:pt x="383" y="1"/>
                      <a:pt x="0" y="606"/>
                      <a:pt x="0" y="1338"/>
                    </a:cubicBezTo>
                    <a:cubicBezTo>
                      <a:pt x="0" y="2102"/>
                      <a:pt x="383" y="2675"/>
                      <a:pt x="860" y="2675"/>
                    </a:cubicBezTo>
                    <a:cubicBezTo>
                      <a:pt x="1338" y="2675"/>
                      <a:pt x="1720" y="2102"/>
                      <a:pt x="1720" y="1338"/>
                    </a:cubicBezTo>
                    <a:cubicBezTo>
                      <a:pt x="1720" y="606"/>
                      <a:pt x="1338" y="1"/>
                      <a:pt x="860" y="1"/>
                    </a:cubicBezTo>
                    <a:close/>
                  </a:path>
                </a:pathLst>
              </a:custGeom>
              <a:solidFill>
                <a:srgbClr val="EF8E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9"/>
              <p:cNvSpPr/>
              <p:nvPr/>
            </p:nvSpPr>
            <p:spPr>
              <a:xfrm>
                <a:off x="1714331" y="3707372"/>
                <a:ext cx="33132" cy="526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675" extrusionOk="0">
                    <a:moveTo>
                      <a:pt x="828" y="1"/>
                    </a:moveTo>
                    <a:cubicBezTo>
                      <a:pt x="351" y="1"/>
                      <a:pt x="0" y="606"/>
                      <a:pt x="0" y="1338"/>
                    </a:cubicBezTo>
                    <a:cubicBezTo>
                      <a:pt x="0" y="2070"/>
                      <a:pt x="351" y="2675"/>
                      <a:pt x="828" y="2675"/>
                    </a:cubicBezTo>
                    <a:cubicBezTo>
                      <a:pt x="1306" y="2675"/>
                      <a:pt x="1656" y="2070"/>
                      <a:pt x="1656" y="1338"/>
                    </a:cubicBezTo>
                    <a:cubicBezTo>
                      <a:pt x="1656" y="606"/>
                      <a:pt x="1306" y="1"/>
                      <a:pt x="828" y="1"/>
                    </a:cubicBezTo>
                    <a:close/>
                  </a:path>
                </a:pathLst>
              </a:custGeom>
              <a:solidFill>
                <a:srgbClr val="EF8D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9"/>
              <p:cNvSpPr/>
              <p:nvPr/>
            </p:nvSpPr>
            <p:spPr>
              <a:xfrm>
                <a:off x="1714331" y="3708002"/>
                <a:ext cx="33132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612" extrusionOk="0">
                    <a:moveTo>
                      <a:pt x="828" y="1"/>
                    </a:moveTo>
                    <a:cubicBezTo>
                      <a:pt x="382" y="1"/>
                      <a:pt x="0" y="574"/>
                      <a:pt x="0" y="1306"/>
                    </a:cubicBezTo>
                    <a:cubicBezTo>
                      <a:pt x="0" y="2038"/>
                      <a:pt x="382" y="2611"/>
                      <a:pt x="828" y="2611"/>
                    </a:cubicBezTo>
                    <a:cubicBezTo>
                      <a:pt x="1274" y="2611"/>
                      <a:pt x="1656" y="2038"/>
                      <a:pt x="1656" y="1306"/>
                    </a:cubicBezTo>
                    <a:cubicBezTo>
                      <a:pt x="1656" y="574"/>
                      <a:pt x="1274" y="1"/>
                      <a:pt x="828" y="1"/>
                    </a:cubicBezTo>
                    <a:close/>
                  </a:path>
                </a:pathLst>
              </a:custGeom>
              <a:solidFill>
                <a:srgbClr val="EF8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9"/>
              <p:cNvSpPr/>
              <p:nvPr/>
            </p:nvSpPr>
            <p:spPr>
              <a:xfrm>
                <a:off x="1714331" y="3708002"/>
                <a:ext cx="33132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2612" extrusionOk="0">
                    <a:moveTo>
                      <a:pt x="828" y="1"/>
                    </a:moveTo>
                    <a:cubicBezTo>
                      <a:pt x="382" y="1"/>
                      <a:pt x="0" y="605"/>
                      <a:pt x="0" y="1306"/>
                    </a:cubicBezTo>
                    <a:cubicBezTo>
                      <a:pt x="0" y="2038"/>
                      <a:pt x="382" y="2611"/>
                      <a:pt x="828" y="2611"/>
                    </a:cubicBezTo>
                    <a:cubicBezTo>
                      <a:pt x="1274" y="2611"/>
                      <a:pt x="1656" y="2038"/>
                      <a:pt x="1656" y="1306"/>
                    </a:cubicBezTo>
                    <a:cubicBezTo>
                      <a:pt x="1656" y="605"/>
                      <a:pt x="1274" y="1"/>
                      <a:pt x="828" y="1"/>
                    </a:cubicBezTo>
                    <a:close/>
                  </a:path>
                </a:pathLst>
              </a:custGeom>
              <a:solidFill>
                <a:srgbClr val="EF8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9"/>
              <p:cNvSpPr/>
              <p:nvPr/>
            </p:nvSpPr>
            <p:spPr>
              <a:xfrm>
                <a:off x="1714971" y="3708633"/>
                <a:ext cx="31852" cy="50189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2548" extrusionOk="0">
                    <a:moveTo>
                      <a:pt x="796" y="0"/>
                    </a:moveTo>
                    <a:cubicBezTo>
                      <a:pt x="350" y="0"/>
                      <a:pt x="0" y="573"/>
                      <a:pt x="0" y="1274"/>
                    </a:cubicBezTo>
                    <a:cubicBezTo>
                      <a:pt x="0" y="1974"/>
                      <a:pt x="350" y="2547"/>
                      <a:pt x="796" y="2547"/>
                    </a:cubicBezTo>
                    <a:cubicBezTo>
                      <a:pt x="1242" y="2547"/>
                      <a:pt x="1592" y="1974"/>
                      <a:pt x="1592" y="1274"/>
                    </a:cubicBezTo>
                    <a:cubicBezTo>
                      <a:pt x="1592" y="573"/>
                      <a:pt x="1242" y="0"/>
                      <a:pt x="796" y="0"/>
                    </a:cubicBezTo>
                    <a:close/>
                  </a:path>
                </a:pathLst>
              </a:custGeom>
              <a:solidFill>
                <a:srgbClr val="EF8B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9"/>
              <p:cNvSpPr/>
              <p:nvPr/>
            </p:nvSpPr>
            <p:spPr>
              <a:xfrm>
                <a:off x="1714971" y="3709263"/>
                <a:ext cx="31852" cy="49559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2516" extrusionOk="0">
                    <a:moveTo>
                      <a:pt x="796" y="0"/>
                    </a:moveTo>
                    <a:cubicBezTo>
                      <a:pt x="350" y="0"/>
                      <a:pt x="0" y="541"/>
                      <a:pt x="0" y="1242"/>
                    </a:cubicBezTo>
                    <a:cubicBezTo>
                      <a:pt x="0" y="1942"/>
                      <a:pt x="350" y="2515"/>
                      <a:pt x="796" y="2515"/>
                    </a:cubicBezTo>
                    <a:cubicBezTo>
                      <a:pt x="1242" y="2515"/>
                      <a:pt x="1592" y="1942"/>
                      <a:pt x="1592" y="1242"/>
                    </a:cubicBezTo>
                    <a:cubicBezTo>
                      <a:pt x="1592" y="541"/>
                      <a:pt x="1242" y="0"/>
                      <a:pt x="796" y="0"/>
                    </a:cubicBezTo>
                    <a:close/>
                  </a:path>
                </a:pathLst>
              </a:custGeom>
              <a:solidFill>
                <a:srgbClr val="EF8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9"/>
              <p:cNvSpPr/>
              <p:nvPr/>
            </p:nvSpPr>
            <p:spPr>
              <a:xfrm>
                <a:off x="1714971" y="3709263"/>
                <a:ext cx="31852" cy="48929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2484" extrusionOk="0">
                    <a:moveTo>
                      <a:pt x="796" y="0"/>
                    </a:moveTo>
                    <a:cubicBezTo>
                      <a:pt x="350" y="0"/>
                      <a:pt x="0" y="573"/>
                      <a:pt x="0" y="1242"/>
                    </a:cubicBezTo>
                    <a:cubicBezTo>
                      <a:pt x="0" y="1942"/>
                      <a:pt x="350" y="2483"/>
                      <a:pt x="796" y="2483"/>
                    </a:cubicBezTo>
                    <a:cubicBezTo>
                      <a:pt x="1242" y="2483"/>
                      <a:pt x="1592" y="1942"/>
                      <a:pt x="1592" y="1242"/>
                    </a:cubicBezTo>
                    <a:cubicBezTo>
                      <a:pt x="1592" y="573"/>
                      <a:pt x="1242" y="0"/>
                      <a:pt x="796" y="0"/>
                    </a:cubicBezTo>
                    <a:close/>
                  </a:path>
                </a:pathLst>
              </a:custGeom>
              <a:solidFill>
                <a:srgbClr val="EF89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9"/>
              <p:cNvSpPr/>
              <p:nvPr/>
            </p:nvSpPr>
            <p:spPr>
              <a:xfrm>
                <a:off x="1715591" y="3709893"/>
                <a:ext cx="30611" cy="48298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452" extrusionOk="0">
                    <a:moveTo>
                      <a:pt x="765" y="0"/>
                    </a:moveTo>
                    <a:cubicBezTo>
                      <a:pt x="351" y="0"/>
                      <a:pt x="1" y="541"/>
                      <a:pt x="1" y="1210"/>
                    </a:cubicBezTo>
                    <a:cubicBezTo>
                      <a:pt x="1" y="1878"/>
                      <a:pt x="351" y="2451"/>
                      <a:pt x="765" y="2451"/>
                    </a:cubicBezTo>
                    <a:cubicBezTo>
                      <a:pt x="1179" y="2451"/>
                      <a:pt x="1529" y="1878"/>
                      <a:pt x="1529" y="1210"/>
                    </a:cubicBezTo>
                    <a:cubicBezTo>
                      <a:pt x="1529" y="541"/>
                      <a:pt x="1179" y="0"/>
                      <a:pt x="765" y="0"/>
                    </a:cubicBezTo>
                    <a:close/>
                  </a:path>
                </a:pathLst>
              </a:custGeom>
              <a:solidFill>
                <a:srgbClr val="EF88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9"/>
              <p:cNvSpPr/>
              <p:nvPr/>
            </p:nvSpPr>
            <p:spPr>
              <a:xfrm>
                <a:off x="1715591" y="3709893"/>
                <a:ext cx="30611" cy="47668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420" extrusionOk="0">
                    <a:moveTo>
                      <a:pt x="765" y="0"/>
                    </a:moveTo>
                    <a:cubicBezTo>
                      <a:pt x="351" y="0"/>
                      <a:pt x="1" y="541"/>
                      <a:pt x="1" y="1210"/>
                    </a:cubicBezTo>
                    <a:cubicBezTo>
                      <a:pt x="1" y="1878"/>
                      <a:pt x="351" y="2420"/>
                      <a:pt x="765" y="2420"/>
                    </a:cubicBezTo>
                    <a:cubicBezTo>
                      <a:pt x="1179" y="2420"/>
                      <a:pt x="1529" y="1878"/>
                      <a:pt x="1529" y="1210"/>
                    </a:cubicBezTo>
                    <a:cubicBezTo>
                      <a:pt x="1529" y="541"/>
                      <a:pt x="1179" y="0"/>
                      <a:pt x="765" y="0"/>
                    </a:cubicBezTo>
                    <a:close/>
                  </a:path>
                </a:pathLst>
              </a:custGeom>
              <a:solidFill>
                <a:srgbClr val="EE8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9"/>
              <p:cNvSpPr/>
              <p:nvPr/>
            </p:nvSpPr>
            <p:spPr>
              <a:xfrm>
                <a:off x="1715591" y="3710504"/>
                <a:ext cx="29971" cy="46427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2357" extrusionOk="0">
                    <a:moveTo>
                      <a:pt x="765" y="1"/>
                    </a:moveTo>
                    <a:cubicBezTo>
                      <a:pt x="351" y="1"/>
                      <a:pt x="1" y="542"/>
                      <a:pt x="1" y="1179"/>
                    </a:cubicBezTo>
                    <a:cubicBezTo>
                      <a:pt x="1" y="1847"/>
                      <a:pt x="351" y="2357"/>
                      <a:pt x="765" y="2357"/>
                    </a:cubicBezTo>
                    <a:cubicBezTo>
                      <a:pt x="1179" y="2357"/>
                      <a:pt x="1497" y="1847"/>
                      <a:pt x="1497" y="1179"/>
                    </a:cubicBezTo>
                    <a:cubicBezTo>
                      <a:pt x="1497" y="542"/>
                      <a:pt x="1179" y="1"/>
                      <a:pt x="765" y="1"/>
                    </a:cubicBezTo>
                    <a:close/>
                  </a:path>
                </a:pathLst>
              </a:custGeom>
              <a:solidFill>
                <a:srgbClr val="EE87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9"/>
              <p:cNvSpPr/>
              <p:nvPr/>
            </p:nvSpPr>
            <p:spPr>
              <a:xfrm>
                <a:off x="1716231" y="3710504"/>
                <a:ext cx="29331" cy="46427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2357" extrusionOk="0">
                    <a:moveTo>
                      <a:pt x="733" y="1"/>
                    </a:moveTo>
                    <a:cubicBezTo>
                      <a:pt x="319" y="1"/>
                      <a:pt x="1" y="542"/>
                      <a:pt x="1" y="1179"/>
                    </a:cubicBezTo>
                    <a:cubicBezTo>
                      <a:pt x="1" y="1816"/>
                      <a:pt x="319" y="2357"/>
                      <a:pt x="733" y="2357"/>
                    </a:cubicBezTo>
                    <a:cubicBezTo>
                      <a:pt x="1147" y="2357"/>
                      <a:pt x="1465" y="1816"/>
                      <a:pt x="1465" y="1179"/>
                    </a:cubicBezTo>
                    <a:cubicBezTo>
                      <a:pt x="1465" y="542"/>
                      <a:pt x="1147" y="1"/>
                      <a:pt x="733" y="1"/>
                    </a:cubicBezTo>
                    <a:close/>
                  </a:path>
                </a:pathLst>
              </a:custGeom>
              <a:solidFill>
                <a:srgbClr val="EE86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9"/>
              <p:cNvSpPr/>
              <p:nvPr/>
            </p:nvSpPr>
            <p:spPr>
              <a:xfrm>
                <a:off x="1716231" y="3711134"/>
                <a:ext cx="29331" cy="45166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2293" extrusionOk="0">
                    <a:moveTo>
                      <a:pt x="733" y="1"/>
                    </a:moveTo>
                    <a:cubicBezTo>
                      <a:pt x="319" y="1"/>
                      <a:pt x="1" y="510"/>
                      <a:pt x="1" y="1147"/>
                    </a:cubicBezTo>
                    <a:cubicBezTo>
                      <a:pt x="1" y="1784"/>
                      <a:pt x="319" y="2293"/>
                      <a:pt x="733" y="2293"/>
                    </a:cubicBezTo>
                    <a:cubicBezTo>
                      <a:pt x="1147" y="2293"/>
                      <a:pt x="1465" y="1784"/>
                      <a:pt x="1465" y="1147"/>
                    </a:cubicBezTo>
                    <a:cubicBezTo>
                      <a:pt x="1465" y="510"/>
                      <a:pt x="1147" y="1"/>
                      <a:pt x="733" y="1"/>
                    </a:cubicBezTo>
                    <a:close/>
                  </a:path>
                </a:pathLst>
              </a:custGeom>
              <a:solidFill>
                <a:srgbClr val="EE85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9"/>
              <p:cNvSpPr/>
              <p:nvPr/>
            </p:nvSpPr>
            <p:spPr>
              <a:xfrm>
                <a:off x="1716871" y="3711765"/>
                <a:ext cx="28051" cy="44536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261" extrusionOk="0">
                    <a:moveTo>
                      <a:pt x="701" y="1"/>
                    </a:moveTo>
                    <a:cubicBezTo>
                      <a:pt x="319" y="1"/>
                      <a:pt x="1" y="478"/>
                      <a:pt x="1" y="1115"/>
                    </a:cubicBezTo>
                    <a:cubicBezTo>
                      <a:pt x="1" y="1752"/>
                      <a:pt x="319" y="2261"/>
                      <a:pt x="701" y="2261"/>
                    </a:cubicBezTo>
                    <a:cubicBezTo>
                      <a:pt x="1083" y="2261"/>
                      <a:pt x="1401" y="1752"/>
                      <a:pt x="1401" y="1115"/>
                    </a:cubicBezTo>
                    <a:cubicBezTo>
                      <a:pt x="1401" y="478"/>
                      <a:pt x="1083" y="1"/>
                      <a:pt x="701" y="1"/>
                    </a:cubicBezTo>
                    <a:close/>
                  </a:path>
                </a:pathLst>
              </a:custGeom>
              <a:solidFill>
                <a:srgbClr val="EE84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9"/>
              <p:cNvSpPr/>
              <p:nvPr/>
            </p:nvSpPr>
            <p:spPr>
              <a:xfrm>
                <a:off x="1716871" y="3711765"/>
                <a:ext cx="28051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230" extrusionOk="0">
                    <a:moveTo>
                      <a:pt x="701" y="1"/>
                    </a:moveTo>
                    <a:cubicBezTo>
                      <a:pt x="319" y="1"/>
                      <a:pt x="1" y="510"/>
                      <a:pt x="1" y="1115"/>
                    </a:cubicBezTo>
                    <a:cubicBezTo>
                      <a:pt x="1" y="1720"/>
                      <a:pt x="319" y="2229"/>
                      <a:pt x="701" y="2229"/>
                    </a:cubicBezTo>
                    <a:cubicBezTo>
                      <a:pt x="1083" y="2229"/>
                      <a:pt x="1401" y="1720"/>
                      <a:pt x="1401" y="1115"/>
                    </a:cubicBezTo>
                    <a:cubicBezTo>
                      <a:pt x="1401" y="510"/>
                      <a:pt x="1083" y="1"/>
                      <a:pt x="701" y="1"/>
                    </a:cubicBezTo>
                    <a:close/>
                  </a:path>
                </a:pathLst>
              </a:custGeom>
              <a:solidFill>
                <a:srgbClr val="EE8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9"/>
              <p:cNvSpPr/>
              <p:nvPr/>
            </p:nvSpPr>
            <p:spPr>
              <a:xfrm>
                <a:off x="1716871" y="3712395"/>
                <a:ext cx="28051" cy="4329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198" extrusionOk="0">
                    <a:moveTo>
                      <a:pt x="701" y="0"/>
                    </a:moveTo>
                    <a:cubicBezTo>
                      <a:pt x="319" y="0"/>
                      <a:pt x="1" y="478"/>
                      <a:pt x="1" y="1083"/>
                    </a:cubicBezTo>
                    <a:cubicBezTo>
                      <a:pt x="1" y="1688"/>
                      <a:pt x="319" y="2197"/>
                      <a:pt x="701" y="2197"/>
                    </a:cubicBezTo>
                    <a:cubicBezTo>
                      <a:pt x="1083" y="2197"/>
                      <a:pt x="1401" y="1688"/>
                      <a:pt x="1401" y="1083"/>
                    </a:cubicBezTo>
                    <a:cubicBezTo>
                      <a:pt x="1401" y="478"/>
                      <a:pt x="1083" y="0"/>
                      <a:pt x="701" y="0"/>
                    </a:cubicBezTo>
                    <a:close/>
                  </a:path>
                </a:pathLst>
              </a:custGeom>
              <a:solidFill>
                <a:srgbClr val="EE83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9"/>
              <p:cNvSpPr/>
              <p:nvPr/>
            </p:nvSpPr>
            <p:spPr>
              <a:xfrm>
                <a:off x="1717512" y="3712395"/>
                <a:ext cx="26770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166" extrusionOk="0">
                    <a:moveTo>
                      <a:pt x="669" y="0"/>
                    </a:moveTo>
                    <a:cubicBezTo>
                      <a:pt x="287" y="0"/>
                      <a:pt x="0" y="478"/>
                      <a:pt x="0" y="1083"/>
                    </a:cubicBezTo>
                    <a:cubicBezTo>
                      <a:pt x="0" y="1688"/>
                      <a:pt x="287" y="2165"/>
                      <a:pt x="669" y="2165"/>
                    </a:cubicBezTo>
                    <a:cubicBezTo>
                      <a:pt x="1051" y="2165"/>
                      <a:pt x="1338" y="1688"/>
                      <a:pt x="1338" y="1083"/>
                    </a:cubicBezTo>
                    <a:cubicBezTo>
                      <a:pt x="1338" y="478"/>
                      <a:pt x="1051" y="0"/>
                      <a:pt x="669" y="0"/>
                    </a:cubicBezTo>
                    <a:close/>
                  </a:path>
                </a:pathLst>
              </a:custGeom>
              <a:solidFill>
                <a:srgbClr val="EE82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9"/>
              <p:cNvSpPr/>
              <p:nvPr/>
            </p:nvSpPr>
            <p:spPr>
              <a:xfrm>
                <a:off x="1717512" y="3713025"/>
                <a:ext cx="26770" cy="41404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102" extrusionOk="0">
                    <a:moveTo>
                      <a:pt x="669" y="0"/>
                    </a:moveTo>
                    <a:cubicBezTo>
                      <a:pt x="287" y="0"/>
                      <a:pt x="0" y="478"/>
                      <a:pt x="0" y="1051"/>
                    </a:cubicBezTo>
                    <a:cubicBezTo>
                      <a:pt x="0" y="1656"/>
                      <a:pt x="287" y="2101"/>
                      <a:pt x="669" y="2101"/>
                    </a:cubicBezTo>
                    <a:cubicBezTo>
                      <a:pt x="1051" y="2101"/>
                      <a:pt x="1338" y="1656"/>
                      <a:pt x="1338" y="1051"/>
                    </a:cubicBezTo>
                    <a:cubicBezTo>
                      <a:pt x="1338" y="478"/>
                      <a:pt x="1051" y="0"/>
                      <a:pt x="669" y="0"/>
                    </a:cubicBezTo>
                    <a:close/>
                  </a:path>
                </a:pathLst>
              </a:custGeom>
              <a:solidFill>
                <a:srgbClr val="EE81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9"/>
              <p:cNvSpPr/>
              <p:nvPr/>
            </p:nvSpPr>
            <p:spPr>
              <a:xfrm>
                <a:off x="1717512" y="3713025"/>
                <a:ext cx="26770" cy="41404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102" extrusionOk="0">
                    <a:moveTo>
                      <a:pt x="669" y="0"/>
                    </a:moveTo>
                    <a:cubicBezTo>
                      <a:pt x="319" y="0"/>
                      <a:pt x="0" y="478"/>
                      <a:pt x="0" y="1051"/>
                    </a:cubicBezTo>
                    <a:cubicBezTo>
                      <a:pt x="0" y="1624"/>
                      <a:pt x="319" y="2101"/>
                      <a:pt x="669" y="2101"/>
                    </a:cubicBezTo>
                    <a:cubicBezTo>
                      <a:pt x="1019" y="2101"/>
                      <a:pt x="1338" y="1624"/>
                      <a:pt x="1338" y="1051"/>
                    </a:cubicBezTo>
                    <a:cubicBezTo>
                      <a:pt x="1338" y="478"/>
                      <a:pt x="1019" y="0"/>
                      <a:pt x="669" y="0"/>
                    </a:cubicBezTo>
                    <a:close/>
                  </a:path>
                </a:pathLst>
              </a:custGeom>
              <a:solidFill>
                <a:srgbClr val="EE80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9"/>
              <p:cNvSpPr/>
              <p:nvPr/>
            </p:nvSpPr>
            <p:spPr>
              <a:xfrm>
                <a:off x="1718152" y="3713656"/>
                <a:ext cx="25490" cy="40144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038" extrusionOk="0">
                    <a:moveTo>
                      <a:pt x="637" y="0"/>
                    </a:moveTo>
                    <a:cubicBezTo>
                      <a:pt x="287" y="0"/>
                      <a:pt x="0" y="446"/>
                      <a:pt x="0" y="1019"/>
                    </a:cubicBezTo>
                    <a:cubicBezTo>
                      <a:pt x="0" y="1592"/>
                      <a:pt x="287" y="2038"/>
                      <a:pt x="637" y="2038"/>
                    </a:cubicBezTo>
                    <a:cubicBezTo>
                      <a:pt x="987" y="2038"/>
                      <a:pt x="1274" y="1592"/>
                      <a:pt x="1274" y="1019"/>
                    </a:cubicBezTo>
                    <a:cubicBezTo>
                      <a:pt x="1274" y="446"/>
                      <a:pt x="987" y="0"/>
                      <a:pt x="637" y="0"/>
                    </a:cubicBezTo>
                    <a:close/>
                  </a:path>
                </a:pathLst>
              </a:custGeom>
              <a:solidFill>
                <a:srgbClr val="EE7F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9"/>
              <p:cNvSpPr/>
              <p:nvPr/>
            </p:nvSpPr>
            <p:spPr>
              <a:xfrm>
                <a:off x="1718152" y="3713656"/>
                <a:ext cx="25490" cy="40144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038" extrusionOk="0">
                    <a:moveTo>
                      <a:pt x="637" y="0"/>
                    </a:moveTo>
                    <a:cubicBezTo>
                      <a:pt x="287" y="0"/>
                      <a:pt x="0" y="478"/>
                      <a:pt x="0" y="1019"/>
                    </a:cubicBezTo>
                    <a:cubicBezTo>
                      <a:pt x="0" y="1592"/>
                      <a:pt x="287" y="2038"/>
                      <a:pt x="637" y="2038"/>
                    </a:cubicBezTo>
                    <a:cubicBezTo>
                      <a:pt x="987" y="2038"/>
                      <a:pt x="1274" y="1592"/>
                      <a:pt x="1274" y="1019"/>
                    </a:cubicBezTo>
                    <a:cubicBezTo>
                      <a:pt x="1274" y="478"/>
                      <a:pt x="987" y="0"/>
                      <a:pt x="637" y="0"/>
                    </a:cubicBezTo>
                    <a:close/>
                  </a:path>
                </a:pathLst>
              </a:custGeom>
              <a:solidFill>
                <a:srgbClr val="EE7E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9"/>
              <p:cNvSpPr/>
              <p:nvPr/>
            </p:nvSpPr>
            <p:spPr>
              <a:xfrm>
                <a:off x="1718152" y="3714266"/>
                <a:ext cx="25490" cy="38903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975" extrusionOk="0">
                    <a:moveTo>
                      <a:pt x="637" y="1"/>
                    </a:moveTo>
                    <a:cubicBezTo>
                      <a:pt x="287" y="1"/>
                      <a:pt x="0" y="447"/>
                      <a:pt x="0" y="988"/>
                    </a:cubicBezTo>
                    <a:cubicBezTo>
                      <a:pt x="0" y="1529"/>
                      <a:pt x="287" y="1975"/>
                      <a:pt x="637" y="1975"/>
                    </a:cubicBezTo>
                    <a:cubicBezTo>
                      <a:pt x="987" y="1975"/>
                      <a:pt x="1274" y="1529"/>
                      <a:pt x="1274" y="988"/>
                    </a:cubicBezTo>
                    <a:cubicBezTo>
                      <a:pt x="1274" y="447"/>
                      <a:pt x="987" y="1"/>
                      <a:pt x="637" y="1"/>
                    </a:cubicBezTo>
                    <a:close/>
                  </a:path>
                </a:pathLst>
              </a:custGeom>
              <a:solidFill>
                <a:srgbClr val="ED7E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9"/>
              <p:cNvSpPr/>
              <p:nvPr/>
            </p:nvSpPr>
            <p:spPr>
              <a:xfrm>
                <a:off x="1718792" y="3714897"/>
                <a:ext cx="24209" cy="38272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943" extrusionOk="0">
                    <a:moveTo>
                      <a:pt x="605" y="1"/>
                    </a:moveTo>
                    <a:cubicBezTo>
                      <a:pt x="255" y="1"/>
                      <a:pt x="0" y="415"/>
                      <a:pt x="0" y="956"/>
                    </a:cubicBezTo>
                    <a:cubicBezTo>
                      <a:pt x="0" y="1497"/>
                      <a:pt x="255" y="1943"/>
                      <a:pt x="605" y="1943"/>
                    </a:cubicBezTo>
                    <a:cubicBezTo>
                      <a:pt x="955" y="1943"/>
                      <a:pt x="1210" y="1497"/>
                      <a:pt x="1210" y="956"/>
                    </a:cubicBezTo>
                    <a:cubicBezTo>
                      <a:pt x="1210" y="415"/>
                      <a:pt x="955" y="1"/>
                      <a:pt x="605" y="1"/>
                    </a:cubicBezTo>
                    <a:close/>
                  </a:path>
                </a:pathLst>
              </a:custGeom>
              <a:solidFill>
                <a:srgbClr val="ED7D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9"/>
              <p:cNvSpPr/>
              <p:nvPr/>
            </p:nvSpPr>
            <p:spPr>
              <a:xfrm>
                <a:off x="1718792" y="3714897"/>
                <a:ext cx="24209" cy="37642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911" extrusionOk="0">
                    <a:moveTo>
                      <a:pt x="605" y="1"/>
                    </a:moveTo>
                    <a:cubicBezTo>
                      <a:pt x="287" y="1"/>
                      <a:pt x="0" y="447"/>
                      <a:pt x="0" y="956"/>
                    </a:cubicBezTo>
                    <a:cubicBezTo>
                      <a:pt x="0" y="1497"/>
                      <a:pt x="287" y="1911"/>
                      <a:pt x="605" y="1911"/>
                    </a:cubicBezTo>
                    <a:cubicBezTo>
                      <a:pt x="923" y="1911"/>
                      <a:pt x="1210" y="1497"/>
                      <a:pt x="1210" y="956"/>
                    </a:cubicBezTo>
                    <a:cubicBezTo>
                      <a:pt x="1210" y="447"/>
                      <a:pt x="923" y="1"/>
                      <a:pt x="605" y="1"/>
                    </a:cubicBezTo>
                    <a:close/>
                  </a:path>
                </a:pathLst>
              </a:custGeom>
              <a:solidFill>
                <a:srgbClr val="ED7C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9"/>
              <p:cNvSpPr/>
              <p:nvPr/>
            </p:nvSpPr>
            <p:spPr>
              <a:xfrm>
                <a:off x="1718792" y="3715527"/>
                <a:ext cx="23589" cy="36401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848" extrusionOk="0">
                    <a:moveTo>
                      <a:pt x="605" y="1"/>
                    </a:moveTo>
                    <a:cubicBezTo>
                      <a:pt x="287" y="1"/>
                      <a:pt x="0" y="415"/>
                      <a:pt x="0" y="924"/>
                    </a:cubicBezTo>
                    <a:cubicBezTo>
                      <a:pt x="0" y="1433"/>
                      <a:pt x="287" y="1847"/>
                      <a:pt x="605" y="1847"/>
                    </a:cubicBezTo>
                    <a:cubicBezTo>
                      <a:pt x="923" y="1847"/>
                      <a:pt x="1178" y="1433"/>
                      <a:pt x="1178" y="924"/>
                    </a:cubicBezTo>
                    <a:cubicBezTo>
                      <a:pt x="1178" y="415"/>
                      <a:pt x="923" y="1"/>
                      <a:pt x="605" y="1"/>
                    </a:cubicBezTo>
                    <a:close/>
                  </a:path>
                </a:pathLst>
              </a:custGeom>
              <a:solidFill>
                <a:srgbClr val="ED7B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9"/>
              <p:cNvSpPr/>
              <p:nvPr/>
            </p:nvSpPr>
            <p:spPr>
              <a:xfrm>
                <a:off x="1719412" y="3715527"/>
                <a:ext cx="22969" cy="36401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848" extrusionOk="0">
                    <a:moveTo>
                      <a:pt x="574" y="1"/>
                    </a:moveTo>
                    <a:cubicBezTo>
                      <a:pt x="256" y="1"/>
                      <a:pt x="1" y="415"/>
                      <a:pt x="1" y="924"/>
                    </a:cubicBezTo>
                    <a:cubicBezTo>
                      <a:pt x="1" y="1433"/>
                      <a:pt x="256" y="1847"/>
                      <a:pt x="574" y="1847"/>
                    </a:cubicBezTo>
                    <a:cubicBezTo>
                      <a:pt x="892" y="1847"/>
                      <a:pt x="1147" y="1433"/>
                      <a:pt x="1147" y="924"/>
                    </a:cubicBezTo>
                    <a:cubicBezTo>
                      <a:pt x="1147" y="415"/>
                      <a:pt x="892" y="1"/>
                      <a:pt x="574" y="1"/>
                    </a:cubicBezTo>
                    <a:close/>
                  </a:path>
                </a:pathLst>
              </a:custGeom>
              <a:solidFill>
                <a:srgbClr val="ED7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9"/>
              <p:cNvSpPr/>
              <p:nvPr/>
            </p:nvSpPr>
            <p:spPr>
              <a:xfrm>
                <a:off x="1719412" y="3716157"/>
                <a:ext cx="22969" cy="35140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784" extrusionOk="0">
                    <a:moveTo>
                      <a:pt x="574" y="0"/>
                    </a:moveTo>
                    <a:cubicBezTo>
                      <a:pt x="256" y="0"/>
                      <a:pt x="1" y="414"/>
                      <a:pt x="1" y="892"/>
                    </a:cubicBezTo>
                    <a:cubicBezTo>
                      <a:pt x="1" y="1401"/>
                      <a:pt x="256" y="1783"/>
                      <a:pt x="574" y="1783"/>
                    </a:cubicBezTo>
                    <a:cubicBezTo>
                      <a:pt x="892" y="1783"/>
                      <a:pt x="1147" y="1401"/>
                      <a:pt x="1147" y="892"/>
                    </a:cubicBezTo>
                    <a:cubicBezTo>
                      <a:pt x="1147" y="414"/>
                      <a:pt x="892" y="0"/>
                      <a:pt x="574" y="0"/>
                    </a:cubicBezTo>
                    <a:close/>
                  </a:path>
                </a:pathLst>
              </a:custGeom>
              <a:solidFill>
                <a:srgbClr val="ED7A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9"/>
              <p:cNvSpPr/>
              <p:nvPr/>
            </p:nvSpPr>
            <p:spPr>
              <a:xfrm>
                <a:off x="1719412" y="3716157"/>
                <a:ext cx="22328" cy="35140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784" extrusionOk="0">
                    <a:moveTo>
                      <a:pt x="574" y="0"/>
                    </a:moveTo>
                    <a:cubicBezTo>
                      <a:pt x="256" y="0"/>
                      <a:pt x="1" y="414"/>
                      <a:pt x="1" y="892"/>
                    </a:cubicBezTo>
                    <a:cubicBezTo>
                      <a:pt x="1" y="1369"/>
                      <a:pt x="256" y="1783"/>
                      <a:pt x="574" y="1783"/>
                    </a:cubicBezTo>
                    <a:cubicBezTo>
                      <a:pt x="892" y="1783"/>
                      <a:pt x="1115" y="1369"/>
                      <a:pt x="1115" y="892"/>
                    </a:cubicBezTo>
                    <a:cubicBezTo>
                      <a:pt x="1115" y="414"/>
                      <a:pt x="892" y="0"/>
                      <a:pt x="574" y="0"/>
                    </a:cubicBezTo>
                    <a:close/>
                  </a:path>
                </a:pathLst>
              </a:custGeom>
              <a:solidFill>
                <a:srgbClr val="ED79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9"/>
              <p:cNvSpPr/>
              <p:nvPr/>
            </p:nvSpPr>
            <p:spPr>
              <a:xfrm>
                <a:off x="1720053" y="3716788"/>
                <a:ext cx="21688" cy="3388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720" extrusionOk="0">
                    <a:moveTo>
                      <a:pt x="542" y="0"/>
                    </a:moveTo>
                    <a:cubicBezTo>
                      <a:pt x="256" y="0"/>
                      <a:pt x="1" y="382"/>
                      <a:pt x="1" y="860"/>
                    </a:cubicBezTo>
                    <a:cubicBezTo>
                      <a:pt x="1" y="1337"/>
                      <a:pt x="256" y="1719"/>
                      <a:pt x="542" y="1719"/>
                    </a:cubicBezTo>
                    <a:cubicBezTo>
                      <a:pt x="829" y="1719"/>
                      <a:pt x="1083" y="1337"/>
                      <a:pt x="1083" y="860"/>
                    </a:cubicBezTo>
                    <a:cubicBezTo>
                      <a:pt x="1083" y="382"/>
                      <a:pt x="829" y="0"/>
                      <a:pt x="542" y="0"/>
                    </a:cubicBezTo>
                    <a:close/>
                  </a:path>
                </a:pathLst>
              </a:custGeom>
              <a:solidFill>
                <a:srgbClr val="ED78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9"/>
              <p:cNvSpPr/>
              <p:nvPr/>
            </p:nvSpPr>
            <p:spPr>
              <a:xfrm>
                <a:off x="1720053" y="3717418"/>
                <a:ext cx="21688" cy="33249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688" extrusionOk="0">
                    <a:moveTo>
                      <a:pt x="542" y="0"/>
                    </a:moveTo>
                    <a:cubicBezTo>
                      <a:pt x="256" y="0"/>
                      <a:pt x="1" y="350"/>
                      <a:pt x="1" y="828"/>
                    </a:cubicBezTo>
                    <a:cubicBezTo>
                      <a:pt x="1" y="1305"/>
                      <a:pt x="256" y="1687"/>
                      <a:pt x="542" y="1687"/>
                    </a:cubicBezTo>
                    <a:cubicBezTo>
                      <a:pt x="829" y="1687"/>
                      <a:pt x="1083" y="1305"/>
                      <a:pt x="1083" y="828"/>
                    </a:cubicBezTo>
                    <a:cubicBezTo>
                      <a:pt x="1083" y="350"/>
                      <a:pt x="829" y="0"/>
                      <a:pt x="542" y="0"/>
                    </a:cubicBezTo>
                    <a:close/>
                  </a:path>
                </a:pathLst>
              </a:custGeom>
              <a:solidFill>
                <a:srgbClr val="ED77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9"/>
              <p:cNvSpPr/>
              <p:nvPr/>
            </p:nvSpPr>
            <p:spPr>
              <a:xfrm>
                <a:off x="1720693" y="3717418"/>
                <a:ext cx="20408" cy="32619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656" extrusionOk="0">
                    <a:moveTo>
                      <a:pt x="510" y="0"/>
                    </a:moveTo>
                    <a:cubicBezTo>
                      <a:pt x="224" y="0"/>
                      <a:pt x="1" y="382"/>
                      <a:pt x="1" y="828"/>
                    </a:cubicBezTo>
                    <a:cubicBezTo>
                      <a:pt x="1" y="1274"/>
                      <a:pt x="224" y="1656"/>
                      <a:pt x="510" y="1656"/>
                    </a:cubicBezTo>
                    <a:cubicBezTo>
                      <a:pt x="797" y="1656"/>
                      <a:pt x="1019" y="1274"/>
                      <a:pt x="1019" y="828"/>
                    </a:cubicBezTo>
                    <a:cubicBezTo>
                      <a:pt x="1019" y="382"/>
                      <a:pt x="797" y="0"/>
                      <a:pt x="510" y="0"/>
                    </a:cubicBezTo>
                    <a:close/>
                  </a:path>
                </a:pathLst>
              </a:custGeom>
              <a:solidFill>
                <a:srgbClr val="ED76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9"/>
              <p:cNvSpPr/>
              <p:nvPr/>
            </p:nvSpPr>
            <p:spPr>
              <a:xfrm>
                <a:off x="1720693" y="3718029"/>
                <a:ext cx="20408" cy="32008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625" extrusionOk="0">
                    <a:moveTo>
                      <a:pt x="510" y="1"/>
                    </a:moveTo>
                    <a:cubicBezTo>
                      <a:pt x="224" y="1"/>
                      <a:pt x="1" y="351"/>
                      <a:pt x="1" y="797"/>
                    </a:cubicBezTo>
                    <a:cubicBezTo>
                      <a:pt x="1" y="1243"/>
                      <a:pt x="224" y="1625"/>
                      <a:pt x="510" y="1625"/>
                    </a:cubicBezTo>
                    <a:cubicBezTo>
                      <a:pt x="797" y="1625"/>
                      <a:pt x="1019" y="1243"/>
                      <a:pt x="1019" y="797"/>
                    </a:cubicBezTo>
                    <a:cubicBezTo>
                      <a:pt x="1019" y="351"/>
                      <a:pt x="797" y="1"/>
                      <a:pt x="510" y="1"/>
                    </a:cubicBezTo>
                    <a:close/>
                  </a:path>
                </a:pathLst>
              </a:custGeom>
              <a:solidFill>
                <a:srgbClr val="ED7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9"/>
              <p:cNvSpPr/>
              <p:nvPr/>
            </p:nvSpPr>
            <p:spPr>
              <a:xfrm>
                <a:off x="1720693" y="3718029"/>
                <a:ext cx="20408" cy="31378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593" extrusionOk="0">
                    <a:moveTo>
                      <a:pt x="510" y="1"/>
                    </a:moveTo>
                    <a:cubicBezTo>
                      <a:pt x="224" y="1"/>
                      <a:pt x="1" y="351"/>
                      <a:pt x="1" y="797"/>
                    </a:cubicBezTo>
                    <a:cubicBezTo>
                      <a:pt x="1" y="1243"/>
                      <a:pt x="224" y="1593"/>
                      <a:pt x="510" y="1593"/>
                    </a:cubicBezTo>
                    <a:cubicBezTo>
                      <a:pt x="797" y="1593"/>
                      <a:pt x="1019" y="1243"/>
                      <a:pt x="1019" y="797"/>
                    </a:cubicBezTo>
                    <a:cubicBezTo>
                      <a:pt x="1019" y="351"/>
                      <a:pt x="797" y="1"/>
                      <a:pt x="510" y="1"/>
                    </a:cubicBezTo>
                    <a:close/>
                  </a:path>
                </a:pathLst>
              </a:custGeom>
              <a:solidFill>
                <a:srgbClr val="ED7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9"/>
              <p:cNvSpPr/>
              <p:nvPr/>
            </p:nvSpPr>
            <p:spPr>
              <a:xfrm>
                <a:off x="1721333" y="3718659"/>
                <a:ext cx="19127" cy="30117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529" extrusionOk="0">
                    <a:moveTo>
                      <a:pt x="478" y="1"/>
                    </a:moveTo>
                    <a:cubicBezTo>
                      <a:pt x="192" y="1"/>
                      <a:pt x="1" y="351"/>
                      <a:pt x="1" y="765"/>
                    </a:cubicBezTo>
                    <a:cubicBezTo>
                      <a:pt x="1" y="1211"/>
                      <a:pt x="192" y="1529"/>
                      <a:pt x="478" y="1529"/>
                    </a:cubicBezTo>
                    <a:cubicBezTo>
                      <a:pt x="733" y="1529"/>
                      <a:pt x="956" y="1211"/>
                      <a:pt x="956" y="765"/>
                    </a:cubicBezTo>
                    <a:cubicBezTo>
                      <a:pt x="956" y="351"/>
                      <a:pt x="733" y="1"/>
                      <a:pt x="478" y="1"/>
                    </a:cubicBezTo>
                    <a:close/>
                  </a:path>
                </a:pathLst>
              </a:custGeom>
              <a:solidFill>
                <a:srgbClr val="EC7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9"/>
              <p:cNvSpPr/>
              <p:nvPr/>
            </p:nvSpPr>
            <p:spPr>
              <a:xfrm>
                <a:off x="1721333" y="3718659"/>
                <a:ext cx="19127" cy="30117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529" extrusionOk="0">
                    <a:moveTo>
                      <a:pt x="478" y="1"/>
                    </a:moveTo>
                    <a:cubicBezTo>
                      <a:pt x="223" y="1"/>
                      <a:pt x="1" y="351"/>
                      <a:pt x="1" y="765"/>
                    </a:cubicBezTo>
                    <a:cubicBezTo>
                      <a:pt x="1" y="1179"/>
                      <a:pt x="223" y="1529"/>
                      <a:pt x="478" y="1529"/>
                    </a:cubicBezTo>
                    <a:cubicBezTo>
                      <a:pt x="733" y="1529"/>
                      <a:pt x="956" y="1179"/>
                      <a:pt x="956" y="765"/>
                    </a:cubicBezTo>
                    <a:cubicBezTo>
                      <a:pt x="956" y="351"/>
                      <a:pt x="733" y="1"/>
                      <a:pt x="478" y="1"/>
                    </a:cubicBezTo>
                    <a:close/>
                  </a:path>
                </a:pathLst>
              </a:custGeom>
              <a:solidFill>
                <a:srgbClr val="EC73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9"/>
              <p:cNvSpPr/>
              <p:nvPr/>
            </p:nvSpPr>
            <p:spPr>
              <a:xfrm>
                <a:off x="1721333" y="3719289"/>
                <a:ext cx="19127" cy="28877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466" extrusionOk="0">
                    <a:moveTo>
                      <a:pt x="478" y="1"/>
                    </a:moveTo>
                    <a:cubicBezTo>
                      <a:pt x="223" y="1"/>
                      <a:pt x="1" y="319"/>
                      <a:pt x="1" y="733"/>
                    </a:cubicBezTo>
                    <a:cubicBezTo>
                      <a:pt x="1" y="1147"/>
                      <a:pt x="223" y="1465"/>
                      <a:pt x="478" y="1465"/>
                    </a:cubicBezTo>
                    <a:cubicBezTo>
                      <a:pt x="733" y="1465"/>
                      <a:pt x="956" y="1147"/>
                      <a:pt x="956" y="733"/>
                    </a:cubicBezTo>
                    <a:cubicBezTo>
                      <a:pt x="956" y="319"/>
                      <a:pt x="733" y="1"/>
                      <a:pt x="478" y="1"/>
                    </a:cubicBezTo>
                    <a:close/>
                  </a:path>
                </a:pathLst>
              </a:custGeom>
              <a:solidFill>
                <a:srgbClr val="EC7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9"/>
              <p:cNvSpPr/>
              <p:nvPr/>
            </p:nvSpPr>
            <p:spPr>
              <a:xfrm>
                <a:off x="1721973" y="3719919"/>
                <a:ext cx="17847" cy="28246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434" extrusionOk="0">
                    <a:moveTo>
                      <a:pt x="446" y="0"/>
                    </a:moveTo>
                    <a:cubicBezTo>
                      <a:pt x="191" y="0"/>
                      <a:pt x="0" y="319"/>
                      <a:pt x="0" y="701"/>
                    </a:cubicBezTo>
                    <a:cubicBezTo>
                      <a:pt x="0" y="1115"/>
                      <a:pt x="191" y="1433"/>
                      <a:pt x="446" y="1433"/>
                    </a:cubicBezTo>
                    <a:cubicBezTo>
                      <a:pt x="701" y="1433"/>
                      <a:pt x="892" y="1115"/>
                      <a:pt x="892" y="701"/>
                    </a:cubicBezTo>
                    <a:cubicBezTo>
                      <a:pt x="892" y="319"/>
                      <a:pt x="701" y="0"/>
                      <a:pt x="446" y="0"/>
                    </a:cubicBezTo>
                    <a:close/>
                  </a:path>
                </a:pathLst>
              </a:custGeom>
              <a:solidFill>
                <a:srgbClr val="EC71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9"/>
              <p:cNvSpPr/>
              <p:nvPr/>
            </p:nvSpPr>
            <p:spPr>
              <a:xfrm>
                <a:off x="1721973" y="3719919"/>
                <a:ext cx="17847" cy="27616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402" extrusionOk="0">
                    <a:moveTo>
                      <a:pt x="446" y="0"/>
                    </a:moveTo>
                    <a:cubicBezTo>
                      <a:pt x="191" y="0"/>
                      <a:pt x="0" y="319"/>
                      <a:pt x="0" y="701"/>
                    </a:cubicBezTo>
                    <a:cubicBezTo>
                      <a:pt x="0" y="1083"/>
                      <a:pt x="191" y="1401"/>
                      <a:pt x="446" y="1401"/>
                    </a:cubicBezTo>
                    <a:cubicBezTo>
                      <a:pt x="701" y="1401"/>
                      <a:pt x="892" y="1083"/>
                      <a:pt x="892" y="701"/>
                    </a:cubicBezTo>
                    <a:cubicBezTo>
                      <a:pt x="892" y="319"/>
                      <a:pt x="701" y="0"/>
                      <a:pt x="446" y="0"/>
                    </a:cubicBezTo>
                    <a:close/>
                  </a:path>
                </a:pathLst>
              </a:custGeom>
              <a:solidFill>
                <a:srgbClr val="EC71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9"/>
              <p:cNvSpPr/>
              <p:nvPr/>
            </p:nvSpPr>
            <p:spPr>
              <a:xfrm>
                <a:off x="1721973" y="3720550"/>
                <a:ext cx="17206" cy="26986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370" extrusionOk="0">
                    <a:moveTo>
                      <a:pt x="446" y="0"/>
                    </a:moveTo>
                    <a:cubicBezTo>
                      <a:pt x="191" y="0"/>
                      <a:pt x="0" y="287"/>
                      <a:pt x="0" y="669"/>
                    </a:cubicBezTo>
                    <a:cubicBezTo>
                      <a:pt x="0" y="1051"/>
                      <a:pt x="191" y="1369"/>
                      <a:pt x="446" y="1369"/>
                    </a:cubicBezTo>
                    <a:cubicBezTo>
                      <a:pt x="669" y="1369"/>
                      <a:pt x="860" y="1051"/>
                      <a:pt x="860" y="669"/>
                    </a:cubicBezTo>
                    <a:cubicBezTo>
                      <a:pt x="860" y="287"/>
                      <a:pt x="669" y="0"/>
                      <a:pt x="446" y="0"/>
                    </a:cubicBezTo>
                    <a:close/>
                  </a:path>
                </a:pathLst>
              </a:custGeom>
              <a:solidFill>
                <a:srgbClr val="EC70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9"/>
              <p:cNvSpPr/>
              <p:nvPr/>
            </p:nvSpPr>
            <p:spPr>
              <a:xfrm>
                <a:off x="1722614" y="3720550"/>
                <a:ext cx="16566" cy="2635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338" extrusionOk="0">
                    <a:moveTo>
                      <a:pt x="414" y="0"/>
                    </a:moveTo>
                    <a:cubicBezTo>
                      <a:pt x="191" y="0"/>
                      <a:pt x="0" y="319"/>
                      <a:pt x="0" y="669"/>
                    </a:cubicBezTo>
                    <a:cubicBezTo>
                      <a:pt x="0" y="1051"/>
                      <a:pt x="191" y="1337"/>
                      <a:pt x="414" y="1337"/>
                    </a:cubicBezTo>
                    <a:cubicBezTo>
                      <a:pt x="637" y="1337"/>
                      <a:pt x="828" y="1051"/>
                      <a:pt x="828" y="669"/>
                    </a:cubicBezTo>
                    <a:cubicBezTo>
                      <a:pt x="828" y="319"/>
                      <a:pt x="637" y="0"/>
                      <a:pt x="414" y="0"/>
                    </a:cubicBezTo>
                    <a:close/>
                  </a:path>
                </a:pathLst>
              </a:custGeom>
              <a:solidFill>
                <a:srgbClr val="EC6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9"/>
              <p:cNvSpPr/>
              <p:nvPr/>
            </p:nvSpPr>
            <p:spPr>
              <a:xfrm>
                <a:off x="1722614" y="3721180"/>
                <a:ext cx="16566" cy="2509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274" extrusionOk="0">
                    <a:moveTo>
                      <a:pt x="414" y="0"/>
                    </a:moveTo>
                    <a:cubicBezTo>
                      <a:pt x="191" y="0"/>
                      <a:pt x="0" y="287"/>
                      <a:pt x="0" y="637"/>
                    </a:cubicBezTo>
                    <a:cubicBezTo>
                      <a:pt x="0" y="987"/>
                      <a:pt x="191" y="1274"/>
                      <a:pt x="414" y="1274"/>
                    </a:cubicBezTo>
                    <a:cubicBezTo>
                      <a:pt x="637" y="1274"/>
                      <a:pt x="828" y="987"/>
                      <a:pt x="828" y="637"/>
                    </a:cubicBezTo>
                    <a:cubicBezTo>
                      <a:pt x="828" y="287"/>
                      <a:pt x="637" y="0"/>
                      <a:pt x="414" y="0"/>
                    </a:cubicBezTo>
                    <a:close/>
                  </a:path>
                </a:pathLst>
              </a:custGeom>
              <a:solidFill>
                <a:srgbClr val="EC6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9"/>
              <p:cNvSpPr/>
              <p:nvPr/>
            </p:nvSpPr>
            <p:spPr>
              <a:xfrm>
                <a:off x="1722614" y="3721180"/>
                <a:ext cx="15946" cy="25095"/>
              </a:xfrm>
              <a:custGeom>
                <a:avLst/>
                <a:gdLst/>
                <a:ahLst/>
                <a:cxnLst/>
                <a:rect l="l" t="t" r="r" b="b"/>
                <a:pathLst>
                  <a:path w="797" h="1274" extrusionOk="0">
                    <a:moveTo>
                      <a:pt x="414" y="0"/>
                    </a:moveTo>
                    <a:cubicBezTo>
                      <a:pt x="191" y="0"/>
                      <a:pt x="0" y="287"/>
                      <a:pt x="0" y="637"/>
                    </a:cubicBezTo>
                    <a:cubicBezTo>
                      <a:pt x="0" y="987"/>
                      <a:pt x="191" y="1274"/>
                      <a:pt x="414" y="1274"/>
                    </a:cubicBezTo>
                    <a:cubicBezTo>
                      <a:pt x="637" y="1274"/>
                      <a:pt x="796" y="987"/>
                      <a:pt x="796" y="637"/>
                    </a:cubicBezTo>
                    <a:cubicBezTo>
                      <a:pt x="796" y="287"/>
                      <a:pt x="637" y="0"/>
                      <a:pt x="414" y="0"/>
                    </a:cubicBezTo>
                    <a:close/>
                  </a:path>
                </a:pathLst>
              </a:custGeom>
              <a:solidFill>
                <a:srgbClr val="EC6D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9"/>
              <p:cNvSpPr/>
              <p:nvPr/>
            </p:nvSpPr>
            <p:spPr>
              <a:xfrm>
                <a:off x="1723254" y="3721810"/>
                <a:ext cx="15306" cy="23834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10" extrusionOk="0">
                    <a:moveTo>
                      <a:pt x="382" y="0"/>
                    </a:moveTo>
                    <a:cubicBezTo>
                      <a:pt x="159" y="0"/>
                      <a:pt x="0" y="287"/>
                      <a:pt x="0" y="605"/>
                    </a:cubicBezTo>
                    <a:cubicBezTo>
                      <a:pt x="0" y="955"/>
                      <a:pt x="159" y="1210"/>
                      <a:pt x="382" y="1210"/>
                    </a:cubicBezTo>
                    <a:cubicBezTo>
                      <a:pt x="605" y="1210"/>
                      <a:pt x="764" y="955"/>
                      <a:pt x="764" y="605"/>
                    </a:cubicBezTo>
                    <a:cubicBezTo>
                      <a:pt x="764" y="287"/>
                      <a:pt x="605" y="0"/>
                      <a:pt x="382" y="0"/>
                    </a:cubicBezTo>
                    <a:close/>
                  </a:path>
                </a:pathLst>
              </a:custGeom>
              <a:solidFill>
                <a:srgbClr val="EC6C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29"/>
              <p:cNvSpPr/>
              <p:nvPr/>
            </p:nvSpPr>
            <p:spPr>
              <a:xfrm>
                <a:off x="1723254" y="3721810"/>
                <a:ext cx="15306" cy="23834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10" extrusionOk="0">
                    <a:moveTo>
                      <a:pt x="382" y="0"/>
                    </a:moveTo>
                    <a:cubicBezTo>
                      <a:pt x="159" y="0"/>
                      <a:pt x="0" y="287"/>
                      <a:pt x="0" y="605"/>
                    </a:cubicBezTo>
                    <a:cubicBezTo>
                      <a:pt x="0" y="923"/>
                      <a:pt x="159" y="1210"/>
                      <a:pt x="382" y="1210"/>
                    </a:cubicBezTo>
                    <a:cubicBezTo>
                      <a:pt x="573" y="1210"/>
                      <a:pt x="764" y="923"/>
                      <a:pt x="764" y="605"/>
                    </a:cubicBezTo>
                    <a:cubicBezTo>
                      <a:pt x="764" y="287"/>
                      <a:pt x="573" y="0"/>
                      <a:pt x="382" y="0"/>
                    </a:cubicBezTo>
                    <a:close/>
                  </a:path>
                </a:pathLst>
              </a:custGeom>
              <a:solidFill>
                <a:srgbClr val="EC6B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9"/>
              <p:cNvSpPr/>
              <p:nvPr/>
            </p:nvSpPr>
            <p:spPr>
              <a:xfrm>
                <a:off x="1723874" y="3722421"/>
                <a:ext cx="14045" cy="22593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147" extrusionOk="0">
                    <a:moveTo>
                      <a:pt x="351" y="1"/>
                    </a:moveTo>
                    <a:cubicBezTo>
                      <a:pt x="160" y="1"/>
                      <a:pt x="1" y="256"/>
                      <a:pt x="1" y="574"/>
                    </a:cubicBezTo>
                    <a:cubicBezTo>
                      <a:pt x="1" y="892"/>
                      <a:pt x="160" y="1147"/>
                      <a:pt x="351" y="1147"/>
                    </a:cubicBezTo>
                    <a:cubicBezTo>
                      <a:pt x="542" y="1147"/>
                      <a:pt x="701" y="892"/>
                      <a:pt x="701" y="574"/>
                    </a:cubicBezTo>
                    <a:cubicBezTo>
                      <a:pt x="701" y="256"/>
                      <a:pt x="542" y="1"/>
                      <a:pt x="351" y="1"/>
                    </a:cubicBezTo>
                    <a:close/>
                  </a:path>
                </a:pathLst>
              </a:custGeom>
              <a:solidFill>
                <a:srgbClr val="EC6B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9"/>
              <p:cNvSpPr/>
              <p:nvPr/>
            </p:nvSpPr>
            <p:spPr>
              <a:xfrm>
                <a:off x="1723874" y="3723051"/>
                <a:ext cx="14045" cy="21963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115" extrusionOk="0">
                    <a:moveTo>
                      <a:pt x="351" y="1"/>
                    </a:moveTo>
                    <a:cubicBezTo>
                      <a:pt x="160" y="1"/>
                      <a:pt x="1" y="224"/>
                      <a:pt x="1" y="542"/>
                    </a:cubicBezTo>
                    <a:cubicBezTo>
                      <a:pt x="1" y="860"/>
                      <a:pt x="160" y="1115"/>
                      <a:pt x="351" y="1115"/>
                    </a:cubicBezTo>
                    <a:cubicBezTo>
                      <a:pt x="542" y="1115"/>
                      <a:pt x="701" y="860"/>
                      <a:pt x="701" y="542"/>
                    </a:cubicBezTo>
                    <a:cubicBezTo>
                      <a:pt x="701" y="224"/>
                      <a:pt x="542" y="1"/>
                      <a:pt x="351" y="1"/>
                    </a:cubicBezTo>
                    <a:close/>
                  </a:path>
                </a:pathLst>
              </a:custGeom>
              <a:solidFill>
                <a:srgbClr val="EC6A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9"/>
              <p:cNvSpPr/>
              <p:nvPr/>
            </p:nvSpPr>
            <p:spPr>
              <a:xfrm>
                <a:off x="1723874" y="3723051"/>
                <a:ext cx="14045" cy="21352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084" extrusionOk="0">
                    <a:moveTo>
                      <a:pt x="351" y="1"/>
                    </a:moveTo>
                    <a:cubicBezTo>
                      <a:pt x="160" y="1"/>
                      <a:pt x="1" y="255"/>
                      <a:pt x="1" y="542"/>
                    </a:cubicBezTo>
                    <a:cubicBezTo>
                      <a:pt x="1" y="828"/>
                      <a:pt x="160" y="1083"/>
                      <a:pt x="351" y="1083"/>
                    </a:cubicBezTo>
                    <a:cubicBezTo>
                      <a:pt x="542" y="1083"/>
                      <a:pt x="701" y="828"/>
                      <a:pt x="701" y="542"/>
                    </a:cubicBezTo>
                    <a:cubicBezTo>
                      <a:pt x="701" y="255"/>
                      <a:pt x="542" y="1"/>
                      <a:pt x="351" y="1"/>
                    </a:cubicBezTo>
                    <a:close/>
                  </a:path>
                </a:pathLst>
              </a:custGeom>
              <a:solidFill>
                <a:srgbClr val="EB6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9"/>
              <p:cNvSpPr/>
              <p:nvPr/>
            </p:nvSpPr>
            <p:spPr>
              <a:xfrm>
                <a:off x="1724514" y="3723682"/>
                <a:ext cx="12765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020" extrusionOk="0">
                    <a:moveTo>
                      <a:pt x="319" y="1"/>
                    </a:moveTo>
                    <a:cubicBezTo>
                      <a:pt x="128" y="1"/>
                      <a:pt x="1" y="223"/>
                      <a:pt x="1" y="510"/>
                    </a:cubicBezTo>
                    <a:cubicBezTo>
                      <a:pt x="1" y="796"/>
                      <a:pt x="128" y="1019"/>
                      <a:pt x="319" y="1019"/>
                    </a:cubicBezTo>
                    <a:cubicBezTo>
                      <a:pt x="510" y="1019"/>
                      <a:pt x="637" y="796"/>
                      <a:pt x="637" y="510"/>
                    </a:cubicBezTo>
                    <a:cubicBezTo>
                      <a:pt x="637" y="223"/>
                      <a:pt x="510" y="1"/>
                      <a:pt x="319" y="1"/>
                    </a:cubicBezTo>
                    <a:close/>
                  </a:path>
                </a:pathLst>
              </a:custGeom>
              <a:solidFill>
                <a:srgbClr val="EB68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9"/>
              <p:cNvSpPr/>
              <p:nvPr/>
            </p:nvSpPr>
            <p:spPr>
              <a:xfrm>
                <a:off x="1724514" y="3723682"/>
                <a:ext cx="12765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638" h="1020" extrusionOk="0">
                    <a:moveTo>
                      <a:pt x="319" y="1"/>
                    </a:moveTo>
                    <a:cubicBezTo>
                      <a:pt x="128" y="1"/>
                      <a:pt x="1" y="223"/>
                      <a:pt x="1" y="510"/>
                    </a:cubicBezTo>
                    <a:cubicBezTo>
                      <a:pt x="1" y="796"/>
                      <a:pt x="128" y="1019"/>
                      <a:pt x="319" y="1019"/>
                    </a:cubicBezTo>
                    <a:cubicBezTo>
                      <a:pt x="478" y="1019"/>
                      <a:pt x="637" y="796"/>
                      <a:pt x="637" y="510"/>
                    </a:cubicBezTo>
                    <a:cubicBezTo>
                      <a:pt x="637" y="223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EB67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9"/>
              <p:cNvSpPr/>
              <p:nvPr/>
            </p:nvSpPr>
            <p:spPr>
              <a:xfrm>
                <a:off x="1724514" y="3724312"/>
                <a:ext cx="12765" cy="18831"/>
              </a:xfrm>
              <a:custGeom>
                <a:avLst/>
                <a:gdLst/>
                <a:ahLst/>
                <a:cxnLst/>
                <a:rect l="l" t="t" r="r" b="b"/>
                <a:pathLst>
                  <a:path w="638" h="956" extrusionOk="0">
                    <a:moveTo>
                      <a:pt x="319" y="0"/>
                    </a:moveTo>
                    <a:cubicBezTo>
                      <a:pt x="160" y="0"/>
                      <a:pt x="1" y="223"/>
                      <a:pt x="1" y="478"/>
                    </a:cubicBezTo>
                    <a:cubicBezTo>
                      <a:pt x="1" y="764"/>
                      <a:pt x="160" y="955"/>
                      <a:pt x="319" y="955"/>
                    </a:cubicBezTo>
                    <a:cubicBezTo>
                      <a:pt x="478" y="955"/>
                      <a:pt x="637" y="764"/>
                      <a:pt x="637" y="478"/>
                    </a:cubicBezTo>
                    <a:cubicBezTo>
                      <a:pt x="637" y="223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EB67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9"/>
              <p:cNvSpPr/>
              <p:nvPr/>
            </p:nvSpPr>
            <p:spPr>
              <a:xfrm>
                <a:off x="1725155" y="3724312"/>
                <a:ext cx="11484" cy="18831"/>
              </a:xfrm>
              <a:custGeom>
                <a:avLst/>
                <a:gdLst/>
                <a:ahLst/>
                <a:cxnLst/>
                <a:rect l="l" t="t" r="r" b="b"/>
                <a:pathLst>
                  <a:path w="574" h="956" extrusionOk="0">
                    <a:moveTo>
                      <a:pt x="287" y="0"/>
                    </a:moveTo>
                    <a:cubicBezTo>
                      <a:pt x="128" y="0"/>
                      <a:pt x="1" y="223"/>
                      <a:pt x="1" y="478"/>
                    </a:cubicBezTo>
                    <a:cubicBezTo>
                      <a:pt x="1" y="733"/>
                      <a:pt x="128" y="955"/>
                      <a:pt x="287" y="955"/>
                    </a:cubicBezTo>
                    <a:cubicBezTo>
                      <a:pt x="446" y="955"/>
                      <a:pt x="574" y="733"/>
                      <a:pt x="574" y="478"/>
                    </a:cubicBezTo>
                    <a:cubicBezTo>
                      <a:pt x="574" y="223"/>
                      <a:pt x="446" y="0"/>
                      <a:pt x="287" y="0"/>
                    </a:cubicBezTo>
                    <a:close/>
                  </a:path>
                </a:pathLst>
              </a:custGeom>
              <a:solidFill>
                <a:srgbClr val="EB66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9"/>
              <p:cNvSpPr/>
              <p:nvPr/>
            </p:nvSpPr>
            <p:spPr>
              <a:xfrm>
                <a:off x="1725155" y="3724942"/>
                <a:ext cx="11484" cy="17570"/>
              </a:xfrm>
              <a:custGeom>
                <a:avLst/>
                <a:gdLst/>
                <a:ahLst/>
                <a:cxnLst/>
                <a:rect l="l" t="t" r="r" b="b"/>
                <a:pathLst>
                  <a:path w="574" h="892" extrusionOk="0">
                    <a:moveTo>
                      <a:pt x="287" y="0"/>
                    </a:moveTo>
                    <a:cubicBezTo>
                      <a:pt x="128" y="0"/>
                      <a:pt x="1" y="191"/>
                      <a:pt x="1" y="446"/>
                    </a:cubicBezTo>
                    <a:cubicBezTo>
                      <a:pt x="1" y="701"/>
                      <a:pt x="128" y="892"/>
                      <a:pt x="287" y="892"/>
                    </a:cubicBezTo>
                    <a:cubicBezTo>
                      <a:pt x="446" y="892"/>
                      <a:pt x="574" y="701"/>
                      <a:pt x="574" y="446"/>
                    </a:cubicBezTo>
                    <a:cubicBezTo>
                      <a:pt x="574" y="191"/>
                      <a:pt x="446" y="0"/>
                      <a:pt x="287" y="0"/>
                    </a:cubicBezTo>
                    <a:close/>
                  </a:path>
                </a:pathLst>
              </a:custGeom>
              <a:solidFill>
                <a:srgbClr val="EB65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9"/>
              <p:cNvSpPr/>
              <p:nvPr/>
            </p:nvSpPr>
            <p:spPr>
              <a:xfrm>
                <a:off x="1725155" y="3725573"/>
                <a:ext cx="10844" cy="1694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0" extrusionOk="0">
                    <a:moveTo>
                      <a:pt x="287" y="0"/>
                    </a:moveTo>
                    <a:cubicBezTo>
                      <a:pt x="128" y="0"/>
                      <a:pt x="1" y="191"/>
                      <a:pt x="1" y="414"/>
                    </a:cubicBezTo>
                    <a:cubicBezTo>
                      <a:pt x="1" y="669"/>
                      <a:pt x="128" y="860"/>
                      <a:pt x="287" y="860"/>
                    </a:cubicBezTo>
                    <a:cubicBezTo>
                      <a:pt x="446" y="860"/>
                      <a:pt x="542" y="669"/>
                      <a:pt x="542" y="414"/>
                    </a:cubicBezTo>
                    <a:cubicBezTo>
                      <a:pt x="542" y="191"/>
                      <a:pt x="446" y="0"/>
                      <a:pt x="287" y="0"/>
                    </a:cubicBezTo>
                    <a:close/>
                  </a:path>
                </a:pathLst>
              </a:custGeom>
              <a:solidFill>
                <a:srgbClr val="EB64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9"/>
              <p:cNvSpPr/>
              <p:nvPr/>
            </p:nvSpPr>
            <p:spPr>
              <a:xfrm>
                <a:off x="1725795" y="3725573"/>
                <a:ext cx="10204" cy="1631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828" extrusionOk="0">
                    <a:moveTo>
                      <a:pt x="255" y="0"/>
                    </a:moveTo>
                    <a:cubicBezTo>
                      <a:pt x="96" y="0"/>
                      <a:pt x="0" y="191"/>
                      <a:pt x="0" y="414"/>
                    </a:cubicBezTo>
                    <a:cubicBezTo>
                      <a:pt x="0" y="637"/>
                      <a:pt x="96" y="828"/>
                      <a:pt x="255" y="828"/>
                    </a:cubicBezTo>
                    <a:cubicBezTo>
                      <a:pt x="382" y="828"/>
                      <a:pt x="510" y="637"/>
                      <a:pt x="510" y="414"/>
                    </a:cubicBezTo>
                    <a:cubicBezTo>
                      <a:pt x="510" y="191"/>
                      <a:pt x="382" y="0"/>
                      <a:pt x="255" y="0"/>
                    </a:cubicBezTo>
                    <a:close/>
                  </a:path>
                </a:pathLst>
              </a:custGeom>
              <a:solidFill>
                <a:srgbClr val="EB64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9"/>
              <p:cNvSpPr/>
              <p:nvPr/>
            </p:nvSpPr>
            <p:spPr>
              <a:xfrm>
                <a:off x="1725795" y="3726183"/>
                <a:ext cx="10204" cy="15699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97" extrusionOk="0">
                    <a:moveTo>
                      <a:pt x="255" y="1"/>
                    </a:moveTo>
                    <a:cubicBezTo>
                      <a:pt x="128" y="1"/>
                      <a:pt x="0" y="160"/>
                      <a:pt x="0" y="383"/>
                    </a:cubicBezTo>
                    <a:cubicBezTo>
                      <a:pt x="0" y="606"/>
                      <a:pt x="128" y="797"/>
                      <a:pt x="255" y="797"/>
                    </a:cubicBezTo>
                    <a:cubicBezTo>
                      <a:pt x="382" y="797"/>
                      <a:pt x="510" y="606"/>
                      <a:pt x="510" y="383"/>
                    </a:cubicBezTo>
                    <a:cubicBezTo>
                      <a:pt x="510" y="160"/>
                      <a:pt x="382" y="1"/>
                      <a:pt x="255" y="1"/>
                    </a:cubicBezTo>
                    <a:close/>
                  </a:path>
                </a:pathLst>
              </a:custGeom>
              <a:solidFill>
                <a:srgbClr val="EB63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9"/>
              <p:cNvSpPr/>
              <p:nvPr/>
            </p:nvSpPr>
            <p:spPr>
              <a:xfrm>
                <a:off x="1725795" y="3726183"/>
                <a:ext cx="9564" cy="15069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65" extrusionOk="0">
                    <a:moveTo>
                      <a:pt x="255" y="1"/>
                    </a:moveTo>
                    <a:cubicBezTo>
                      <a:pt x="128" y="1"/>
                      <a:pt x="0" y="192"/>
                      <a:pt x="0" y="383"/>
                    </a:cubicBezTo>
                    <a:cubicBezTo>
                      <a:pt x="0" y="606"/>
                      <a:pt x="128" y="765"/>
                      <a:pt x="255" y="765"/>
                    </a:cubicBezTo>
                    <a:cubicBezTo>
                      <a:pt x="382" y="765"/>
                      <a:pt x="478" y="606"/>
                      <a:pt x="478" y="383"/>
                    </a:cubicBezTo>
                    <a:cubicBezTo>
                      <a:pt x="478" y="192"/>
                      <a:pt x="382" y="1"/>
                      <a:pt x="255" y="1"/>
                    </a:cubicBezTo>
                    <a:close/>
                  </a:path>
                </a:pathLst>
              </a:custGeom>
              <a:solidFill>
                <a:srgbClr val="EB62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9"/>
              <p:cNvSpPr/>
              <p:nvPr/>
            </p:nvSpPr>
            <p:spPr>
              <a:xfrm>
                <a:off x="1726435" y="3726814"/>
                <a:ext cx="8923" cy="13828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02" extrusionOk="0">
                    <a:moveTo>
                      <a:pt x="223" y="1"/>
                    </a:moveTo>
                    <a:cubicBezTo>
                      <a:pt x="96" y="1"/>
                      <a:pt x="0" y="160"/>
                      <a:pt x="0" y="351"/>
                    </a:cubicBezTo>
                    <a:cubicBezTo>
                      <a:pt x="0" y="542"/>
                      <a:pt x="96" y="701"/>
                      <a:pt x="223" y="701"/>
                    </a:cubicBezTo>
                    <a:cubicBezTo>
                      <a:pt x="350" y="701"/>
                      <a:pt x="446" y="542"/>
                      <a:pt x="446" y="351"/>
                    </a:cubicBezTo>
                    <a:cubicBezTo>
                      <a:pt x="446" y="160"/>
                      <a:pt x="350" y="1"/>
                      <a:pt x="223" y="1"/>
                    </a:cubicBezTo>
                    <a:close/>
                  </a:path>
                </a:pathLst>
              </a:custGeom>
              <a:solidFill>
                <a:srgbClr val="EB61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9"/>
              <p:cNvSpPr/>
              <p:nvPr/>
            </p:nvSpPr>
            <p:spPr>
              <a:xfrm>
                <a:off x="1726435" y="3726814"/>
                <a:ext cx="8923" cy="13828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02" extrusionOk="0">
                    <a:moveTo>
                      <a:pt x="223" y="1"/>
                    </a:moveTo>
                    <a:cubicBezTo>
                      <a:pt x="96" y="1"/>
                      <a:pt x="0" y="160"/>
                      <a:pt x="0" y="351"/>
                    </a:cubicBezTo>
                    <a:cubicBezTo>
                      <a:pt x="0" y="542"/>
                      <a:pt x="96" y="701"/>
                      <a:pt x="223" y="701"/>
                    </a:cubicBezTo>
                    <a:cubicBezTo>
                      <a:pt x="350" y="701"/>
                      <a:pt x="446" y="542"/>
                      <a:pt x="446" y="351"/>
                    </a:cubicBezTo>
                    <a:cubicBezTo>
                      <a:pt x="446" y="160"/>
                      <a:pt x="350" y="1"/>
                      <a:pt x="223" y="1"/>
                    </a:cubicBezTo>
                    <a:close/>
                  </a:path>
                </a:pathLst>
              </a:custGeom>
              <a:solidFill>
                <a:srgbClr val="EB61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9"/>
              <p:cNvSpPr/>
              <p:nvPr/>
            </p:nvSpPr>
            <p:spPr>
              <a:xfrm>
                <a:off x="1727075" y="3727444"/>
                <a:ext cx="7663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638" extrusionOk="0">
                    <a:moveTo>
                      <a:pt x="191" y="1"/>
                    </a:moveTo>
                    <a:cubicBezTo>
                      <a:pt x="64" y="1"/>
                      <a:pt x="0" y="160"/>
                      <a:pt x="0" y="319"/>
                    </a:cubicBezTo>
                    <a:cubicBezTo>
                      <a:pt x="0" y="510"/>
                      <a:pt x="64" y="637"/>
                      <a:pt x="191" y="637"/>
                    </a:cubicBezTo>
                    <a:cubicBezTo>
                      <a:pt x="287" y="637"/>
                      <a:pt x="382" y="510"/>
                      <a:pt x="382" y="319"/>
                    </a:cubicBezTo>
                    <a:cubicBezTo>
                      <a:pt x="382" y="160"/>
                      <a:pt x="287" y="1"/>
                      <a:pt x="191" y="1"/>
                    </a:cubicBezTo>
                    <a:close/>
                  </a:path>
                </a:pathLst>
              </a:custGeom>
              <a:solidFill>
                <a:srgbClr val="EB6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9"/>
              <p:cNvSpPr/>
              <p:nvPr/>
            </p:nvSpPr>
            <p:spPr>
              <a:xfrm>
                <a:off x="1727075" y="3728074"/>
                <a:ext cx="7663" cy="1193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606" extrusionOk="0">
                    <a:moveTo>
                      <a:pt x="191" y="0"/>
                    </a:moveTo>
                    <a:cubicBezTo>
                      <a:pt x="96" y="0"/>
                      <a:pt x="0" y="128"/>
                      <a:pt x="0" y="287"/>
                    </a:cubicBezTo>
                    <a:cubicBezTo>
                      <a:pt x="0" y="446"/>
                      <a:pt x="96" y="605"/>
                      <a:pt x="191" y="605"/>
                    </a:cubicBezTo>
                    <a:cubicBezTo>
                      <a:pt x="287" y="605"/>
                      <a:pt x="382" y="446"/>
                      <a:pt x="382" y="287"/>
                    </a:cubicBezTo>
                    <a:cubicBezTo>
                      <a:pt x="382" y="128"/>
                      <a:pt x="287" y="0"/>
                      <a:pt x="191" y="0"/>
                    </a:cubicBezTo>
                    <a:close/>
                  </a:path>
                </a:pathLst>
              </a:custGeom>
              <a:solidFill>
                <a:srgbClr val="EB5F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9"/>
              <p:cNvSpPr/>
              <p:nvPr/>
            </p:nvSpPr>
            <p:spPr>
              <a:xfrm>
                <a:off x="1727075" y="3728074"/>
                <a:ext cx="7663" cy="11306"/>
              </a:xfrm>
              <a:custGeom>
                <a:avLst/>
                <a:gdLst/>
                <a:ahLst/>
                <a:cxnLst/>
                <a:rect l="l" t="t" r="r" b="b"/>
                <a:pathLst>
                  <a:path w="383" h="574" extrusionOk="0">
                    <a:moveTo>
                      <a:pt x="191" y="0"/>
                    </a:moveTo>
                    <a:cubicBezTo>
                      <a:pt x="96" y="0"/>
                      <a:pt x="0" y="128"/>
                      <a:pt x="0" y="287"/>
                    </a:cubicBezTo>
                    <a:cubicBezTo>
                      <a:pt x="0" y="446"/>
                      <a:pt x="96" y="573"/>
                      <a:pt x="191" y="573"/>
                    </a:cubicBezTo>
                    <a:cubicBezTo>
                      <a:pt x="287" y="573"/>
                      <a:pt x="382" y="446"/>
                      <a:pt x="382" y="287"/>
                    </a:cubicBezTo>
                    <a:cubicBezTo>
                      <a:pt x="382" y="128"/>
                      <a:pt x="287" y="0"/>
                      <a:pt x="191" y="0"/>
                    </a:cubicBezTo>
                    <a:close/>
                  </a:path>
                </a:pathLst>
              </a:custGeom>
              <a:solidFill>
                <a:srgbClr val="EA5E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9"/>
              <p:cNvSpPr/>
              <p:nvPr/>
            </p:nvSpPr>
            <p:spPr>
              <a:xfrm>
                <a:off x="1727696" y="3728705"/>
                <a:ext cx="6402" cy="1067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42" extrusionOk="0">
                    <a:moveTo>
                      <a:pt x="160" y="0"/>
                    </a:moveTo>
                    <a:cubicBezTo>
                      <a:pt x="65" y="0"/>
                      <a:pt x="1" y="96"/>
                      <a:pt x="1" y="255"/>
                    </a:cubicBezTo>
                    <a:cubicBezTo>
                      <a:pt x="1" y="414"/>
                      <a:pt x="65" y="541"/>
                      <a:pt x="160" y="541"/>
                    </a:cubicBezTo>
                    <a:cubicBezTo>
                      <a:pt x="256" y="541"/>
                      <a:pt x="319" y="414"/>
                      <a:pt x="319" y="255"/>
                    </a:cubicBezTo>
                    <a:cubicBezTo>
                      <a:pt x="319" y="96"/>
                      <a:pt x="256" y="0"/>
                      <a:pt x="160" y="0"/>
                    </a:cubicBezTo>
                    <a:close/>
                  </a:path>
                </a:pathLst>
              </a:custGeom>
              <a:solidFill>
                <a:srgbClr val="EA5E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9"/>
              <p:cNvSpPr/>
              <p:nvPr/>
            </p:nvSpPr>
            <p:spPr>
              <a:xfrm>
                <a:off x="1727696" y="3728705"/>
                <a:ext cx="6402" cy="1004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510" extrusionOk="0">
                    <a:moveTo>
                      <a:pt x="160" y="0"/>
                    </a:moveTo>
                    <a:cubicBezTo>
                      <a:pt x="65" y="0"/>
                      <a:pt x="1" y="128"/>
                      <a:pt x="1" y="255"/>
                    </a:cubicBezTo>
                    <a:cubicBezTo>
                      <a:pt x="1" y="382"/>
                      <a:pt x="65" y="510"/>
                      <a:pt x="160" y="510"/>
                    </a:cubicBezTo>
                    <a:cubicBezTo>
                      <a:pt x="256" y="510"/>
                      <a:pt x="319" y="382"/>
                      <a:pt x="319" y="255"/>
                    </a:cubicBezTo>
                    <a:cubicBezTo>
                      <a:pt x="319" y="128"/>
                      <a:pt x="256" y="0"/>
                      <a:pt x="160" y="0"/>
                    </a:cubicBezTo>
                    <a:close/>
                  </a:path>
                </a:pathLst>
              </a:custGeom>
              <a:solidFill>
                <a:srgbClr val="EA5D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9"/>
              <p:cNvSpPr/>
              <p:nvPr/>
            </p:nvSpPr>
            <p:spPr>
              <a:xfrm>
                <a:off x="1727696" y="3729335"/>
                <a:ext cx="6402" cy="87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446" extrusionOk="0">
                    <a:moveTo>
                      <a:pt x="160" y="0"/>
                    </a:moveTo>
                    <a:cubicBezTo>
                      <a:pt x="65" y="0"/>
                      <a:pt x="1" y="96"/>
                      <a:pt x="1" y="223"/>
                    </a:cubicBezTo>
                    <a:cubicBezTo>
                      <a:pt x="1" y="350"/>
                      <a:pt x="65" y="446"/>
                      <a:pt x="160" y="446"/>
                    </a:cubicBezTo>
                    <a:cubicBezTo>
                      <a:pt x="256" y="446"/>
                      <a:pt x="319" y="350"/>
                      <a:pt x="319" y="223"/>
                    </a:cubicBezTo>
                    <a:cubicBezTo>
                      <a:pt x="319" y="96"/>
                      <a:pt x="256" y="0"/>
                      <a:pt x="160" y="0"/>
                    </a:cubicBezTo>
                    <a:close/>
                  </a:path>
                </a:pathLst>
              </a:custGeom>
              <a:solidFill>
                <a:srgbClr val="EA5C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9"/>
              <p:cNvSpPr/>
              <p:nvPr/>
            </p:nvSpPr>
            <p:spPr>
              <a:xfrm>
                <a:off x="1728336" y="3729335"/>
                <a:ext cx="5122" cy="878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446" extrusionOk="0">
                    <a:moveTo>
                      <a:pt x="128" y="0"/>
                    </a:moveTo>
                    <a:cubicBezTo>
                      <a:pt x="64" y="0"/>
                      <a:pt x="1" y="96"/>
                      <a:pt x="1" y="223"/>
                    </a:cubicBezTo>
                    <a:cubicBezTo>
                      <a:pt x="1" y="350"/>
                      <a:pt x="64" y="446"/>
                      <a:pt x="128" y="446"/>
                    </a:cubicBezTo>
                    <a:cubicBezTo>
                      <a:pt x="192" y="446"/>
                      <a:pt x="255" y="350"/>
                      <a:pt x="255" y="223"/>
                    </a:cubicBezTo>
                    <a:cubicBezTo>
                      <a:pt x="255" y="96"/>
                      <a:pt x="192" y="0"/>
                      <a:pt x="128" y="0"/>
                    </a:cubicBezTo>
                    <a:close/>
                  </a:path>
                </a:pathLst>
              </a:custGeom>
              <a:solidFill>
                <a:srgbClr val="EA5B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9"/>
              <p:cNvSpPr/>
              <p:nvPr/>
            </p:nvSpPr>
            <p:spPr>
              <a:xfrm>
                <a:off x="1728336" y="3729946"/>
                <a:ext cx="5122" cy="754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383" extrusionOk="0">
                    <a:moveTo>
                      <a:pt x="128" y="1"/>
                    </a:moveTo>
                    <a:cubicBezTo>
                      <a:pt x="64" y="1"/>
                      <a:pt x="1" y="96"/>
                      <a:pt x="1" y="192"/>
                    </a:cubicBezTo>
                    <a:cubicBezTo>
                      <a:pt x="1" y="319"/>
                      <a:pt x="64" y="383"/>
                      <a:pt x="128" y="383"/>
                    </a:cubicBezTo>
                    <a:cubicBezTo>
                      <a:pt x="192" y="383"/>
                      <a:pt x="255" y="319"/>
                      <a:pt x="255" y="192"/>
                    </a:cubicBezTo>
                    <a:cubicBezTo>
                      <a:pt x="255" y="96"/>
                      <a:pt x="192" y="1"/>
                      <a:pt x="128" y="1"/>
                    </a:cubicBezTo>
                    <a:close/>
                  </a:path>
                </a:pathLst>
              </a:custGeom>
              <a:solidFill>
                <a:srgbClr val="EA5B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9"/>
              <p:cNvSpPr/>
              <p:nvPr/>
            </p:nvSpPr>
            <p:spPr>
              <a:xfrm>
                <a:off x="1728336" y="3729946"/>
                <a:ext cx="5122" cy="7544"/>
              </a:xfrm>
              <a:custGeom>
                <a:avLst/>
                <a:gdLst/>
                <a:ahLst/>
                <a:cxnLst/>
                <a:rect l="l" t="t" r="r" b="b"/>
                <a:pathLst>
                  <a:path w="256" h="383" extrusionOk="0">
                    <a:moveTo>
                      <a:pt x="128" y="1"/>
                    </a:moveTo>
                    <a:cubicBezTo>
                      <a:pt x="64" y="1"/>
                      <a:pt x="1" y="96"/>
                      <a:pt x="1" y="192"/>
                    </a:cubicBezTo>
                    <a:cubicBezTo>
                      <a:pt x="1" y="287"/>
                      <a:pt x="64" y="383"/>
                      <a:pt x="128" y="383"/>
                    </a:cubicBezTo>
                    <a:cubicBezTo>
                      <a:pt x="192" y="383"/>
                      <a:pt x="255" y="287"/>
                      <a:pt x="255" y="192"/>
                    </a:cubicBezTo>
                    <a:cubicBezTo>
                      <a:pt x="255" y="96"/>
                      <a:pt x="192" y="1"/>
                      <a:pt x="128" y="1"/>
                    </a:cubicBezTo>
                    <a:close/>
                  </a:path>
                </a:pathLst>
              </a:custGeom>
              <a:solidFill>
                <a:srgbClr val="EA5A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9"/>
              <p:cNvSpPr/>
              <p:nvPr/>
            </p:nvSpPr>
            <p:spPr>
              <a:xfrm>
                <a:off x="1728976" y="3730576"/>
                <a:ext cx="3841" cy="630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320" extrusionOk="0">
                    <a:moveTo>
                      <a:pt x="96" y="1"/>
                    </a:moveTo>
                    <a:cubicBezTo>
                      <a:pt x="32" y="1"/>
                      <a:pt x="1" y="64"/>
                      <a:pt x="1" y="160"/>
                    </a:cubicBezTo>
                    <a:cubicBezTo>
                      <a:pt x="1" y="255"/>
                      <a:pt x="32" y="319"/>
                      <a:pt x="96" y="319"/>
                    </a:cubicBezTo>
                    <a:cubicBezTo>
                      <a:pt x="160" y="319"/>
                      <a:pt x="192" y="255"/>
                      <a:pt x="192" y="160"/>
                    </a:cubicBezTo>
                    <a:cubicBezTo>
                      <a:pt x="192" y="64"/>
                      <a:pt x="160" y="1"/>
                      <a:pt x="96" y="1"/>
                    </a:cubicBezTo>
                    <a:close/>
                  </a:path>
                </a:pathLst>
              </a:custGeom>
              <a:solidFill>
                <a:srgbClr val="EA59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9"/>
              <p:cNvSpPr/>
              <p:nvPr/>
            </p:nvSpPr>
            <p:spPr>
              <a:xfrm>
                <a:off x="1728976" y="3731206"/>
                <a:ext cx="3841" cy="567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288" extrusionOk="0">
                    <a:moveTo>
                      <a:pt x="96" y="1"/>
                    </a:moveTo>
                    <a:cubicBezTo>
                      <a:pt x="32" y="1"/>
                      <a:pt x="1" y="64"/>
                      <a:pt x="1" y="128"/>
                    </a:cubicBezTo>
                    <a:cubicBezTo>
                      <a:pt x="1" y="223"/>
                      <a:pt x="32" y="287"/>
                      <a:pt x="96" y="287"/>
                    </a:cubicBezTo>
                    <a:cubicBezTo>
                      <a:pt x="160" y="287"/>
                      <a:pt x="192" y="223"/>
                      <a:pt x="192" y="128"/>
                    </a:cubicBezTo>
                    <a:cubicBezTo>
                      <a:pt x="192" y="64"/>
                      <a:pt x="160" y="1"/>
                      <a:pt x="96" y="1"/>
                    </a:cubicBezTo>
                    <a:close/>
                  </a:path>
                </a:pathLst>
              </a:custGeom>
              <a:solidFill>
                <a:srgbClr val="EA59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9"/>
              <p:cNvSpPr/>
              <p:nvPr/>
            </p:nvSpPr>
            <p:spPr>
              <a:xfrm>
                <a:off x="1728976" y="3731206"/>
                <a:ext cx="3201" cy="5043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6" extrusionOk="0">
                    <a:moveTo>
                      <a:pt x="96" y="1"/>
                    </a:moveTo>
                    <a:cubicBezTo>
                      <a:pt x="64" y="1"/>
                      <a:pt x="1" y="64"/>
                      <a:pt x="1" y="128"/>
                    </a:cubicBezTo>
                    <a:cubicBezTo>
                      <a:pt x="1" y="192"/>
                      <a:pt x="64" y="255"/>
                      <a:pt x="96" y="255"/>
                    </a:cubicBezTo>
                    <a:cubicBezTo>
                      <a:pt x="128" y="255"/>
                      <a:pt x="160" y="192"/>
                      <a:pt x="160" y="128"/>
                    </a:cubicBezTo>
                    <a:cubicBezTo>
                      <a:pt x="160" y="64"/>
                      <a:pt x="128" y="1"/>
                      <a:pt x="96" y="1"/>
                    </a:cubicBezTo>
                    <a:close/>
                  </a:path>
                </a:pathLst>
              </a:custGeom>
              <a:solidFill>
                <a:srgbClr val="EA58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9"/>
              <p:cNvSpPr/>
              <p:nvPr/>
            </p:nvSpPr>
            <p:spPr>
              <a:xfrm>
                <a:off x="1729616" y="3731836"/>
                <a:ext cx="2561" cy="4412"/>
              </a:xfrm>
              <a:custGeom>
                <a:avLst/>
                <a:gdLst/>
                <a:ahLst/>
                <a:cxnLst/>
                <a:rect l="l" t="t" r="r" b="b"/>
                <a:pathLst>
                  <a:path w="128" h="224" extrusionOk="0">
                    <a:moveTo>
                      <a:pt x="64" y="0"/>
                    </a:moveTo>
                    <a:cubicBezTo>
                      <a:pt x="32" y="0"/>
                      <a:pt x="0" y="32"/>
                      <a:pt x="0" y="96"/>
                    </a:cubicBezTo>
                    <a:cubicBezTo>
                      <a:pt x="0" y="160"/>
                      <a:pt x="32" y="223"/>
                      <a:pt x="64" y="223"/>
                    </a:cubicBezTo>
                    <a:cubicBezTo>
                      <a:pt x="96" y="223"/>
                      <a:pt x="128" y="160"/>
                      <a:pt x="128" y="96"/>
                    </a:cubicBezTo>
                    <a:cubicBezTo>
                      <a:pt x="128" y="32"/>
                      <a:pt x="96" y="0"/>
                      <a:pt x="64" y="0"/>
                    </a:cubicBezTo>
                    <a:close/>
                  </a:path>
                </a:pathLst>
              </a:custGeom>
              <a:solidFill>
                <a:srgbClr val="EA57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9"/>
              <p:cNvSpPr/>
              <p:nvPr/>
            </p:nvSpPr>
            <p:spPr>
              <a:xfrm>
                <a:off x="1729616" y="3731836"/>
                <a:ext cx="2561" cy="3782"/>
              </a:xfrm>
              <a:custGeom>
                <a:avLst/>
                <a:gdLst/>
                <a:ahLst/>
                <a:cxnLst/>
                <a:rect l="l" t="t" r="r" b="b"/>
                <a:pathLst>
                  <a:path w="128" h="192" extrusionOk="0">
                    <a:moveTo>
                      <a:pt x="64" y="0"/>
                    </a:moveTo>
                    <a:cubicBezTo>
                      <a:pt x="32" y="0"/>
                      <a:pt x="0" y="64"/>
                      <a:pt x="0" y="96"/>
                    </a:cubicBezTo>
                    <a:cubicBezTo>
                      <a:pt x="0" y="160"/>
                      <a:pt x="32" y="191"/>
                      <a:pt x="64" y="191"/>
                    </a:cubicBezTo>
                    <a:cubicBezTo>
                      <a:pt x="96" y="191"/>
                      <a:pt x="128" y="160"/>
                      <a:pt x="128" y="96"/>
                    </a:cubicBezTo>
                    <a:cubicBezTo>
                      <a:pt x="128" y="64"/>
                      <a:pt x="96" y="0"/>
                      <a:pt x="64" y="0"/>
                    </a:cubicBezTo>
                    <a:close/>
                  </a:path>
                </a:pathLst>
              </a:custGeom>
              <a:solidFill>
                <a:srgbClr val="EA56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9"/>
              <p:cNvSpPr/>
              <p:nvPr/>
            </p:nvSpPr>
            <p:spPr>
              <a:xfrm>
                <a:off x="1730257" y="3732467"/>
                <a:ext cx="1280" cy="2521"/>
              </a:xfrm>
              <a:custGeom>
                <a:avLst/>
                <a:gdLst/>
                <a:ahLst/>
                <a:cxnLst/>
                <a:rect l="l" t="t" r="r" b="b"/>
                <a:pathLst>
                  <a:path w="64" h="128" extrusionOk="0">
                    <a:moveTo>
                      <a:pt x="32" y="0"/>
                    </a:moveTo>
                    <a:cubicBezTo>
                      <a:pt x="0" y="0"/>
                      <a:pt x="0" y="32"/>
                      <a:pt x="0" y="64"/>
                    </a:cubicBezTo>
                    <a:cubicBezTo>
                      <a:pt x="0" y="96"/>
                      <a:pt x="0" y="128"/>
                      <a:pt x="32" y="128"/>
                    </a:cubicBezTo>
                    <a:cubicBezTo>
                      <a:pt x="64" y="128"/>
                      <a:pt x="64" y="96"/>
                      <a:pt x="64" y="64"/>
                    </a:cubicBezTo>
                    <a:cubicBezTo>
                      <a:pt x="64" y="32"/>
                      <a:pt x="64" y="0"/>
                      <a:pt x="32" y="0"/>
                    </a:cubicBezTo>
                    <a:close/>
                  </a:path>
                </a:pathLst>
              </a:custGeom>
              <a:solidFill>
                <a:srgbClr val="EA56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9"/>
              <p:cNvSpPr/>
              <p:nvPr/>
            </p:nvSpPr>
            <p:spPr>
              <a:xfrm>
                <a:off x="1730257" y="3732467"/>
                <a:ext cx="1280" cy="2521"/>
              </a:xfrm>
              <a:custGeom>
                <a:avLst/>
                <a:gdLst/>
                <a:ahLst/>
                <a:cxnLst/>
                <a:rect l="l" t="t" r="r" b="b"/>
                <a:pathLst>
                  <a:path w="64" h="128" extrusionOk="0">
                    <a:moveTo>
                      <a:pt x="32" y="0"/>
                    </a:moveTo>
                    <a:cubicBezTo>
                      <a:pt x="0" y="0"/>
                      <a:pt x="0" y="32"/>
                      <a:pt x="0" y="64"/>
                    </a:cubicBezTo>
                    <a:cubicBezTo>
                      <a:pt x="0" y="96"/>
                      <a:pt x="0" y="128"/>
                      <a:pt x="32" y="128"/>
                    </a:cubicBezTo>
                    <a:cubicBezTo>
                      <a:pt x="64" y="128"/>
                      <a:pt x="64" y="96"/>
                      <a:pt x="64" y="64"/>
                    </a:cubicBezTo>
                    <a:cubicBezTo>
                      <a:pt x="64" y="32"/>
                      <a:pt x="64" y="0"/>
                      <a:pt x="32" y="0"/>
                    </a:cubicBezTo>
                    <a:close/>
                  </a:path>
                </a:pathLst>
              </a:custGeom>
              <a:solidFill>
                <a:srgbClr val="E955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9"/>
              <p:cNvSpPr/>
              <p:nvPr/>
            </p:nvSpPr>
            <p:spPr>
              <a:xfrm>
                <a:off x="1730257" y="3733097"/>
                <a:ext cx="1280" cy="1261"/>
              </a:xfrm>
              <a:custGeom>
                <a:avLst/>
                <a:gdLst/>
                <a:ahLst/>
                <a:cxnLst/>
                <a:rect l="l" t="t" r="r" b="b"/>
                <a:pathLst>
                  <a:path w="64" h="64" extrusionOk="0">
                    <a:moveTo>
                      <a:pt x="32" y="0"/>
                    </a:moveTo>
                    <a:cubicBezTo>
                      <a:pt x="32" y="0"/>
                      <a:pt x="0" y="32"/>
                      <a:pt x="0" y="32"/>
                    </a:cubicBezTo>
                    <a:cubicBezTo>
                      <a:pt x="0" y="64"/>
                      <a:pt x="32" y="64"/>
                      <a:pt x="32" y="64"/>
                    </a:cubicBezTo>
                    <a:cubicBezTo>
                      <a:pt x="32" y="64"/>
                      <a:pt x="64" y="64"/>
                      <a:pt x="64" y="32"/>
                    </a:cubicBezTo>
                    <a:cubicBezTo>
                      <a:pt x="64" y="32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E955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9"/>
              <p:cNvSpPr/>
              <p:nvPr/>
            </p:nvSpPr>
            <p:spPr>
              <a:xfrm>
                <a:off x="1730897" y="3733708"/>
                <a:ext cx="20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0" y="1"/>
                    </a:moveTo>
                    <a:cubicBezTo>
                      <a:pt x="0" y="1"/>
                      <a:pt x="0" y="33"/>
                      <a:pt x="0" y="33"/>
                    </a:cubicBezTo>
                    <a:cubicBezTo>
                      <a:pt x="0" y="33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954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9"/>
              <p:cNvSpPr/>
              <p:nvPr/>
            </p:nvSpPr>
            <p:spPr>
              <a:xfrm>
                <a:off x="1600948" y="4154486"/>
                <a:ext cx="263079" cy="176844"/>
              </a:xfrm>
              <a:custGeom>
                <a:avLst/>
                <a:gdLst/>
                <a:ahLst/>
                <a:cxnLst/>
                <a:rect l="l" t="t" r="r" b="b"/>
                <a:pathLst>
                  <a:path w="13149" h="8978" extrusionOk="0">
                    <a:moveTo>
                      <a:pt x="1" y="7163"/>
                    </a:moveTo>
                    <a:cubicBezTo>
                      <a:pt x="1" y="7195"/>
                      <a:pt x="1" y="7227"/>
                      <a:pt x="1" y="7258"/>
                    </a:cubicBezTo>
                    <a:cubicBezTo>
                      <a:pt x="1" y="7258"/>
                      <a:pt x="1" y="7258"/>
                      <a:pt x="1" y="7258"/>
                    </a:cubicBezTo>
                    <a:cubicBezTo>
                      <a:pt x="1" y="7290"/>
                      <a:pt x="33" y="7322"/>
                      <a:pt x="33" y="7354"/>
                    </a:cubicBezTo>
                    <a:cubicBezTo>
                      <a:pt x="33" y="7354"/>
                      <a:pt x="33" y="7386"/>
                      <a:pt x="33" y="7386"/>
                    </a:cubicBezTo>
                    <a:cubicBezTo>
                      <a:pt x="64" y="7418"/>
                      <a:pt x="64" y="7418"/>
                      <a:pt x="64" y="7449"/>
                    </a:cubicBezTo>
                    <a:cubicBezTo>
                      <a:pt x="96" y="7449"/>
                      <a:pt x="96" y="7481"/>
                      <a:pt x="96" y="7481"/>
                    </a:cubicBezTo>
                    <a:cubicBezTo>
                      <a:pt x="128" y="7513"/>
                      <a:pt x="128" y="7513"/>
                      <a:pt x="128" y="7545"/>
                    </a:cubicBezTo>
                    <a:cubicBezTo>
                      <a:pt x="160" y="7545"/>
                      <a:pt x="160" y="7577"/>
                      <a:pt x="160" y="7577"/>
                    </a:cubicBezTo>
                    <a:cubicBezTo>
                      <a:pt x="192" y="7609"/>
                      <a:pt x="224" y="7609"/>
                      <a:pt x="224" y="7640"/>
                    </a:cubicBezTo>
                    <a:cubicBezTo>
                      <a:pt x="255" y="7640"/>
                      <a:pt x="255" y="7672"/>
                      <a:pt x="255" y="7672"/>
                    </a:cubicBezTo>
                    <a:cubicBezTo>
                      <a:pt x="287" y="7704"/>
                      <a:pt x="319" y="7704"/>
                      <a:pt x="351" y="7736"/>
                    </a:cubicBezTo>
                    <a:cubicBezTo>
                      <a:pt x="351" y="7736"/>
                      <a:pt x="351" y="7768"/>
                      <a:pt x="383" y="7768"/>
                    </a:cubicBezTo>
                    <a:cubicBezTo>
                      <a:pt x="415" y="7800"/>
                      <a:pt x="446" y="7800"/>
                      <a:pt x="478" y="7831"/>
                    </a:cubicBezTo>
                    <a:cubicBezTo>
                      <a:pt x="478" y="7831"/>
                      <a:pt x="510" y="7863"/>
                      <a:pt x="510" y="7863"/>
                    </a:cubicBezTo>
                    <a:cubicBezTo>
                      <a:pt x="574" y="7895"/>
                      <a:pt x="606" y="7927"/>
                      <a:pt x="669" y="7959"/>
                    </a:cubicBezTo>
                    <a:cubicBezTo>
                      <a:pt x="733" y="7991"/>
                      <a:pt x="797" y="8022"/>
                      <a:pt x="860" y="8054"/>
                    </a:cubicBezTo>
                    <a:cubicBezTo>
                      <a:pt x="892" y="8054"/>
                      <a:pt x="892" y="8086"/>
                      <a:pt x="924" y="8086"/>
                    </a:cubicBezTo>
                    <a:cubicBezTo>
                      <a:pt x="988" y="8118"/>
                      <a:pt x="1019" y="8150"/>
                      <a:pt x="1083" y="8150"/>
                    </a:cubicBezTo>
                    <a:cubicBezTo>
                      <a:pt x="1115" y="8182"/>
                      <a:pt x="1115" y="8182"/>
                      <a:pt x="1147" y="8182"/>
                    </a:cubicBezTo>
                    <a:cubicBezTo>
                      <a:pt x="1210" y="8213"/>
                      <a:pt x="1306" y="8245"/>
                      <a:pt x="1370" y="8277"/>
                    </a:cubicBezTo>
                    <a:cubicBezTo>
                      <a:pt x="1401" y="8277"/>
                      <a:pt x="1401" y="8277"/>
                      <a:pt x="1433" y="8309"/>
                    </a:cubicBezTo>
                    <a:cubicBezTo>
                      <a:pt x="1497" y="8309"/>
                      <a:pt x="1561" y="8341"/>
                      <a:pt x="1656" y="8373"/>
                    </a:cubicBezTo>
                    <a:cubicBezTo>
                      <a:pt x="1656" y="8373"/>
                      <a:pt x="1656" y="8373"/>
                      <a:pt x="1688" y="8373"/>
                    </a:cubicBezTo>
                    <a:cubicBezTo>
                      <a:pt x="1688" y="8373"/>
                      <a:pt x="1720" y="8373"/>
                      <a:pt x="1720" y="8404"/>
                    </a:cubicBezTo>
                    <a:cubicBezTo>
                      <a:pt x="1783" y="8404"/>
                      <a:pt x="1815" y="8404"/>
                      <a:pt x="1847" y="8436"/>
                    </a:cubicBezTo>
                    <a:cubicBezTo>
                      <a:pt x="1911" y="8436"/>
                      <a:pt x="1943" y="8436"/>
                      <a:pt x="1974" y="8468"/>
                    </a:cubicBezTo>
                    <a:cubicBezTo>
                      <a:pt x="2006" y="8468"/>
                      <a:pt x="2070" y="8500"/>
                      <a:pt x="2102" y="8500"/>
                    </a:cubicBezTo>
                    <a:cubicBezTo>
                      <a:pt x="2134" y="8500"/>
                      <a:pt x="2134" y="8500"/>
                      <a:pt x="2165" y="8500"/>
                    </a:cubicBezTo>
                    <a:cubicBezTo>
                      <a:pt x="2165" y="8532"/>
                      <a:pt x="2197" y="8532"/>
                      <a:pt x="2197" y="8532"/>
                    </a:cubicBezTo>
                    <a:cubicBezTo>
                      <a:pt x="2325" y="8564"/>
                      <a:pt x="2452" y="8564"/>
                      <a:pt x="2547" y="8595"/>
                    </a:cubicBezTo>
                    <a:cubicBezTo>
                      <a:pt x="2579" y="8595"/>
                      <a:pt x="2579" y="8595"/>
                      <a:pt x="2579" y="8627"/>
                    </a:cubicBezTo>
                    <a:cubicBezTo>
                      <a:pt x="2611" y="8627"/>
                      <a:pt x="2611" y="8627"/>
                      <a:pt x="2643" y="8627"/>
                    </a:cubicBezTo>
                    <a:cubicBezTo>
                      <a:pt x="2739" y="8627"/>
                      <a:pt x="2834" y="8659"/>
                      <a:pt x="2930" y="8691"/>
                    </a:cubicBezTo>
                    <a:cubicBezTo>
                      <a:pt x="2961" y="8691"/>
                      <a:pt x="2961" y="8691"/>
                      <a:pt x="2993" y="8691"/>
                    </a:cubicBezTo>
                    <a:cubicBezTo>
                      <a:pt x="2993" y="8691"/>
                      <a:pt x="2993" y="8691"/>
                      <a:pt x="2993" y="8691"/>
                    </a:cubicBezTo>
                    <a:cubicBezTo>
                      <a:pt x="3089" y="8723"/>
                      <a:pt x="3216" y="8723"/>
                      <a:pt x="3312" y="8755"/>
                    </a:cubicBezTo>
                    <a:cubicBezTo>
                      <a:pt x="3343" y="8755"/>
                      <a:pt x="3343" y="8755"/>
                      <a:pt x="3343" y="8755"/>
                    </a:cubicBezTo>
                    <a:cubicBezTo>
                      <a:pt x="3375" y="8755"/>
                      <a:pt x="3407" y="8755"/>
                      <a:pt x="3407" y="8755"/>
                    </a:cubicBezTo>
                    <a:cubicBezTo>
                      <a:pt x="3503" y="8786"/>
                      <a:pt x="3566" y="8786"/>
                      <a:pt x="3662" y="8786"/>
                    </a:cubicBezTo>
                    <a:cubicBezTo>
                      <a:pt x="3694" y="8786"/>
                      <a:pt x="3694" y="8786"/>
                      <a:pt x="3725" y="8818"/>
                    </a:cubicBezTo>
                    <a:cubicBezTo>
                      <a:pt x="3725" y="8818"/>
                      <a:pt x="3757" y="8818"/>
                      <a:pt x="3757" y="8818"/>
                    </a:cubicBezTo>
                    <a:cubicBezTo>
                      <a:pt x="3853" y="8818"/>
                      <a:pt x="3916" y="8818"/>
                      <a:pt x="4012" y="8850"/>
                    </a:cubicBezTo>
                    <a:cubicBezTo>
                      <a:pt x="4044" y="8850"/>
                      <a:pt x="4044" y="8850"/>
                      <a:pt x="4076" y="8850"/>
                    </a:cubicBezTo>
                    <a:cubicBezTo>
                      <a:pt x="4076" y="8850"/>
                      <a:pt x="4107" y="8850"/>
                      <a:pt x="4107" y="8850"/>
                    </a:cubicBezTo>
                    <a:cubicBezTo>
                      <a:pt x="4203" y="8850"/>
                      <a:pt x="4330" y="8882"/>
                      <a:pt x="4426" y="8882"/>
                    </a:cubicBezTo>
                    <a:cubicBezTo>
                      <a:pt x="4458" y="8882"/>
                      <a:pt x="4458" y="8882"/>
                      <a:pt x="4458" y="8882"/>
                    </a:cubicBezTo>
                    <a:cubicBezTo>
                      <a:pt x="4458" y="8882"/>
                      <a:pt x="4458" y="8882"/>
                      <a:pt x="4489" y="8882"/>
                    </a:cubicBezTo>
                    <a:cubicBezTo>
                      <a:pt x="4585" y="8914"/>
                      <a:pt x="4680" y="8914"/>
                      <a:pt x="4776" y="8914"/>
                    </a:cubicBezTo>
                    <a:cubicBezTo>
                      <a:pt x="4776" y="8914"/>
                      <a:pt x="4808" y="8914"/>
                      <a:pt x="4808" y="8914"/>
                    </a:cubicBezTo>
                    <a:cubicBezTo>
                      <a:pt x="4840" y="8914"/>
                      <a:pt x="4871" y="8914"/>
                      <a:pt x="4903" y="8914"/>
                    </a:cubicBezTo>
                    <a:cubicBezTo>
                      <a:pt x="4967" y="8946"/>
                      <a:pt x="5031" y="8946"/>
                      <a:pt x="5126" y="8946"/>
                    </a:cubicBezTo>
                    <a:cubicBezTo>
                      <a:pt x="5126" y="8946"/>
                      <a:pt x="5158" y="8946"/>
                      <a:pt x="5190" y="8946"/>
                    </a:cubicBezTo>
                    <a:cubicBezTo>
                      <a:pt x="5190" y="8946"/>
                      <a:pt x="5222" y="8946"/>
                      <a:pt x="5253" y="8946"/>
                    </a:cubicBezTo>
                    <a:cubicBezTo>
                      <a:pt x="5317" y="8946"/>
                      <a:pt x="5381" y="8946"/>
                      <a:pt x="5476" y="8977"/>
                    </a:cubicBezTo>
                    <a:cubicBezTo>
                      <a:pt x="5508" y="8977"/>
                      <a:pt x="5508" y="8977"/>
                      <a:pt x="5540" y="8977"/>
                    </a:cubicBezTo>
                    <a:cubicBezTo>
                      <a:pt x="5572" y="8977"/>
                      <a:pt x="5572" y="8977"/>
                      <a:pt x="5604" y="8977"/>
                    </a:cubicBezTo>
                    <a:cubicBezTo>
                      <a:pt x="5667" y="8977"/>
                      <a:pt x="5763" y="8977"/>
                      <a:pt x="5826" y="8977"/>
                    </a:cubicBezTo>
                    <a:cubicBezTo>
                      <a:pt x="5858" y="8977"/>
                      <a:pt x="5890" y="8977"/>
                      <a:pt x="5922" y="8977"/>
                    </a:cubicBezTo>
                    <a:cubicBezTo>
                      <a:pt x="5922" y="8977"/>
                      <a:pt x="5922" y="8977"/>
                      <a:pt x="5954" y="8977"/>
                    </a:cubicBezTo>
                    <a:cubicBezTo>
                      <a:pt x="6049" y="8977"/>
                      <a:pt x="6145" y="8977"/>
                      <a:pt x="6272" y="8977"/>
                    </a:cubicBezTo>
                    <a:cubicBezTo>
                      <a:pt x="6272" y="8977"/>
                      <a:pt x="6272" y="8977"/>
                      <a:pt x="6304" y="8977"/>
                    </a:cubicBezTo>
                    <a:lnTo>
                      <a:pt x="6304" y="8977"/>
                    </a:lnTo>
                    <a:cubicBezTo>
                      <a:pt x="6400" y="8977"/>
                      <a:pt x="6527" y="8977"/>
                      <a:pt x="6654" y="8977"/>
                    </a:cubicBezTo>
                    <a:lnTo>
                      <a:pt x="6654" y="8977"/>
                    </a:lnTo>
                    <a:cubicBezTo>
                      <a:pt x="6686" y="8977"/>
                      <a:pt x="6718" y="8977"/>
                      <a:pt x="6750" y="8977"/>
                    </a:cubicBezTo>
                    <a:cubicBezTo>
                      <a:pt x="6845" y="8977"/>
                      <a:pt x="6909" y="8977"/>
                      <a:pt x="7004" y="8977"/>
                    </a:cubicBezTo>
                    <a:cubicBezTo>
                      <a:pt x="7004" y="8977"/>
                      <a:pt x="7036" y="8977"/>
                      <a:pt x="7068" y="8977"/>
                    </a:cubicBezTo>
                    <a:cubicBezTo>
                      <a:pt x="7068" y="8977"/>
                      <a:pt x="7100" y="8977"/>
                      <a:pt x="7132" y="8977"/>
                    </a:cubicBezTo>
                    <a:cubicBezTo>
                      <a:pt x="7227" y="8977"/>
                      <a:pt x="7291" y="8977"/>
                      <a:pt x="7386" y="8977"/>
                    </a:cubicBezTo>
                    <a:cubicBezTo>
                      <a:pt x="7418" y="8977"/>
                      <a:pt x="7450" y="8977"/>
                      <a:pt x="7482" y="8977"/>
                    </a:cubicBezTo>
                    <a:cubicBezTo>
                      <a:pt x="7482" y="8977"/>
                      <a:pt x="7482" y="8977"/>
                      <a:pt x="7514" y="8977"/>
                    </a:cubicBezTo>
                    <a:cubicBezTo>
                      <a:pt x="7641" y="8977"/>
                      <a:pt x="7800" y="8946"/>
                      <a:pt x="7959" y="8946"/>
                    </a:cubicBezTo>
                    <a:cubicBezTo>
                      <a:pt x="7959" y="8946"/>
                      <a:pt x="7959" y="8946"/>
                      <a:pt x="7991" y="8946"/>
                    </a:cubicBezTo>
                    <a:cubicBezTo>
                      <a:pt x="7991" y="8946"/>
                      <a:pt x="7991" y="8946"/>
                      <a:pt x="8023" y="8946"/>
                    </a:cubicBezTo>
                    <a:cubicBezTo>
                      <a:pt x="8246" y="8946"/>
                      <a:pt x="8469" y="8914"/>
                      <a:pt x="8692" y="8882"/>
                    </a:cubicBezTo>
                    <a:lnTo>
                      <a:pt x="8755" y="8882"/>
                    </a:lnTo>
                    <a:cubicBezTo>
                      <a:pt x="8978" y="8882"/>
                      <a:pt x="9233" y="8850"/>
                      <a:pt x="9456" y="8818"/>
                    </a:cubicBezTo>
                    <a:cubicBezTo>
                      <a:pt x="9583" y="8786"/>
                      <a:pt x="9710" y="8786"/>
                      <a:pt x="9838" y="8755"/>
                    </a:cubicBezTo>
                    <a:cubicBezTo>
                      <a:pt x="9870" y="8755"/>
                      <a:pt x="9901" y="8755"/>
                      <a:pt x="9933" y="8723"/>
                    </a:cubicBezTo>
                    <a:cubicBezTo>
                      <a:pt x="9965" y="8723"/>
                      <a:pt x="9965" y="8723"/>
                      <a:pt x="9997" y="8723"/>
                    </a:cubicBezTo>
                    <a:cubicBezTo>
                      <a:pt x="10092" y="8723"/>
                      <a:pt x="10156" y="8691"/>
                      <a:pt x="10252" y="8691"/>
                    </a:cubicBezTo>
                    <a:cubicBezTo>
                      <a:pt x="10252" y="8691"/>
                      <a:pt x="10283" y="8691"/>
                      <a:pt x="10283" y="8659"/>
                    </a:cubicBezTo>
                    <a:cubicBezTo>
                      <a:pt x="10347" y="8659"/>
                      <a:pt x="10379" y="8659"/>
                      <a:pt x="10411" y="8659"/>
                    </a:cubicBezTo>
                    <a:cubicBezTo>
                      <a:pt x="10443" y="8659"/>
                      <a:pt x="10443" y="8659"/>
                      <a:pt x="10443" y="8659"/>
                    </a:cubicBezTo>
                    <a:cubicBezTo>
                      <a:pt x="10474" y="8627"/>
                      <a:pt x="10506" y="8627"/>
                      <a:pt x="10506" y="8627"/>
                    </a:cubicBezTo>
                    <a:cubicBezTo>
                      <a:pt x="10538" y="8627"/>
                      <a:pt x="10602" y="8627"/>
                      <a:pt x="10634" y="8595"/>
                    </a:cubicBezTo>
                    <a:cubicBezTo>
                      <a:pt x="10665" y="8595"/>
                      <a:pt x="10697" y="8595"/>
                      <a:pt x="10697" y="8595"/>
                    </a:cubicBezTo>
                    <a:cubicBezTo>
                      <a:pt x="10729" y="8595"/>
                      <a:pt x="10729" y="8595"/>
                      <a:pt x="10729" y="8595"/>
                    </a:cubicBezTo>
                    <a:cubicBezTo>
                      <a:pt x="10761" y="8564"/>
                      <a:pt x="10793" y="8564"/>
                      <a:pt x="10825" y="8564"/>
                    </a:cubicBezTo>
                    <a:cubicBezTo>
                      <a:pt x="10856" y="8564"/>
                      <a:pt x="10920" y="8532"/>
                      <a:pt x="10952" y="8532"/>
                    </a:cubicBezTo>
                    <a:cubicBezTo>
                      <a:pt x="10984" y="8532"/>
                      <a:pt x="11016" y="8532"/>
                      <a:pt x="11047" y="8500"/>
                    </a:cubicBezTo>
                    <a:cubicBezTo>
                      <a:pt x="11047" y="8500"/>
                      <a:pt x="11079" y="8500"/>
                      <a:pt x="11079" y="8500"/>
                    </a:cubicBezTo>
                    <a:cubicBezTo>
                      <a:pt x="11111" y="8500"/>
                      <a:pt x="11111" y="8500"/>
                      <a:pt x="11111" y="8500"/>
                    </a:cubicBezTo>
                    <a:cubicBezTo>
                      <a:pt x="11143" y="8500"/>
                      <a:pt x="11175" y="8468"/>
                      <a:pt x="11207" y="8468"/>
                    </a:cubicBezTo>
                    <a:cubicBezTo>
                      <a:pt x="11238" y="8468"/>
                      <a:pt x="11270" y="8436"/>
                      <a:pt x="11334" y="8436"/>
                    </a:cubicBezTo>
                    <a:cubicBezTo>
                      <a:pt x="11334" y="8436"/>
                      <a:pt x="11334" y="8436"/>
                      <a:pt x="11334" y="8436"/>
                    </a:cubicBezTo>
                    <a:cubicBezTo>
                      <a:pt x="11334" y="8436"/>
                      <a:pt x="11366" y="8436"/>
                      <a:pt x="11366" y="8436"/>
                    </a:cubicBezTo>
                    <a:cubicBezTo>
                      <a:pt x="11398" y="8404"/>
                      <a:pt x="11429" y="8404"/>
                      <a:pt x="11429" y="8404"/>
                    </a:cubicBezTo>
                    <a:cubicBezTo>
                      <a:pt x="11461" y="8404"/>
                      <a:pt x="11493" y="8373"/>
                      <a:pt x="11525" y="8373"/>
                    </a:cubicBezTo>
                    <a:cubicBezTo>
                      <a:pt x="11525" y="8373"/>
                      <a:pt x="11525" y="8373"/>
                      <a:pt x="11525" y="8373"/>
                    </a:cubicBezTo>
                    <a:cubicBezTo>
                      <a:pt x="11557" y="8373"/>
                      <a:pt x="11557" y="8373"/>
                      <a:pt x="11557" y="8373"/>
                    </a:cubicBezTo>
                    <a:cubicBezTo>
                      <a:pt x="11557" y="8373"/>
                      <a:pt x="11589" y="8341"/>
                      <a:pt x="11620" y="8341"/>
                    </a:cubicBezTo>
                    <a:cubicBezTo>
                      <a:pt x="11620" y="8341"/>
                      <a:pt x="11652" y="8341"/>
                      <a:pt x="11684" y="8309"/>
                    </a:cubicBezTo>
                    <a:cubicBezTo>
                      <a:pt x="11716" y="8309"/>
                      <a:pt x="11780" y="8277"/>
                      <a:pt x="11843" y="8277"/>
                    </a:cubicBezTo>
                    <a:cubicBezTo>
                      <a:pt x="11843" y="8277"/>
                      <a:pt x="11843" y="8245"/>
                      <a:pt x="11875" y="8245"/>
                    </a:cubicBezTo>
                    <a:cubicBezTo>
                      <a:pt x="11875" y="8245"/>
                      <a:pt x="11875" y="8245"/>
                      <a:pt x="11875" y="8245"/>
                    </a:cubicBezTo>
                    <a:cubicBezTo>
                      <a:pt x="11907" y="8245"/>
                      <a:pt x="11907" y="8245"/>
                      <a:pt x="11907" y="8245"/>
                    </a:cubicBezTo>
                    <a:cubicBezTo>
                      <a:pt x="11907" y="8245"/>
                      <a:pt x="11907" y="8245"/>
                      <a:pt x="11907" y="8245"/>
                    </a:cubicBezTo>
                    <a:cubicBezTo>
                      <a:pt x="12002" y="8213"/>
                      <a:pt x="12066" y="8182"/>
                      <a:pt x="12130" y="8150"/>
                    </a:cubicBezTo>
                    <a:cubicBezTo>
                      <a:pt x="12130" y="8150"/>
                      <a:pt x="12130" y="8150"/>
                      <a:pt x="12130" y="8150"/>
                    </a:cubicBezTo>
                    <a:cubicBezTo>
                      <a:pt x="12130" y="8150"/>
                      <a:pt x="12130" y="8150"/>
                      <a:pt x="12162" y="8150"/>
                    </a:cubicBezTo>
                    <a:cubicBezTo>
                      <a:pt x="12162" y="8118"/>
                      <a:pt x="12193" y="8118"/>
                      <a:pt x="12193" y="8118"/>
                    </a:cubicBezTo>
                    <a:cubicBezTo>
                      <a:pt x="12225" y="8086"/>
                      <a:pt x="12289" y="8086"/>
                      <a:pt x="12321" y="8054"/>
                    </a:cubicBezTo>
                    <a:cubicBezTo>
                      <a:pt x="12321" y="8054"/>
                      <a:pt x="12321" y="8054"/>
                      <a:pt x="12353" y="8054"/>
                    </a:cubicBezTo>
                    <a:cubicBezTo>
                      <a:pt x="12353" y="8054"/>
                      <a:pt x="12353" y="8022"/>
                      <a:pt x="12353" y="8022"/>
                    </a:cubicBezTo>
                    <a:cubicBezTo>
                      <a:pt x="12384" y="8022"/>
                      <a:pt x="12384" y="8022"/>
                      <a:pt x="12384" y="8022"/>
                    </a:cubicBezTo>
                    <a:cubicBezTo>
                      <a:pt x="12416" y="7991"/>
                      <a:pt x="12448" y="7991"/>
                      <a:pt x="12480" y="7959"/>
                    </a:cubicBezTo>
                    <a:cubicBezTo>
                      <a:pt x="12512" y="7959"/>
                      <a:pt x="12512" y="7959"/>
                      <a:pt x="12512" y="7959"/>
                    </a:cubicBezTo>
                    <a:cubicBezTo>
                      <a:pt x="12544" y="7959"/>
                      <a:pt x="12544" y="7927"/>
                      <a:pt x="12544" y="7927"/>
                    </a:cubicBezTo>
                    <a:cubicBezTo>
                      <a:pt x="12544" y="7927"/>
                      <a:pt x="12575" y="7927"/>
                      <a:pt x="12575" y="7927"/>
                    </a:cubicBezTo>
                    <a:cubicBezTo>
                      <a:pt x="12575" y="7895"/>
                      <a:pt x="12607" y="7895"/>
                      <a:pt x="12607" y="7895"/>
                    </a:cubicBezTo>
                    <a:cubicBezTo>
                      <a:pt x="12639" y="7863"/>
                      <a:pt x="12671" y="7863"/>
                      <a:pt x="12671" y="7863"/>
                    </a:cubicBezTo>
                    <a:cubicBezTo>
                      <a:pt x="12671" y="7831"/>
                      <a:pt x="12671" y="7831"/>
                      <a:pt x="12671" y="7831"/>
                    </a:cubicBezTo>
                    <a:cubicBezTo>
                      <a:pt x="12671" y="7831"/>
                      <a:pt x="12703" y="7831"/>
                      <a:pt x="12703" y="7831"/>
                    </a:cubicBezTo>
                    <a:cubicBezTo>
                      <a:pt x="12703" y="7831"/>
                      <a:pt x="12703" y="7831"/>
                      <a:pt x="12735" y="7800"/>
                    </a:cubicBezTo>
                    <a:cubicBezTo>
                      <a:pt x="12735" y="7800"/>
                      <a:pt x="12766" y="7800"/>
                      <a:pt x="12766" y="7768"/>
                    </a:cubicBezTo>
                    <a:cubicBezTo>
                      <a:pt x="12766" y="7768"/>
                      <a:pt x="12798" y="7768"/>
                      <a:pt x="12798" y="7768"/>
                    </a:cubicBezTo>
                    <a:cubicBezTo>
                      <a:pt x="12798" y="7736"/>
                      <a:pt x="12798" y="7736"/>
                      <a:pt x="12798" y="7736"/>
                    </a:cubicBezTo>
                    <a:cubicBezTo>
                      <a:pt x="12830" y="7736"/>
                      <a:pt x="12830" y="7736"/>
                      <a:pt x="12830" y="7736"/>
                    </a:cubicBezTo>
                    <a:cubicBezTo>
                      <a:pt x="12862" y="7704"/>
                      <a:pt x="12862" y="7704"/>
                      <a:pt x="12894" y="7672"/>
                    </a:cubicBezTo>
                    <a:cubicBezTo>
                      <a:pt x="12894" y="7672"/>
                      <a:pt x="12894" y="7672"/>
                      <a:pt x="12894" y="7672"/>
                    </a:cubicBezTo>
                    <a:cubicBezTo>
                      <a:pt x="12894" y="7640"/>
                      <a:pt x="12926" y="7640"/>
                      <a:pt x="12926" y="7640"/>
                    </a:cubicBezTo>
                    <a:cubicBezTo>
                      <a:pt x="12926" y="7640"/>
                      <a:pt x="12926" y="7640"/>
                      <a:pt x="12926" y="7640"/>
                    </a:cubicBezTo>
                    <a:cubicBezTo>
                      <a:pt x="12958" y="7609"/>
                      <a:pt x="12958" y="7577"/>
                      <a:pt x="12989" y="7577"/>
                    </a:cubicBezTo>
                    <a:cubicBezTo>
                      <a:pt x="12989" y="7545"/>
                      <a:pt x="12989" y="7545"/>
                      <a:pt x="12989" y="7545"/>
                    </a:cubicBezTo>
                    <a:cubicBezTo>
                      <a:pt x="12989" y="7545"/>
                      <a:pt x="13021" y="7545"/>
                      <a:pt x="13021" y="7545"/>
                    </a:cubicBezTo>
                    <a:cubicBezTo>
                      <a:pt x="13021" y="7545"/>
                      <a:pt x="13021" y="7545"/>
                      <a:pt x="13021" y="7513"/>
                    </a:cubicBezTo>
                    <a:cubicBezTo>
                      <a:pt x="13021" y="7481"/>
                      <a:pt x="13053" y="7449"/>
                      <a:pt x="13085" y="7418"/>
                    </a:cubicBezTo>
                    <a:lnTo>
                      <a:pt x="13085" y="7418"/>
                    </a:lnTo>
                    <a:lnTo>
                      <a:pt x="13085" y="7418"/>
                    </a:lnTo>
                    <a:lnTo>
                      <a:pt x="13085" y="7418"/>
                    </a:lnTo>
                    <a:cubicBezTo>
                      <a:pt x="13085" y="7386"/>
                      <a:pt x="13117" y="7354"/>
                      <a:pt x="13117" y="7322"/>
                    </a:cubicBezTo>
                    <a:cubicBezTo>
                      <a:pt x="13117" y="7322"/>
                      <a:pt x="13117" y="7322"/>
                      <a:pt x="13117" y="7322"/>
                    </a:cubicBezTo>
                    <a:cubicBezTo>
                      <a:pt x="13117" y="7322"/>
                      <a:pt x="13117" y="7322"/>
                      <a:pt x="13117" y="7322"/>
                    </a:cubicBezTo>
                    <a:cubicBezTo>
                      <a:pt x="13117" y="7290"/>
                      <a:pt x="13117" y="7290"/>
                      <a:pt x="13117" y="7290"/>
                    </a:cubicBezTo>
                    <a:cubicBezTo>
                      <a:pt x="13117" y="7258"/>
                      <a:pt x="13149" y="7227"/>
                      <a:pt x="13149" y="7227"/>
                    </a:cubicBezTo>
                    <a:cubicBezTo>
                      <a:pt x="13149" y="7195"/>
                      <a:pt x="13149" y="7195"/>
                      <a:pt x="13149" y="7195"/>
                    </a:cubicBezTo>
                    <a:cubicBezTo>
                      <a:pt x="13149" y="7195"/>
                      <a:pt x="13149" y="7195"/>
                      <a:pt x="13149" y="7163"/>
                    </a:cubicBezTo>
                    <a:lnTo>
                      <a:pt x="13149" y="828"/>
                    </a:lnTo>
                    <a:cubicBezTo>
                      <a:pt x="11238" y="318"/>
                      <a:pt x="9074" y="0"/>
                      <a:pt x="6750" y="0"/>
                    </a:cubicBezTo>
                    <a:cubicBezTo>
                      <a:pt x="4298" y="0"/>
                      <a:pt x="1974" y="350"/>
                      <a:pt x="1" y="923"/>
                    </a:cubicBezTo>
                    <a:cubicBezTo>
                      <a:pt x="1" y="3343"/>
                      <a:pt x="1" y="5667"/>
                      <a:pt x="1" y="7163"/>
                    </a:cubicBezTo>
                    <a:cubicBezTo>
                      <a:pt x="1" y="7163"/>
                      <a:pt x="1" y="7163"/>
                      <a:pt x="1" y="7163"/>
                    </a:cubicBez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9"/>
              <p:cNvSpPr/>
              <p:nvPr/>
            </p:nvSpPr>
            <p:spPr>
              <a:xfrm>
                <a:off x="1598711" y="3861034"/>
                <a:ext cx="263719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13181" h="30180" extrusionOk="0">
                    <a:moveTo>
                      <a:pt x="13180" y="1846"/>
                    </a:moveTo>
                    <a:cubicBezTo>
                      <a:pt x="13180" y="1815"/>
                      <a:pt x="13180" y="1783"/>
                      <a:pt x="13180" y="1751"/>
                    </a:cubicBezTo>
                    <a:cubicBezTo>
                      <a:pt x="13180" y="1751"/>
                      <a:pt x="13180" y="1751"/>
                      <a:pt x="13180" y="1751"/>
                    </a:cubicBezTo>
                    <a:cubicBezTo>
                      <a:pt x="13180" y="1719"/>
                      <a:pt x="13149" y="1687"/>
                      <a:pt x="13149" y="1655"/>
                    </a:cubicBezTo>
                    <a:cubicBezTo>
                      <a:pt x="13149" y="1624"/>
                      <a:pt x="13149" y="1624"/>
                      <a:pt x="13117" y="1624"/>
                    </a:cubicBezTo>
                    <a:cubicBezTo>
                      <a:pt x="13117" y="1592"/>
                      <a:pt x="13117" y="1560"/>
                      <a:pt x="13085" y="1560"/>
                    </a:cubicBezTo>
                    <a:cubicBezTo>
                      <a:pt x="13085" y="1528"/>
                      <a:pt x="13085" y="1528"/>
                      <a:pt x="13085" y="1496"/>
                    </a:cubicBezTo>
                    <a:cubicBezTo>
                      <a:pt x="13053" y="1496"/>
                      <a:pt x="13053" y="1464"/>
                      <a:pt x="13021" y="1464"/>
                    </a:cubicBezTo>
                    <a:cubicBezTo>
                      <a:pt x="13021" y="1433"/>
                      <a:pt x="13021" y="1433"/>
                      <a:pt x="12989" y="1401"/>
                    </a:cubicBezTo>
                    <a:cubicBezTo>
                      <a:pt x="12989" y="1401"/>
                      <a:pt x="12958" y="1369"/>
                      <a:pt x="12958" y="1369"/>
                    </a:cubicBezTo>
                    <a:cubicBezTo>
                      <a:pt x="12926" y="1337"/>
                      <a:pt x="12926" y="1337"/>
                      <a:pt x="12894" y="1305"/>
                    </a:cubicBezTo>
                    <a:cubicBezTo>
                      <a:pt x="12894" y="1305"/>
                      <a:pt x="12862" y="1273"/>
                      <a:pt x="12830" y="1273"/>
                    </a:cubicBezTo>
                    <a:cubicBezTo>
                      <a:pt x="12830" y="1242"/>
                      <a:pt x="12798" y="1242"/>
                      <a:pt x="12798" y="1210"/>
                    </a:cubicBezTo>
                    <a:cubicBezTo>
                      <a:pt x="12766" y="1210"/>
                      <a:pt x="12735" y="1178"/>
                      <a:pt x="12703" y="1146"/>
                    </a:cubicBezTo>
                    <a:cubicBezTo>
                      <a:pt x="12703" y="1146"/>
                      <a:pt x="12671" y="1146"/>
                      <a:pt x="12671" y="1114"/>
                    </a:cubicBezTo>
                    <a:cubicBezTo>
                      <a:pt x="12607" y="1082"/>
                      <a:pt x="12575" y="1051"/>
                      <a:pt x="12512" y="1051"/>
                    </a:cubicBezTo>
                    <a:cubicBezTo>
                      <a:pt x="12448" y="987"/>
                      <a:pt x="12384" y="955"/>
                      <a:pt x="12321" y="923"/>
                    </a:cubicBezTo>
                    <a:cubicBezTo>
                      <a:pt x="12289" y="923"/>
                      <a:pt x="12289" y="923"/>
                      <a:pt x="12257" y="891"/>
                    </a:cubicBezTo>
                    <a:cubicBezTo>
                      <a:pt x="12193" y="891"/>
                      <a:pt x="12130" y="860"/>
                      <a:pt x="12098" y="828"/>
                    </a:cubicBezTo>
                    <a:cubicBezTo>
                      <a:pt x="12066" y="828"/>
                      <a:pt x="12034" y="828"/>
                      <a:pt x="12034" y="796"/>
                    </a:cubicBezTo>
                    <a:cubicBezTo>
                      <a:pt x="11939" y="764"/>
                      <a:pt x="11875" y="732"/>
                      <a:pt x="11780" y="700"/>
                    </a:cubicBezTo>
                    <a:cubicBezTo>
                      <a:pt x="11780" y="700"/>
                      <a:pt x="11748" y="700"/>
                      <a:pt x="11748" y="700"/>
                    </a:cubicBezTo>
                    <a:cubicBezTo>
                      <a:pt x="11684" y="669"/>
                      <a:pt x="11589" y="637"/>
                      <a:pt x="11525" y="637"/>
                    </a:cubicBezTo>
                    <a:cubicBezTo>
                      <a:pt x="11525" y="637"/>
                      <a:pt x="11493" y="605"/>
                      <a:pt x="11493" y="605"/>
                    </a:cubicBezTo>
                    <a:cubicBezTo>
                      <a:pt x="11461" y="605"/>
                      <a:pt x="11461" y="605"/>
                      <a:pt x="11429" y="605"/>
                    </a:cubicBezTo>
                    <a:cubicBezTo>
                      <a:pt x="11398" y="573"/>
                      <a:pt x="11366" y="573"/>
                      <a:pt x="11302" y="573"/>
                    </a:cubicBezTo>
                    <a:cubicBezTo>
                      <a:pt x="11270" y="541"/>
                      <a:pt x="11238" y="541"/>
                      <a:pt x="11207" y="541"/>
                    </a:cubicBezTo>
                    <a:cubicBezTo>
                      <a:pt x="11175" y="509"/>
                      <a:pt x="11111" y="509"/>
                      <a:pt x="11079" y="509"/>
                    </a:cubicBezTo>
                    <a:cubicBezTo>
                      <a:pt x="11047" y="478"/>
                      <a:pt x="11016" y="478"/>
                      <a:pt x="11016" y="478"/>
                    </a:cubicBezTo>
                    <a:cubicBezTo>
                      <a:pt x="10984" y="478"/>
                      <a:pt x="10984" y="478"/>
                      <a:pt x="10984" y="478"/>
                    </a:cubicBezTo>
                    <a:cubicBezTo>
                      <a:pt x="10952" y="478"/>
                      <a:pt x="10952" y="478"/>
                      <a:pt x="10920" y="446"/>
                    </a:cubicBezTo>
                    <a:cubicBezTo>
                      <a:pt x="10825" y="446"/>
                      <a:pt x="10729" y="414"/>
                      <a:pt x="10602" y="382"/>
                    </a:cubicBezTo>
                    <a:cubicBezTo>
                      <a:pt x="10602" y="382"/>
                      <a:pt x="10602" y="382"/>
                      <a:pt x="10570" y="382"/>
                    </a:cubicBezTo>
                    <a:cubicBezTo>
                      <a:pt x="10570" y="382"/>
                      <a:pt x="10538" y="382"/>
                      <a:pt x="10538" y="382"/>
                    </a:cubicBezTo>
                    <a:cubicBezTo>
                      <a:pt x="10506" y="350"/>
                      <a:pt x="10443" y="350"/>
                      <a:pt x="10411" y="350"/>
                    </a:cubicBezTo>
                    <a:cubicBezTo>
                      <a:pt x="10347" y="350"/>
                      <a:pt x="10283" y="318"/>
                      <a:pt x="10220" y="318"/>
                    </a:cubicBezTo>
                    <a:cubicBezTo>
                      <a:pt x="10220" y="318"/>
                      <a:pt x="10220" y="318"/>
                      <a:pt x="10188" y="318"/>
                    </a:cubicBezTo>
                    <a:cubicBezTo>
                      <a:pt x="10188" y="318"/>
                      <a:pt x="10188" y="318"/>
                      <a:pt x="10188" y="287"/>
                    </a:cubicBezTo>
                    <a:cubicBezTo>
                      <a:pt x="10092" y="287"/>
                      <a:pt x="9997" y="255"/>
                      <a:pt x="9870" y="255"/>
                    </a:cubicBezTo>
                    <a:cubicBezTo>
                      <a:pt x="9870" y="255"/>
                      <a:pt x="9870" y="255"/>
                      <a:pt x="9838" y="255"/>
                    </a:cubicBezTo>
                    <a:cubicBezTo>
                      <a:pt x="9838" y="255"/>
                      <a:pt x="9838" y="255"/>
                      <a:pt x="9806" y="255"/>
                    </a:cubicBezTo>
                    <a:cubicBezTo>
                      <a:pt x="9806" y="223"/>
                      <a:pt x="9774" y="223"/>
                      <a:pt x="9742" y="223"/>
                    </a:cubicBezTo>
                    <a:cubicBezTo>
                      <a:pt x="9679" y="223"/>
                      <a:pt x="9583" y="223"/>
                      <a:pt x="9519" y="191"/>
                    </a:cubicBezTo>
                    <a:cubicBezTo>
                      <a:pt x="9488" y="191"/>
                      <a:pt x="9488" y="191"/>
                      <a:pt x="9456" y="191"/>
                    </a:cubicBezTo>
                    <a:cubicBezTo>
                      <a:pt x="9424" y="191"/>
                      <a:pt x="9424" y="191"/>
                      <a:pt x="9392" y="191"/>
                    </a:cubicBezTo>
                    <a:cubicBezTo>
                      <a:pt x="9328" y="159"/>
                      <a:pt x="9233" y="159"/>
                      <a:pt x="9169" y="159"/>
                    </a:cubicBezTo>
                    <a:cubicBezTo>
                      <a:pt x="9137" y="159"/>
                      <a:pt x="9105" y="159"/>
                      <a:pt x="9105" y="127"/>
                    </a:cubicBezTo>
                    <a:cubicBezTo>
                      <a:pt x="9074" y="127"/>
                      <a:pt x="9074" y="127"/>
                      <a:pt x="9074" y="127"/>
                    </a:cubicBezTo>
                    <a:cubicBezTo>
                      <a:pt x="8946" y="127"/>
                      <a:pt x="8851" y="127"/>
                      <a:pt x="8723" y="96"/>
                    </a:cubicBezTo>
                    <a:cubicBezTo>
                      <a:pt x="8723" y="96"/>
                      <a:pt x="8723" y="96"/>
                      <a:pt x="8723" y="96"/>
                    </a:cubicBezTo>
                    <a:cubicBezTo>
                      <a:pt x="8723" y="96"/>
                      <a:pt x="8692" y="96"/>
                      <a:pt x="8692" y="96"/>
                    </a:cubicBezTo>
                    <a:cubicBezTo>
                      <a:pt x="8596" y="96"/>
                      <a:pt x="8501" y="96"/>
                      <a:pt x="8405" y="64"/>
                    </a:cubicBezTo>
                    <a:cubicBezTo>
                      <a:pt x="8373" y="64"/>
                      <a:pt x="8373" y="64"/>
                      <a:pt x="8373" y="64"/>
                    </a:cubicBezTo>
                    <a:cubicBezTo>
                      <a:pt x="8341" y="64"/>
                      <a:pt x="8310" y="64"/>
                      <a:pt x="8278" y="64"/>
                    </a:cubicBezTo>
                    <a:cubicBezTo>
                      <a:pt x="8214" y="64"/>
                      <a:pt x="8119" y="64"/>
                      <a:pt x="8055" y="64"/>
                    </a:cubicBezTo>
                    <a:cubicBezTo>
                      <a:pt x="8023" y="64"/>
                      <a:pt x="8023" y="64"/>
                      <a:pt x="7991" y="32"/>
                    </a:cubicBezTo>
                    <a:cubicBezTo>
                      <a:pt x="7959" y="32"/>
                      <a:pt x="7959" y="32"/>
                      <a:pt x="7928" y="32"/>
                    </a:cubicBezTo>
                    <a:cubicBezTo>
                      <a:pt x="7864" y="32"/>
                      <a:pt x="7768" y="32"/>
                      <a:pt x="7705" y="32"/>
                    </a:cubicBezTo>
                    <a:cubicBezTo>
                      <a:pt x="7673" y="32"/>
                      <a:pt x="7641" y="32"/>
                      <a:pt x="7641" y="32"/>
                    </a:cubicBezTo>
                    <a:cubicBezTo>
                      <a:pt x="7609" y="32"/>
                      <a:pt x="7609" y="32"/>
                      <a:pt x="7577" y="32"/>
                    </a:cubicBezTo>
                    <a:cubicBezTo>
                      <a:pt x="7514" y="32"/>
                      <a:pt x="7418" y="32"/>
                      <a:pt x="7355" y="32"/>
                    </a:cubicBezTo>
                    <a:cubicBezTo>
                      <a:pt x="7323" y="0"/>
                      <a:pt x="7291" y="0"/>
                      <a:pt x="7259" y="0"/>
                    </a:cubicBezTo>
                    <a:cubicBezTo>
                      <a:pt x="7259" y="0"/>
                      <a:pt x="7227" y="0"/>
                      <a:pt x="7227" y="0"/>
                    </a:cubicBezTo>
                    <a:cubicBezTo>
                      <a:pt x="7132" y="0"/>
                      <a:pt x="7036" y="0"/>
                      <a:pt x="6909" y="0"/>
                    </a:cubicBezTo>
                    <a:cubicBezTo>
                      <a:pt x="6909" y="0"/>
                      <a:pt x="6909" y="0"/>
                      <a:pt x="6877" y="0"/>
                    </a:cubicBezTo>
                    <a:lnTo>
                      <a:pt x="6877" y="0"/>
                    </a:lnTo>
                    <a:cubicBezTo>
                      <a:pt x="6782" y="0"/>
                      <a:pt x="6654" y="0"/>
                      <a:pt x="6527" y="0"/>
                    </a:cubicBezTo>
                    <a:lnTo>
                      <a:pt x="6495" y="0"/>
                    </a:lnTo>
                    <a:cubicBezTo>
                      <a:pt x="6495" y="0"/>
                      <a:pt x="6463" y="0"/>
                      <a:pt x="6431" y="0"/>
                    </a:cubicBezTo>
                    <a:cubicBezTo>
                      <a:pt x="6336" y="0"/>
                      <a:pt x="6272" y="0"/>
                      <a:pt x="6177" y="0"/>
                    </a:cubicBezTo>
                    <a:cubicBezTo>
                      <a:pt x="6145" y="0"/>
                      <a:pt x="6145" y="0"/>
                      <a:pt x="6113" y="0"/>
                    </a:cubicBezTo>
                    <a:cubicBezTo>
                      <a:pt x="6081" y="0"/>
                      <a:pt x="6081" y="0"/>
                      <a:pt x="6049" y="0"/>
                    </a:cubicBezTo>
                    <a:cubicBezTo>
                      <a:pt x="5954" y="0"/>
                      <a:pt x="5858" y="0"/>
                      <a:pt x="5795" y="32"/>
                    </a:cubicBezTo>
                    <a:cubicBezTo>
                      <a:pt x="5763" y="32"/>
                      <a:pt x="5731" y="32"/>
                      <a:pt x="5699" y="32"/>
                    </a:cubicBezTo>
                    <a:cubicBezTo>
                      <a:pt x="5699" y="32"/>
                      <a:pt x="5667" y="32"/>
                      <a:pt x="5667" y="32"/>
                    </a:cubicBezTo>
                    <a:cubicBezTo>
                      <a:pt x="5508" y="32"/>
                      <a:pt x="5381" y="32"/>
                      <a:pt x="5222" y="32"/>
                    </a:cubicBezTo>
                    <a:cubicBezTo>
                      <a:pt x="5222" y="32"/>
                      <a:pt x="5190" y="32"/>
                      <a:pt x="5190" y="32"/>
                    </a:cubicBezTo>
                    <a:cubicBezTo>
                      <a:pt x="5190" y="32"/>
                      <a:pt x="5158" y="32"/>
                      <a:pt x="5158" y="32"/>
                    </a:cubicBezTo>
                    <a:cubicBezTo>
                      <a:pt x="4935" y="64"/>
                      <a:pt x="4712" y="64"/>
                      <a:pt x="4489" y="96"/>
                    </a:cubicBezTo>
                    <a:cubicBezTo>
                      <a:pt x="4458" y="96"/>
                      <a:pt x="4426" y="96"/>
                      <a:pt x="4426" y="96"/>
                    </a:cubicBezTo>
                    <a:cubicBezTo>
                      <a:pt x="4171" y="127"/>
                      <a:pt x="3948" y="159"/>
                      <a:pt x="3725" y="191"/>
                    </a:cubicBezTo>
                    <a:cubicBezTo>
                      <a:pt x="3598" y="191"/>
                      <a:pt x="3471" y="223"/>
                      <a:pt x="3343" y="255"/>
                    </a:cubicBezTo>
                    <a:cubicBezTo>
                      <a:pt x="3312" y="255"/>
                      <a:pt x="3280" y="255"/>
                      <a:pt x="3248" y="255"/>
                    </a:cubicBezTo>
                    <a:cubicBezTo>
                      <a:pt x="3216" y="255"/>
                      <a:pt x="3184" y="255"/>
                      <a:pt x="3184" y="255"/>
                    </a:cubicBezTo>
                    <a:cubicBezTo>
                      <a:pt x="3089" y="287"/>
                      <a:pt x="3025" y="287"/>
                      <a:pt x="2930" y="318"/>
                    </a:cubicBezTo>
                    <a:cubicBezTo>
                      <a:pt x="2930" y="318"/>
                      <a:pt x="2898" y="318"/>
                      <a:pt x="2866" y="318"/>
                    </a:cubicBezTo>
                    <a:cubicBezTo>
                      <a:pt x="2834" y="318"/>
                      <a:pt x="2802" y="350"/>
                      <a:pt x="2770" y="350"/>
                    </a:cubicBezTo>
                    <a:cubicBezTo>
                      <a:pt x="2739" y="350"/>
                      <a:pt x="2739" y="350"/>
                      <a:pt x="2707" y="350"/>
                    </a:cubicBezTo>
                    <a:cubicBezTo>
                      <a:pt x="2707" y="350"/>
                      <a:pt x="2675" y="350"/>
                      <a:pt x="2675" y="350"/>
                    </a:cubicBezTo>
                    <a:cubicBezTo>
                      <a:pt x="2611" y="382"/>
                      <a:pt x="2579" y="382"/>
                      <a:pt x="2547" y="382"/>
                    </a:cubicBezTo>
                    <a:cubicBezTo>
                      <a:pt x="2516" y="382"/>
                      <a:pt x="2484" y="414"/>
                      <a:pt x="2452" y="414"/>
                    </a:cubicBezTo>
                    <a:cubicBezTo>
                      <a:pt x="2452" y="414"/>
                      <a:pt x="2452" y="414"/>
                      <a:pt x="2452" y="414"/>
                    </a:cubicBezTo>
                    <a:cubicBezTo>
                      <a:pt x="2420" y="414"/>
                      <a:pt x="2388" y="414"/>
                      <a:pt x="2356" y="414"/>
                    </a:cubicBezTo>
                    <a:cubicBezTo>
                      <a:pt x="2325" y="446"/>
                      <a:pt x="2261" y="446"/>
                      <a:pt x="2197" y="478"/>
                    </a:cubicBezTo>
                    <a:cubicBezTo>
                      <a:pt x="2197" y="478"/>
                      <a:pt x="2165" y="478"/>
                      <a:pt x="2134" y="478"/>
                    </a:cubicBezTo>
                    <a:cubicBezTo>
                      <a:pt x="2102" y="478"/>
                      <a:pt x="2102" y="478"/>
                      <a:pt x="2070" y="509"/>
                    </a:cubicBezTo>
                    <a:cubicBezTo>
                      <a:pt x="2070" y="509"/>
                      <a:pt x="2070" y="509"/>
                      <a:pt x="2070" y="509"/>
                    </a:cubicBezTo>
                    <a:cubicBezTo>
                      <a:pt x="2038" y="509"/>
                      <a:pt x="2006" y="509"/>
                      <a:pt x="1943" y="541"/>
                    </a:cubicBezTo>
                    <a:cubicBezTo>
                      <a:pt x="1911" y="541"/>
                      <a:pt x="1879" y="541"/>
                      <a:pt x="1847" y="573"/>
                    </a:cubicBezTo>
                    <a:cubicBezTo>
                      <a:pt x="1847" y="573"/>
                      <a:pt x="1847" y="573"/>
                      <a:pt x="1847" y="573"/>
                    </a:cubicBezTo>
                    <a:cubicBezTo>
                      <a:pt x="1815" y="573"/>
                      <a:pt x="1815" y="573"/>
                      <a:pt x="1815" y="573"/>
                    </a:cubicBezTo>
                    <a:cubicBezTo>
                      <a:pt x="1783" y="573"/>
                      <a:pt x="1752" y="573"/>
                      <a:pt x="1720" y="605"/>
                    </a:cubicBezTo>
                    <a:cubicBezTo>
                      <a:pt x="1688" y="605"/>
                      <a:pt x="1656" y="605"/>
                      <a:pt x="1656" y="637"/>
                    </a:cubicBezTo>
                    <a:cubicBezTo>
                      <a:pt x="1624" y="637"/>
                      <a:pt x="1624" y="637"/>
                      <a:pt x="1624" y="637"/>
                    </a:cubicBezTo>
                    <a:cubicBezTo>
                      <a:pt x="1624" y="637"/>
                      <a:pt x="1624" y="637"/>
                      <a:pt x="1624" y="637"/>
                    </a:cubicBezTo>
                    <a:cubicBezTo>
                      <a:pt x="1592" y="637"/>
                      <a:pt x="1592" y="637"/>
                      <a:pt x="1561" y="637"/>
                    </a:cubicBezTo>
                    <a:cubicBezTo>
                      <a:pt x="1561" y="669"/>
                      <a:pt x="1529" y="669"/>
                      <a:pt x="1497" y="669"/>
                    </a:cubicBezTo>
                    <a:cubicBezTo>
                      <a:pt x="1433" y="700"/>
                      <a:pt x="1401" y="700"/>
                      <a:pt x="1338" y="732"/>
                    </a:cubicBezTo>
                    <a:cubicBezTo>
                      <a:pt x="1338" y="732"/>
                      <a:pt x="1306" y="732"/>
                      <a:pt x="1306" y="732"/>
                    </a:cubicBezTo>
                    <a:cubicBezTo>
                      <a:pt x="1306" y="732"/>
                      <a:pt x="1306" y="732"/>
                      <a:pt x="1274" y="732"/>
                    </a:cubicBezTo>
                    <a:cubicBezTo>
                      <a:pt x="1274" y="764"/>
                      <a:pt x="1274" y="764"/>
                      <a:pt x="1242" y="764"/>
                    </a:cubicBezTo>
                    <a:cubicBezTo>
                      <a:pt x="1242" y="764"/>
                      <a:pt x="1242" y="764"/>
                      <a:pt x="1242" y="764"/>
                    </a:cubicBezTo>
                    <a:cubicBezTo>
                      <a:pt x="1179" y="796"/>
                      <a:pt x="1115" y="828"/>
                      <a:pt x="1051" y="828"/>
                    </a:cubicBezTo>
                    <a:cubicBezTo>
                      <a:pt x="1051" y="828"/>
                      <a:pt x="1051" y="860"/>
                      <a:pt x="1051" y="860"/>
                    </a:cubicBezTo>
                    <a:cubicBezTo>
                      <a:pt x="1051" y="860"/>
                      <a:pt x="1019" y="860"/>
                      <a:pt x="1019" y="860"/>
                    </a:cubicBezTo>
                    <a:cubicBezTo>
                      <a:pt x="1019" y="860"/>
                      <a:pt x="988" y="860"/>
                      <a:pt x="988" y="891"/>
                    </a:cubicBezTo>
                    <a:cubicBezTo>
                      <a:pt x="924" y="891"/>
                      <a:pt x="892" y="923"/>
                      <a:pt x="860" y="923"/>
                    </a:cubicBezTo>
                    <a:cubicBezTo>
                      <a:pt x="860" y="923"/>
                      <a:pt x="828" y="955"/>
                      <a:pt x="828" y="955"/>
                    </a:cubicBezTo>
                    <a:cubicBezTo>
                      <a:pt x="828" y="955"/>
                      <a:pt x="828" y="955"/>
                      <a:pt x="797" y="955"/>
                    </a:cubicBezTo>
                    <a:cubicBezTo>
                      <a:pt x="797" y="955"/>
                      <a:pt x="797" y="987"/>
                      <a:pt x="765" y="987"/>
                    </a:cubicBezTo>
                    <a:cubicBezTo>
                      <a:pt x="733" y="987"/>
                      <a:pt x="701" y="1019"/>
                      <a:pt x="669" y="1019"/>
                    </a:cubicBezTo>
                    <a:cubicBezTo>
                      <a:pt x="669" y="1051"/>
                      <a:pt x="669" y="1051"/>
                      <a:pt x="637" y="1051"/>
                    </a:cubicBezTo>
                    <a:cubicBezTo>
                      <a:pt x="637" y="1051"/>
                      <a:pt x="637" y="1051"/>
                      <a:pt x="637" y="1051"/>
                    </a:cubicBezTo>
                    <a:cubicBezTo>
                      <a:pt x="637" y="1051"/>
                      <a:pt x="606" y="1082"/>
                      <a:pt x="606" y="1082"/>
                    </a:cubicBezTo>
                    <a:cubicBezTo>
                      <a:pt x="574" y="1082"/>
                      <a:pt x="574" y="1082"/>
                      <a:pt x="574" y="1114"/>
                    </a:cubicBezTo>
                    <a:cubicBezTo>
                      <a:pt x="542" y="1114"/>
                      <a:pt x="510" y="1146"/>
                      <a:pt x="510" y="1146"/>
                    </a:cubicBezTo>
                    <a:cubicBezTo>
                      <a:pt x="510" y="1146"/>
                      <a:pt x="510" y="1146"/>
                      <a:pt x="478" y="1146"/>
                    </a:cubicBezTo>
                    <a:cubicBezTo>
                      <a:pt x="478" y="1146"/>
                      <a:pt x="478" y="1146"/>
                      <a:pt x="478" y="1146"/>
                    </a:cubicBezTo>
                    <a:cubicBezTo>
                      <a:pt x="478" y="1178"/>
                      <a:pt x="446" y="1178"/>
                      <a:pt x="446" y="1178"/>
                    </a:cubicBezTo>
                    <a:cubicBezTo>
                      <a:pt x="446" y="1210"/>
                      <a:pt x="415" y="1210"/>
                      <a:pt x="415" y="1210"/>
                    </a:cubicBezTo>
                    <a:cubicBezTo>
                      <a:pt x="383" y="1210"/>
                      <a:pt x="383" y="1242"/>
                      <a:pt x="383" y="1242"/>
                    </a:cubicBezTo>
                    <a:cubicBezTo>
                      <a:pt x="383" y="1242"/>
                      <a:pt x="351" y="1242"/>
                      <a:pt x="351" y="1242"/>
                    </a:cubicBezTo>
                    <a:cubicBezTo>
                      <a:pt x="351" y="1242"/>
                      <a:pt x="351" y="1273"/>
                      <a:pt x="351" y="1273"/>
                    </a:cubicBezTo>
                    <a:cubicBezTo>
                      <a:pt x="319" y="1273"/>
                      <a:pt x="319" y="1305"/>
                      <a:pt x="287" y="1305"/>
                    </a:cubicBezTo>
                    <a:cubicBezTo>
                      <a:pt x="287" y="1337"/>
                      <a:pt x="287" y="1337"/>
                      <a:pt x="255" y="1337"/>
                    </a:cubicBezTo>
                    <a:cubicBezTo>
                      <a:pt x="255" y="1337"/>
                      <a:pt x="255" y="1337"/>
                      <a:pt x="255" y="1337"/>
                    </a:cubicBezTo>
                    <a:cubicBezTo>
                      <a:pt x="255" y="1369"/>
                      <a:pt x="255" y="1369"/>
                      <a:pt x="224" y="1369"/>
                    </a:cubicBezTo>
                    <a:cubicBezTo>
                      <a:pt x="224" y="1401"/>
                      <a:pt x="192" y="1401"/>
                      <a:pt x="192" y="1433"/>
                    </a:cubicBezTo>
                    <a:cubicBezTo>
                      <a:pt x="192" y="1433"/>
                      <a:pt x="192" y="1433"/>
                      <a:pt x="160" y="1464"/>
                    </a:cubicBezTo>
                    <a:cubicBezTo>
                      <a:pt x="160" y="1464"/>
                      <a:pt x="160" y="1464"/>
                      <a:pt x="160" y="1464"/>
                    </a:cubicBezTo>
                    <a:cubicBezTo>
                      <a:pt x="160" y="1464"/>
                      <a:pt x="160" y="1464"/>
                      <a:pt x="160" y="1464"/>
                    </a:cubicBezTo>
                    <a:cubicBezTo>
                      <a:pt x="128" y="1496"/>
                      <a:pt x="128" y="1528"/>
                      <a:pt x="96" y="1560"/>
                    </a:cubicBezTo>
                    <a:cubicBezTo>
                      <a:pt x="96" y="1560"/>
                      <a:pt x="96" y="1560"/>
                      <a:pt x="96" y="1560"/>
                    </a:cubicBezTo>
                    <a:cubicBezTo>
                      <a:pt x="96" y="1560"/>
                      <a:pt x="96" y="1560"/>
                      <a:pt x="96" y="1560"/>
                    </a:cubicBezTo>
                    <a:cubicBezTo>
                      <a:pt x="96" y="1592"/>
                      <a:pt x="64" y="1624"/>
                      <a:pt x="64" y="1655"/>
                    </a:cubicBezTo>
                    <a:cubicBezTo>
                      <a:pt x="64" y="1687"/>
                      <a:pt x="64" y="1687"/>
                      <a:pt x="64" y="1687"/>
                    </a:cubicBezTo>
                    <a:cubicBezTo>
                      <a:pt x="64" y="1687"/>
                      <a:pt x="64" y="1687"/>
                      <a:pt x="64" y="1687"/>
                    </a:cubicBezTo>
                    <a:cubicBezTo>
                      <a:pt x="64" y="1687"/>
                      <a:pt x="64" y="1687"/>
                      <a:pt x="64" y="1719"/>
                    </a:cubicBezTo>
                    <a:cubicBezTo>
                      <a:pt x="33" y="1719"/>
                      <a:pt x="33" y="1751"/>
                      <a:pt x="33" y="1783"/>
                    </a:cubicBezTo>
                    <a:cubicBezTo>
                      <a:pt x="33" y="1783"/>
                      <a:pt x="33" y="1783"/>
                      <a:pt x="33" y="1815"/>
                    </a:cubicBezTo>
                    <a:cubicBezTo>
                      <a:pt x="33" y="1815"/>
                      <a:pt x="33" y="1815"/>
                      <a:pt x="33" y="1815"/>
                    </a:cubicBezTo>
                    <a:lnTo>
                      <a:pt x="1" y="12543"/>
                    </a:lnTo>
                    <a:cubicBezTo>
                      <a:pt x="1" y="14644"/>
                      <a:pt x="1" y="18528"/>
                      <a:pt x="1" y="22125"/>
                    </a:cubicBezTo>
                    <a:cubicBezTo>
                      <a:pt x="1" y="24545"/>
                      <a:pt x="1" y="26837"/>
                      <a:pt x="1" y="28365"/>
                    </a:cubicBezTo>
                    <a:cubicBezTo>
                      <a:pt x="1" y="28365"/>
                      <a:pt x="1" y="28365"/>
                      <a:pt x="1" y="28365"/>
                    </a:cubicBezTo>
                    <a:cubicBezTo>
                      <a:pt x="1" y="28397"/>
                      <a:pt x="1" y="28429"/>
                      <a:pt x="1" y="28460"/>
                    </a:cubicBezTo>
                    <a:cubicBezTo>
                      <a:pt x="1" y="28460"/>
                      <a:pt x="1" y="28460"/>
                      <a:pt x="1" y="28460"/>
                    </a:cubicBezTo>
                    <a:cubicBezTo>
                      <a:pt x="1" y="28492"/>
                      <a:pt x="33" y="28524"/>
                      <a:pt x="33" y="28556"/>
                    </a:cubicBezTo>
                    <a:cubicBezTo>
                      <a:pt x="33" y="28556"/>
                      <a:pt x="33" y="28556"/>
                      <a:pt x="33" y="28588"/>
                    </a:cubicBezTo>
                    <a:cubicBezTo>
                      <a:pt x="64" y="28588"/>
                      <a:pt x="64" y="28620"/>
                      <a:pt x="64" y="28651"/>
                    </a:cubicBezTo>
                    <a:cubicBezTo>
                      <a:pt x="96" y="28651"/>
                      <a:pt x="96" y="28683"/>
                      <a:pt x="96" y="28683"/>
                    </a:cubicBezTo>
                    <a:cubicBezTo>
                      <a:pt x="128" y="28715"/>
                      <a:pt x="128" y="28715"/>
                      <a:pt x="128" y="28747"/>
                    </a:cubicBezTo>
                    <a:cubicBezTo>
                      <a:pt x="160" y="28747"/>
                      <a:pt x="160" y="28779"/>
                      <a:pt x="160" y="28779"/>
                    </a:cubicBezTo>
                    <a:cubicBezTo>
                      <a:pt x="192" y="28811"/>
                      <a:pt x="224" y="28811"/>
                      <a:pt x="224" y="28842"/>
                    </a:cubicBezTo>
                    <a:cubicBezTo>
                      <a:pt x="255" y="28842"/>
                      <a:pt x="255" y="28874"/>
                      <a:pt x="255" y="28874"/>
                    </a:cubicBezTo>
                    <a:cubicBezTo>
                      <a:pt x="287" y="28906"/>
                      <a:pt x="319" y="28906"/>
                      <a:pt x="351" y="28938"/>
                    </a:cubicBezTo>
                    <a:cubicBezTo>
                      <a:pt x="351" y="28938"/>
                      <a:pt x="351" y="28970"/>
                      <a:pt x="383" y="28970"/>
                    </a:cubicBezTo>
                    <a:cubicBezTo>
                      <a:pt x="415" y="29002"/>
                      <a:pt x="446" y="29002"/>
                      <a:pt x="478" y="29033"/>
                    </a:cubicBezTo>
                    <a:cubicBezTo>
                      <a:pt x="478" y="29033"/>
                      <a:pt x="510" y="29065"/>
                      <a:pt x="510" y="29065"/>
                    </a:cubicBezTo>
                    <a:cubicBezTo>
                      <a:pt x="574" y="29097"/>
                      <a:pt x="606" y="29129"/>
                      <a:pt x="669" y="29161"/>
                    </a:cubicBezTo>
                    <a:cubicBezTo>
                      <a:pt x="733" y="29193"/>
                      <a:pt x="797" y="29224"/>
                      <a:pt x="860" y="29256"/>
                    </a:cubicBezTo>
                    <a:cubicBezTo>
                      <a:pt x="892" y="29256"/>
                      <a:pt x="892" y="29288"/>
                      <a:pt x="924" y="29288"/>
                    </a:cubicBezTo>
                    <a:cubicBezTo>
                      <a:pt x="988" y="29320"/>
                      <a:pt x="1019" y="29352"/>
                      <a:pt x="1083" y="29352"/>
                    </a:cubicBezTo>
                    <a:cubicBezTo>
                      <a:pt x="1115" y="29384"/>
                      <a:pt x="1115" y="29384"/>
                      <a:pt x="1147" y="29384"/>
                    </a:cubicBezTo>
                    <a:cubicBezTo>
                      <a:pt x="1210" y="29415"/>
                      <a:pt x="1306" y="29447"/>
                      <a:pt x="1370" y="29479"/>
                    </a:cubicBezTo>
                    <a:cubicBezTo>
                      <a:pt x="1401" y="29479"/>
                      <a:pt x="1401" y="29479"/>
                      <a:pt x="1433" y="29479"/>
                    </a:cubicBezTo>
                    <a:cubicBezTo>
                      <a:pt x="1497" y="29511"/>
                      <a:pt x="1561" y="29543"/>
                      <a:pt x="1656" y="29575"/>
                    </a:cubicBezTo>
                    <a:cubicBezTo>
                      <a:pt x="1656" y="29575"/>
                      <a:pt x="1656" y="29575"/>
                      <a:pt x="1688" y="29575"/>
                    </a:cubicBezTo>
                    <a:cubicBezTo>
                      <a:pt x="1688" y="29575"/>
                      <a:pt x="1720" y="29575"/>
                      <a:pt x="1720" y="29606"/>
                    </a:cubicBezTo>
                    <a:cubicBezTo>
                      <a:pt x="1783" y="29606"/>
                      <a:pt x="1815" y="29606"/>
                      <a:pt x="1847" y="29638"/>
                    </a:cubicBezTo>
                    <a:cubicBezTo>
                      <a:pt x="1911" y="29638"/>
                      <a:pt x="1943" y="29638"/>
                      <a:pt x="1974" y="29670"/>
                    </a:cubicBezTo>
                    <a:cubicBezTo>
                      <a:pt x="2006" y="29670"/>
                      <a:pt x="2070" y="29670"/>
                      <a:pt x="2102" y="29702"/>
                    </a:cubicBezTo>
                    <a:cubicBezTo>
                      <a:pt x="2134" y="29702"/>
                      <a:pt x="2134" y="29702"/>
                      <a:pt x="2165" y="29702"/>
                    </a:cubicBezTo>
                    <a:cubicBezTo>
                      <a:pt x="2165" y="29702"/>
                      <a:pt x="2197" y="29702"/>
                      <a:pt x="2197" y="29734"/>
                    </a:cubicBezTo>
                    <a:cubicBezTo>
                      <a:pt x="2325" y="29734"/>
                      <a:pt x="2452" y="29766"/>
                      <a:pt x="2547" y="29797"/>
                    </a:cubicBezTo>
                    <a:cubicBezTo>
                      <a:pt x="2579" y="29797"/>
                      <a:pt x="2579" y="29797"/>
                      <a:pt x="2579" y="29797"/>
                    </a:cubicBezTo>
                    <a:cubicBezTo>
                      <a:pt x="2611" y="29797"/>
                      <a:pt x="2611" y="29829"/>
                      <a:pt x="2643" y="29829"/>
                    </a:cubicBezTo>
                    <a:cubicBezTo>
                      <a:pt x="2739" y="29829"/>
                      <a:pt x="2834" y="29861"/>
                      <a:pt x="2930" y="29893"/>
                    </a:cubicBezTo>
                    <a:cubicBezTo>
                      <a:pt x="2961" y="29893"/>
                      <a:pt x="2961" y="29893"/>
                      <a:pt x="2993" y="29893"/>
                    </a:cubicBezTo>
                    <a:cubicBezTo>
                      <a:pt x="2993" y="29893"/>
                      <a:pt x="2993" y="29893"/>
                      <a:pt x="2993" y="29893"/>
                    </a:cubicBezTo>
                    <a:cubicBezTo>
                      <a:pt x="3089" y="29893"/>
                      <a:pt x="3216" y="29925"/>
                      <a:pt x="3312" y="29957"/>
                    </a:cubicBezTo>
                    <a:cubicBezTo>
                      <a:pt x="3343" y="29957"/>
                      <a:pt x="3343" y="29957"/>
                      <a:pt x="3343" y="29957"/>
                    </a:cubicBezTo>
                    <a:cubicBezTo>
                      <a:pt x="3375" y="29957"/>
                      <a:pt x="3407" y="29957"/>
                      <a:pt x="3407" y="29957"/>
                    </a:cubicBezTo>
                    <a:cubicBezTo>
                      <a:pt x="3503" y="29957"/>
                      <a:pt x="3566" y="29988"/>
                      <a:pt x="3662" y="29988"/>
                    </a:cubicBezTo>
                    <a:cubicBezTo>
                      <a:pt x="3694" y="29988"/>
                      <a:pt x="3694" y="29988"/>
                      <a:pt x="3725" y="29988"/>
                    </a:cubicBezTo>
                    <a:cubicBezTo>
                      <a:pt x="3725" y="30020"/>
                      <a:pt x="3757" y="30020"/>
                      <a:pt x="3757" y="30020"/>
                    </a:cubicBezTo>
                    <a:cubicBezTo>
                      <a:pt x="3853" y="30020"/>
                      <a:pt x="3916" y="30020"/>
                      <a:pt x="4012" y="30052"/>
                    </a:cubicBezTo>
                    <a:cubicBezTo>
                      <a:pt x="4044" y="30052"/>
                      <a:pt x="4044" y="30052"/>
                      <a:pt x="4076" y="30052"/>
                    </a:cubicBezTo>
                    <a:cubicBezTo>
                      <a:pt x="4076" y="30052"/>
                      <a:pt x="4107" y="30052"/>
                      <a:pt x="4107" y="30052"/>
                    </a:cubicBezTo>
                    <a:cubicBezTo>
                      <a:pt x="4203" y="30052"/>
                      <a:pt x="4330" y="30084"/>
                      <a:pt x="4426" y="30084"/>
                    </a:cubicBezTo>
                    <a:cubicBezTo>
                      <a:pt x="4458" y="30084"/>
                      <a:pt x="4458" y="30084"/>
                      <a:pt x="4458" y="30084"/>
                    </a:cubicBezTo>
                    <a:cubicBezTo>
                      <a:pt x="4458" y="30084"/>
                      <a:pt x="4458" y="30084"/>
                      <a:pt x="4489" y="30084"/>
                    </a:cubicBezTo>
                    <a:cubicBezTo>
                      <a:pt x="4585" y="30084"/>
                      <a:pt x="4680" y="30116"/>
                      <a:pt x="4776" y="30116"/>
                    </a:cubicBezTo>
                    <a:cubicBezTo>
                      <a:pt x="4776" y="30116"/>
                      <a:pt x="4808" y="30116"/>
                      <a:pt x="4808" y="30116"/>
                    </a:cubicBezTo>
                    <a:cubicBezTo>
                      <a:pt x="4840" y="30116"/>
                      <a:pt x="4871" y="30116"/>
                      <a:pt x="4903" y="30116"/>
                    </a:cubicBezTo>
                    <a:cubicBezTo>
                      <a:pt x="4967" y="30116"/>
                      <a:pt x="5031" y="30148"/>
                      <a:pt x="5126" y="30148"/>
                    </a:cubicBezTo>
                    <a:cubicBezTo>
                      <a:pt x="5126" y="30148"/>
                      <a:pt x="5158" y="30148"/>
                      <a:pt x="5190" y="30148"/>
                    </a:cubicBezTo>
                    <a:cubicBezTo>
                      <a:pt x="5190" y="30148"/>
                      <a:pt x="5222" y="30148"/>
                      <a:pt x="5253" y="30148"/>
                    </a:cubicBezTo>
                    <a:cubicBezTo>
                      <a:pt x="5317" y="30148"/>
                      <a:pt x="5381" y="30148"/>
                      <a:pt x="5476" y="30148"/>
                    </a:cubicBezTo>
                    <a:cubicBezTo>
                      <a:pt x="5508" y="30148"/>
                      <a:pt x="5508" y="30148"/>
                      <a:pt x="5540" y="30179"/>
                    </a:cubicBezTo>
                    <a:cubicBezTo>
                      <a:pt x="5572" y="30179"/>
                      <a:pt x="5572" y="30179"/>
                      <a:pt x="5604" y="30179"/>
                    </a:cubicBezTo>
                    <a:cubicBezTo>
                      <a:pt x="5667" y="30179"/>
                      <a:pt x="5763" y="30179"/>
                      <a:pt x="5826" y="30179"/>
                    </a:cubicBezTo>
                    <a:cubicBezTo>
                      <a:pt x="5858" y="30179"/>
                      <a:pt x="5890" y="30179"/>
                      <a:pt x="5922" y="30179"/>
                    </a:cubicBezTo>
                    <a:cubicBezTo>
                      <a:pt x="5922" y="30179"/>
                      <a:pt x="5922" y="30179"/>
                      <a:pt x="5954" y="30179"/>
                    </a:cubicBezTo>
                    <a:cubicBezTo>
                      <a:pt x="6049" y="30179"/>
                      <a:pt x="6145" y="30179"/>
                      <a:pt x="6240" y="30179"/>
                    </a:cubicBezTo>
                    <a:cubicBezTo>
                      <a:pt x="6272" y="30179"/>
                      <a:pt x="6272" y="30179"/>
                      <a:pt x="6304" y="30179"/>
                    </a:cubicBezTo>
                    <a:lnTo>
                      <a:pt x="6304" y="30179"/>
                    </a:lnTo>
                    <a:cubicBezTo>
                      <a:pt x="6400" y="30179"/>
                      <a:pt x="6527" y="30179"/>
                      <a:pt x="6654" y="30179"/>
                    </a:cubicBezTo>
                    <a:lnTo>
                      <a:pt x="6654" y="30179"/>
                    </a:lnTo>
                    <a:cubicBezTo>
                      <a:pt x="6686" y="30179"/>
                      <a:pt x="6718" y="30179"/>
                      <a:pt x="6750" y="30179"/>
                    </a:cubicBezTo>
                    <a:cubicBezTo>
                      <a:pt x="6845" y="30179"/>
                      <a:pt x="6909" y="30179"/>
                      <a:pt x="7004" y="30179"/>
                    </a:cubicBezTo>
                    <a:cubicBezTo>
                      <a:pt x="7004" y="30179"/>
                      <a:pt x="7036" y="30179"/>
                      <a:pt x="7068" y="30179"/>
                    </a:cubicBezTo>
                    <a:cubicBezTo>
                      <a:pt x="7068" y="30179"/>
                      <a:pt x="7100" y="30179"/>
                      <a:pt x="7132" y="30179"/>
                    </a:cubicBezTo>
                    <a:cubicBezTo>
                      <a:pt x="7227" y="30179"/>
                      <a:pt x="7291" y="30179"/>
                      <a:pt x="7386" y="30179"/>
                    </a:cubicBezTo>
                    <a:cubicBezTo>
                      <a:pt x="7418" y="30179"/>
                      <a:pt x="7450" y="30179"/>
                      <a:pt x="7482" y="30179"/>
                    </a:cubicBezTo>
                    <a:cubicBezTo>
                      <a:pt x="7482" y="30179"/>
                      <a:pt x="7482" y="30179"/>
                      <a:pt x="7514" y="30179"/>
                    </a:cubicBezTo>
                    <a:cubicBezTo>
                      <a:pt x="7641" y="30179"/>
                      <a:pt x="7800" y="30148"/>
                      <a:pt x="7959" y="30148"/>
                    </a:cubicBezTo>
                    <a:cubicBezTo>
                      <a:pt x="7959" y="30148"/>
                      <a:pt x="7959" y="30148"/>
                      <a:pt x="7991" y="30148"/>
                    </a:cubicBezTo>
                    <a:cubicBezTo>
                      <a:pt x="7991" y="30148"/>
                      <a:pt x="7991" y="30148"/>
                      <a:pt x="8023" y="30148"/>
                    </a:cubicBezTo>
                    <a:cubicBezTo>
                      <a:pt x="8246" y="30148"/>
                      <a:pt x="8469" y="30116"/>
                      <a:pt x="8692" y="30084"/>
                    </a:cubicBezTo>
                    <a:lnTo>
                      <a:pt x="8755" y="30084"/>
                    </a:lnTo>
                    <a:cubicBezTo>
                      <a:pt x="8978" y="30052"/>
                      <a:pt x="9233" y="30052"/>
                      <a:pt x="9456" y="30020"/>
                    </a:cubicBezTo>
                    <a:cubicBezTo>
                      <a:pt x="9583" y="29988"/>
                      <a:pt x="9710" y="29957"/>
                      <a:pt x="9838" y="29957"/>
                    </a:cubicBezTo>
                    <a:cubicBezTo>
                      <a:pt x="9870" y="29957"/>
                      <a:pt x="9901" y="29957"/>
                      <a:pt x="9933" y="29925"/>
                    </a:cubicBezTo>
                    <a:cubicBezTo>
                      <a:pt x="9965" y="29925"/>
                      <a:pt x="9965" y="29925"/>
                      <a:pt x="9997" y="29925"/>
                    </a:cubicBezTo>
                    <a:cubicBezTo>
                      <a:pt x="10092" y="29925"/>
                      <a:pt x="10156" y="29893"/>
                      <a:pt x="10252" y="29893"/>
                    </a:cubicBezTo>
                    <a:cubicBezTo>
                      <a:pt x="10252" y="29893"/>
                      <a:pt x="10283" y="29861"/>
                      <a:pt x="10283" y="29861"/>
                    </a:cubicBezTo>
                    <a:cubicBezTo>
                      <a:pt x="10347" y="29861"/>
                      <a:pt x="10379" y="29861"/>
                      <a:pt x="10411" y="29861"/>
                    </a:cubicBezTo>
                    <a:cubicBezTo>
                      <a:pt x="10443" y="29861"/>
                      <a:pt x="10443" y="29829"/>
                      <a:pt x="10443" y="29829"/>
                    </a:cubicBezTo>
                    <a:cubicBezTo>
                      <a:pt x="10474" y="29829"/>
                      <a:pt x="10506" y="29829"/>
                      <a:pt x="10506" y="29829"/>
                    </a:cubicBezTo>
                    <a:cubicBezTo>
                      <a:pt x="10538" y="29829"/>
                      <a:pt x="10602" y="29797"/>
                      <a:pt x="10634" y="29797"/>
                    </a:cubicBezTo>
                    <a:cubicBezTo>
                      <a:pt x="10665" y="29797"/>
                      <a:pt x="10697" y="29797"/>
                      <a:pt x="10697" y="29797"/>
                    </a:cubicBezTo>
                    <a:cubicBezTo>
                      <a:pt x="10729" y="29797"/>
                      <a:pt x="10729" y="29797"/>
                      <a:pt x="10729" y="29797"/>
                    </a:cubicBezTo>
                    <a:cubicBezTo>
                      <a:pt x="10761" y="29766"/>
                      <a:pt x="10793" y="29766"/>
                      <a:pt x="10825" y="29766"/>
                    </a:cubicBezTo>
                    <a:cubicBezTo>
                      <a:pt x="10856" y="29766"/>
                      <a:pt x="10920" y="29734"/>
                      <a:pt x="10952" y="29734"/>
                    </a:cubicBezTo>
                    <a:cubicBezTo>
                      <a:pt x="10984" y="29734"/>
                      <a:pt x="11016" y="29702"/>
                      <a:pt x="11047" y="29702"/>
                    </a:cubicBezTo>
                    <a:cubicBezTo>
                      <a:pt x="11047" y="29702"/>
                      <a:pt x="11079" y="29702"/>
                      <a:pt x="11079" y="29702"/>
                    </a:cubicBezTo>
                    <a:cubicBezTo>
                      <a:pt x="11111" y="29702"/>
                      <a:pt x="11111" y="29702"/>
                      <a:pt x="11111" y="29702"/>
                    </a:cubicBezTo>
                    <a:cubicBezTo>
                      <a:pt x="11143" y="29670"/>
                      <a:pt x="11175" y="29670"/>
                      <a:pt x="11207" y="29670"/>
                    </a:cubicBezTo>
                    <a:cubicBezTo>
                      <a:pt x="11238" y="29638"/>
                      <a:pt x="11270" y="29638"/>
                      <a:pt x="11334" y="29638"/>
                    </a:cubicBezTo>
                    <a:cubicBezTo>
                      <a:pt x="11334" y="29638"/>
                      <a:pt x="11334" y="29638"/>
                      <a:pt x="11334" y="29638"/>
                    </a:cubicBezTo>
                    <a:cubicBezTo>
                      <a:pt x="11334" y="29638"/>
                      <a:pt x="11366" y="29638"/>
                      <a:pt x="11366" y="29606"/>
                    </a:cubicBezTo>
                    <a:cubicBezTo>
                      <a:pt x="11398" y="29606"/>
                      <a:pt x="11429" y="29606"/>
                      <a:pt x="11429" y="29606"/>
                    </a:cubicBezTo>
                    <a:cubicBezTo>
                      <a:pt x="11461" y="29575"/>
                      <a:pt x="11493" y="29575"/>
                      <a:pt x="11525" y="29575"/>
                    </a:cubicBezTo>
                    <a:cubicBezTo>
                      <a:pt x="11525" y="29575"/>
                      <a:pt x="11525" y="29575"/>
                      <a:pt x="11525" y="29575"/>
                    </a:cubicBezTo>
                    <a:cubicBezTo>
                      <a:pt x="11557" y="29575"/>
                      <a:pt x="11557" y="29575"/>
                      <a:pt x="11557" y="29575"/>
                    </a:cubicBezTo>
                    <a:cubicBezTo>
                      <a:pt x="11557" y="29543"/>
                      <a:pt x="11589" y="29543"/>
                      <a:pt x="11620" y="29543"/>
                    </a:cubicBezTo>
                    <a:cubicBezTo>
                      <a:pt x="11620" y="29543"/>
                      <a:pt x="11652" y="29543"/>
                      <a:pt x="11684" y="29511"/>
                    </a:cubicBezTo>
                    <a:cubicBezTo>
                      <a:pt x="11716" y="29511"/>
                      <a:pt x="11780" y="29479"/>
                      <a:pt x="11843" y="29479"/>
                    </a:cubicBezTo>
                    <a:cubicBezTo>
                      <a:pt x="11843" y="29447"/>
                      <a:pt x="11843" y="29447"/>
                      <a:pt x="11875" y="29447"/>
                    </a:cubicBezTo>
                    <a:cubicBezTo>
                      <a:pt x="11875" y="29447"/>
                      <a:pt x="11875" y="29447"/>
                      <a:pt x="11875" y="29447"/>
                    </a:cubicBezTo>
                    <a:cubicBezTo>
                      <a:pt x="11907" y="29447"/>
                      <a:pt x="11907" y="29447"/>
                      <a:pt x="11907" y="29447"/>
                    </a:cubicBezTo>
                    <a:cubicBezTo>
                      <a:pt x="11907" y="29447"/>
                      <a:pt x="11907" y="29447"/>
                      <a:pt x="11907" y="29447"/>
                    </a:cubicBezTo>
                    <a:cubicBezTo>
                      <a:pt x="12002" y="29415"/>
                      <a:pt x="12066" y="29384"/>
                      <a:pt x="12130" y="29352"/>
                    </a:cubicBezTo>
                    <a:cubicBezTo>
                      <a:pt x="12130" y="29352"/>
                      <a:pt x="12130" y="29352"/>
                      <a:pt x="12130" y="29352"/>
                    </a:cubicBezTo>
                    <a:cubicBezTo>
                      <a:pt x="12130" y="29352"/>
                      <a:pt x="12130" y="29352"/>
                      <a:pt x="12162" y="29352"/>
                    </a:cubicBezTo>
                    <a:cubicBezTo>
                      <a:pt x="12162" y="29320"/>
                      <a:pt x="12193" y="29320"/>
                      <a:pt x="12193" y="29320"/>
                    </a:cubicBezTo>
                    <a:cubicBezTo>
                      <a:pt x="12225" y="29288"/>
                      <a:pt x="12289" y="29288"/>
                      <a:pt x="12321" y="29256"/>
                    </a:cubicBezTo>
                    <a:cubicBezTo>
                      <a:pt x="12321" y="29256"/>
                      <a:pt x="12321" y="29256"/>
                      <a:pt x="12353" y="29256"/>
                    </a:cubicBezTo>
                    <a:cubicBezTo>
                      <a:pt x="12353" y="29256"/>
                      <a:pt x="12353" y="29224"/>
                      <a:pt x="12353" y="29224"/>
                    </a:cubicBezTo>
                    <a:cubicBezTo>
                      <a:pt x="12384" y="29224"/>
                      <a:pt x="12384" y="29224"/>
                      <a:pt x="12384" y="29224"/>
                    </a:cubicBezTo>
                    <a:cubicBezTo>
                      <a:pt x="12416" y="29193"/>
                      <a:pt x="12448" y="29193"/>
                      <a:pt x="12480" y="29161"/>
                    </a:cubicBezTo>
                    <a:cubicBezTo>
                      <a:pt x="12512" y="29161"/>
                      <a:pt x="12512" y="29161"/>
                      <a:pt x="12512" y="29129"/>
                    </a:cubicBezTo>
                    <a:cubicBezTo>
                      <a:pt x="12544" y="29129"/>
                      <a:pt x="12544" y="29129"/>
                      <a:pt x="12544" y="29129"/>
                    </a:cubicBezTo>
                    <a:cubicBezTo>
                      <a:pt x="12544" y="29129"/>
                      <a:pt x="12544" y="29129"/>
                      <a:pt x="12575" y="29129"/>
                    </a:cubicBezTo>
                    <a:cubicBezTo>
                      <a:pt x="12575" y="29097"/>
                      <a:pt x="12607" y="29097"/>
                      <a:pt x="12607" y="29097"/>
                    </a:cubicBezTo>
                    <a:cubicBezTo>
                      <a:pt x="12639" y="29065"/>
                      <a:pt x="12671" y="29065"/>
                      <a:pt x="12671" y="29033"/>
                    </a:cubicBezTo>
                    <a:cubicBezTo>
                      <a:pt x="12671" y="29033"/>
                      <a:pt x="12671" y="29033"/>
                      <a:pt x="12671" y="29033"/>
                    </a:cubicBezTo>
                    <a:cubicBezTo>
                      <a:pt x="12671" y="29033"/>
                      <a:pt x="12703" y="29033"/>
                      <a:pt x="12703" y="29033"/>
                    </a:cubicBezTo>
                    <a:cubicBezTo>
                      <a:pt x="12703" y="29033"/>
                      <a:pt x="12703" y="29002"/>
                      <a:pt x="12735" y="29002"/>
                    </a:cubicBezTo>
                    <a:cubicBezTo>
                      <a:pt x="12735" y="29002"/>
                      <a:pt x="12766" y="29002"/>
                      <a:pt x="12766" y="28970"/>
                    </a:cubicBezTo>
                    <a:cubicBezTo>
                      <a:pt x="12766" y="28970"/>
                      <a:pt x="12798" y="28970"/>
                      <a:pt x="12798" y="28938"/>
                    </a:cubicBezTo>
                    <a:cubicBezTo>
                      <a:pt x="12798" y="28938"/>
                      <a:pt x="12798" y="28938"/>
                      <a:pt x="12798" y="28938"/>
                    </a:cubicBezTo>
                    <a:cubicBezTo>
                      <a:pt x="12830" y="28938"/>
                      <a:pt x="12830" y="28938"/>
                      <a:pt x="12830" y="28906"/>
                    </a:cubicBezTo>
                    <a:cubicBezTo>
                      <a:pt x="12862" y="28906"/>
                      <a:pt x="12862" y="28906"/>
                      <a:pt x="12894" y="28874"/>
                    </a:cubicBezTo>
                    <a:cubicBezTo>
                      <a:pt x="12894" y="28874"/>
                      <a:pt x="12894" y="28874"/>
                      <a:pt x="12894" y="28842"/>
                    </a:cubicBezTo>
                    <a:cubicBezTo>
                      <a:pt x="12894" y="28842"/>
                      <a:pt x="12926" y="28842"/>
                      <a:pt x="12926" y="28842"/>
                    </a:cubicBezTo>
                    <a:cubicBezTo>
                      <a:pt x="12926" y="28842"/>
                      <a:pt x="12926" y="28842"/>
                      <a:pt x="12926" y="28811"/>
                    </a:cubicBezTo>
                    <a:cubicBezTo>
                      <a:pt x="12958" y="28811"/>
                      <a:pt x="12958" y="28779"/>
                      <a:pt x="12989" y="28779"/>
                    </a:cubicBezTo>
                    <a:cubicBezTo>
                      <a:pt x="12989" y="28747"/>
                      <a:pt x="12989" y="28747"/>
                      <a:pt x="12989" y="28747"/>
                    </a:cubicBezTo>
                    <a:cubicBezTo>
                      <a:pt x="12989" y="28747"/>
                      <a:pt x="13021" y="28747"/>
                      <a:pt x="13021" y="28747"/>
                    </a:cubicBezTo>
                    <a:cubicBezTo>
                      <a:pt x="13021" y="28747"/>
                      <a:pt x="13021" y="28715"/>
                      <a:pt x="13021" y="28715"/>
                    </a:cubicBezTo>
                    <a:cubicBezTo>
                      <a:pt x="13021" y="28683"/>
                      <a:pt x="13053" y="28651"/>
                      <a:pt x="13085" y="28620"/>
                    </a:cubicBezTo>
                    <a:lnTo>
                      <a:pt x="13085" y="28620"/>
                    </a:lnTo>
                    <a:lnTo>
                      <a:pt x="13085" y="28620"/>
                    </a:lnTo>
                    <a:lnTo>
                      <a:pt x="13085" y="28620"/>
                    </a:lnTo>
                    <a:cubicBezTo>
                      <a:pt x="13085" y="28588"/>
                      <a:pt x="13117" y="28556"/>
                      <a:pt x="13117" y="28524"/>
                    </a:cubicBezTo>
                    <a:cubicBezTo>
                      <a:pt x="13117" y="28524"/>
                      <a:pt x="13117" y="28524"/>
                      <a:pt x="13117" y="28524"/>
                    </a:cubicBezTo>
                    <a:cubicBezTo>
                      <a:pt x="13117" y="28524"/>
                      <a:pt x="13117" y="28524"/>
                      <a:pt x="13117" y="28492"/>
                    </a:cubicBezTo>
                    <a:cubicBezTo>
                      <a:pt x="13117" y="28492"/>
                      <a:pt x="13117" y="28492"/>
                      <a:pt x="13117" y="28492"/>
                    </a:cubicBezTo>
                    <a:cubicBezTo>
                      <a:pt x="13117" y="28460"/>
                      <a:pt x="13149" y="28429"/>
                      <a:pt x="13149" y="28397"/>
                    </a:cubicBezTo>
                    <a:cubicBezTo>
                      <a:pt x="13149" y="28397"/>
                      <a:pt x="13149" y="28397"/>
                      <a:pt x="13149" y="28397"/>
                    </a:cubicBezTo>
                    <a:cubicBezTo>
                      <a:pt x="13149" y="28397"/>
                      <a:pt x="13149" y="28397"/>
                      <a:pt x="13149" y="28365"/>
                    </a:cubicBezTo>
                    <a:lnTo>
                      <a:pt x="13149" y="22030"/>
                    </a:lnTo>
                    <a:lnTo>
                      <a:pt x="13149" y="12575"/>
                    </a:lnTo>
                    <a:cubicBezTo>
                      <a:pt x="13180" y="9073"/>
                      <a:pt x="13180" y="5539"/>
                      <a:pt x="13180" y="1846"/>
                    </a:cubicBezTo>
                    <a:cubicBezTo>
                      <a:pt x="13180" y="1846"/>
                      <a:pt x="13180" y="1846"/>
                      <a:pt x="13180" y="1846"/>
                    </a:cubicBezTo>
                    <a:close/>
                  </a:path>
                </a:pathLst>
              </a:custGeom>
              <a:solidFill>
                <a:srgbClr val="6D2E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9"/>
              <p:cNvSpPr/>
              <p:nvPr/>
            </p:nvSpPr>
            <p:spPr>
              <a:xfrm>
                <a:off x="2340445" y="2535095"/>
                <a:ext cx="684076" cy="1189926"/>
              </a:xfrm>
              <a:custGeom>
                <a:avLst/>
                <a:gdLst/>
                <a:ahLst/>
                <a:cxnLst/>
                <a:rect l="l" t="t" r="r" b="b"/>
                <a:pathLst>
                  <a:path w="34191" h="60410" extrusionOk="0">
                    <a:moveTo>
                      <a:pt x="5585" y="3286"/>
                    </a:moveTo>
                    <a:cubicBezTo>
                      <a:pt x="5580" y="3288"/>
                      <a:pt x="5576" y="3291"/>
                      <a:pt x="5571" y="3295"/>
                    </a:cubicBezTo>
                    <a:cubicBezTo>
                      <a:pt x="5577" y="3289"/>
                      <a:pt x="5581" y="3286"/>
                      <a:pt x="5585" y="3286"/>
                    </a:cubicBezTo>
                    <a:close/>
                    <a:moveTo>
                      <a:pt x="5624" y="3274"/>
                    </a:moveTo>
                    <a:cubicBezTo>
                      <a:pt x="5685" y="3274"/>
                      <a:pt x="5714" y="3362"/>
                      <a:pt x="5672" y="3362"/>
                    </a:cubicBezTo>
                    <a:cubicBezTo>
                      <a:pt x="5654" y="3362"/>
                      <a:pt x="5621" y="3344"/>
                      <a:pt x="5571" y="3295"/>
                    </a:cubicBezTo>
                    <a:lnTo>
                      <a:pt x="5571" y="3295"/>
                    </a:lnTo>
                    <a:cubicBezTo>
                      <a:pt x="5578" y="3301"/>
                      <a:pt x="5583" y="3304"/>
                      <a:pt x="5587" y="3304"/>
                    </a:cubicBezTo>
                    <a:cubicBezTo>
                      <a:pt x="5598" y="3304"/>
                      <a:pt x="5598" y="3285"/>
                      <a:pt x="5587" y="3285"/>
                    </a:cubicBezTo>
                    <a:cubicBezTo>
                      <a:pt x="5586" y="3285"/>
                      <a:pt x="5586" y="3285"/>
                      <a:pt x="5585" y="3286"/>
                    </a:cubicBezTo>
                    <a:lnTo>
                      <a:pt x="5585" y="3286"/>
                    </a:lnTo>
                    <a:cubicBezTo>
                      <a:pt x="5599" y="3278"/>
                      <a:pt x="5612" y="3274"/>
                      <a:pt x="5624" y="3274"/>
                    </a:cubicBezTo>
                    <a:close/>
                    <a:moveTo>
                      <a:pt x="3375" y="9725"/>
                    </a:moveTo>
                    <a:cubicBezTo>
                      <a:pt x="3406" y="9757"/>
                      <a:pt x="3502" y="9884"/>
                      <a:pt x="3534" y="9916"/>
                    </a:cubicBezTo>
                    <a:cubicBezTo>
                      <a:pt x="3450" y="9978"/>
                      <a:pt x="3362" y="10071"/>
                      <a:pt x="3272" y="10188"/>
                    </a:cubicBezTo>
                    <a:lnTo>
                      <a:pt x="3272" y="10188"/>
                    </a:lnTo>
                    <a:cubicBezTo>
                      <a:pt x="3359" y="10028"/>
                      <a:pt x="3400" y="9870"/>
                      <a:pt x="3375" y="9725"/>
                    </a:cubicBezTo>
                    <a:close/>
                    <a:moveTo>
                      <a:pt x="3184" y="11572"/>
                    </a:moveTo>
                    <a:lnTo>
                      <a:pt x="3184" y="11572"/>
                    </a:lnTo>
                    <a:cubicBezTo>
                      <a:pt x="3056" y="11922"/>
                      <a:pt x="2992" y="12304"/>
                      <a:pt x="2961" y="12654"/>
                    </a:cubicBezTo>
                    <a:cubicBezTo>
                      <a:pt x="2973" y="12504"/>
                      <a:pt x="2976" y="12452"/>
                      <a:pt x="2974" y="12452"/>
                    </a:cubicBezTo>
                    <a:lnTo>
                      <a:pt x="2974" y="12452"/>
                    </a:lnTo>
                    <a:cubicBezTo>
                      <a:pt x="2972" y="12452"/>
                      <a:pt x="2961" y="12577"/>
                      <a:pt x="2961" y="12654"/>
                    </a:cubicBezTo>
                    <a:cubicBezTo>
                      <a:pt x="2961" y="12304"/>
                      <a:pt x="3024" y="11922"/>
                      <a:pt x="3184" y="11572"/>
                    </a:cubicBezTo>
                    <a:close/>
                    <a:moveTo>
                      <a:pt x="4881" y="16701"/>
                    </a:moveTo>
                    <a:cubicBezTo>
                      <a:pt x="4892" y="16701"/>
                      <a:pt x="4903" y="16708"/>
                      <a:pt x="4903" y="16729"/>
                    </a:cubicBezTo>
                    <a:cubicBezTo>
                      <a:pt x="4839" y="16729"/>
                      <a:pt x="4860" y="16701"/>
                      <a:pt x="4881" y="16701"/>
                    </a:cubicBezTo>
                    <a:close/>
                    <a:moveTo>
                      <a:pt x="5107" y="0"/>
                    </a:moveTo>
                    <a:cubicBezTo>
                      <a:pt x="4320" y="0"/>
                      <a:pt x="3714" y="1075"/>
                      <a:pt x="3852" y="1766"/>
                    </a:cubicBezTo>
                    <a:cubicBezTo>
                      <a:pt x="4266" y="4218"/>
                      <a:pt x="7227" y="5746"/>
                      <a:pt x="8373" y="7847"/>
                    </a:cubicBezTo>
                    <a:cubicBezTo>
                      <a:pt x="7652" y="7271"/>
                      <a:pt x="6796" y="7029"/>
                      <a:pt x="5916" y="7029"/>
                    </a:cubicBezTo>
                    <a:cubicBezTo>
                      <a:pt x="4464" y="7029"/>
                      <a:pt x="2949" y="7687"/>
                      <a:pt x="1878" y="8579"/>
                    </a:cubicBezTo>
                    <a:cubicBezTo>
                      <a:pt x="1337" y="8993"/>
                      <a:pt x="0" y="10839"/>
                      <a:pt x="1305" y="11285"/>
                    </a:cubicBezTo>
                    <a:cubicBezTo>
                      <a:pt x="1370" y="11311"/>
                      <a:pt x="1444" y="11323"/>
                      <a:pt x="1526" y="11323"/>
                    </a:cubicBezTo>
                    <a:cubicBezTo>
                      <a:pt x="2003" y="11323"/>
                      <a:pt x="2715" y="10906"/>
                      <a:pt x="3104" y="10433"/>
                    </a:cubicBezTo>
                    <a:lnTo>
                      <a:pt x="3104" y="10433"/>
                    </a:lnTo>
                    <a:cubicBezTo>
                      <a:pt x="2203" y="11884"/>
                      <a:pt x="1330" y="15427"/>
                      <a:pt x="3323" y="15427"/>
                    </a:cubicBezTo>
                    <a:cubicBezTo>
                      <a:pt x="3360" y="15427"/>
                      <a:pt x="3399" y="15426"/>
                      <a:pt x="3438" y="15424"/>
                    </a:cubicBezTo>
                    <a:lnTo>
                      <a:pt x="3438" y="15424"/>
                    </a:lnTo>
                    <a:cubicBezTo>
                      <a:pt x="3979" y="16283"/>
                      <a:pt x="2897" y="18512"/>
                      <a:pt x="2706" y="19530"/>
                    </a:cubicBezTo>
                    <a:cubicBezTo>
                      <a:pt x="2292" y="21440"/>
                      <a:pt x="1974" y="23478"/>
                      <a:pt x="2037" y="25452"/>
                    </a:cubicBezTo>
                    <a:cubicBezTo>
                      <a:pt x="2165" y="29590"/>
                      <a:pt x="4298" y="32328"/>
                      <a:pt x="5635" y="36116"/>
                    </a:cubicBezTo>
                    <a:cubicBezTo>
                      <a:pt x="6654" y="39459"/>
                      <a:pt x="7449" y="42770"/>
                      <a:pt x="9487" y="45667"/>
                    </a:cubicBezTo>
                    <a:cubicBezTo>
                      <a:pt x="10792" y="48404"/>
                      <a:pt x="11461" y="51365"/>
                      <a:pt x="12702" y="54103"/>
                    </a:cubicBezTo>
                    <a:cubicBezTo>
                      <a:pt x="12940" y="54639"/>
                      <a:pt x="14266" y="57294"/>
                      <a:pt x="14905" y="57294"/>
                    </a:cubicBezTo>
                    <a:cubicBezTo>
                      <a:pt x="14949" y="57294"/>
                      <a:pt x="14989" y="57281"/>
                      <a:pt x="15026" y="57255"/>
                    </a:cubicBezTo>
                    <a:cubicBezTo>
                      <a:pt x="15584" y="58459"/>
                      <a:pt x="15736" y="59636"/>
                      <a:pt x="17181" y="59636"/>
                    </a:cubicBezTo>
                    <a:cubicBezTo>
                      <a:pt x="17302" y="59636"/>
                      <a:pt x="17432" y="59628"/>
                      <a:pt x="17573" y="59610"/>
                    </a:cubicBezTo>
                    <a:cubicBezTo>
                      <a:pt x="18409" y="60186"/>
                      <a:pt x="19408" y="60410"/>
                      <a:pt x="20476" y="60410"/>
                    </a:cubicBezTo>
                    <a:cubicBezTo>
                      <a:pt x="23068" y="60410"/>
                      <a:pt x="26068" y="59094"/>
                      <a:pt x="28142" y="58305"/>
                    </a:cubicBezTo>
                    <a:cubicBezTo>
                      <a:pt x="29447" y="57828"/>
                      <a:pt x="34191" y="55917"/>
                      <a:pt x="33045" y="53434"/>
                    </a:cubicBezTo>
                    <a:lnTo>
                      <a:pt x="33045" y="53434"/>
                    </a:lnTo>
                    <a:cubicBezTo>
                      <a:pt x="33218" y="53806"/>
                      <a:pt x="33278" y="53934"/>
                      <a:pt x="33279" y="53934"/>
                    </a:cubicBezTo>
                    <a:cubicBezTo>
                      <a:pt x="33281" y="53934"/>
                      <a:pt x="33001" y="53325"/>
                      <a:pt x="32998" y="53325"/>
                    </a:cubicBezTo>
                    <a:lnTo>
                      <a:pt x="32998" y="53325"/>
                    </a:lnTo>
                    <a:cubicBezTo>
                      <a:pt x="32997" y="53325"/>
                      <a:pt x="33010" y="53357"/>
                      <a:pt x="33045" y="53434"/>
                    </a:cubicBezTo>
                    <a:cubicBezTo>
                      <a:pt x="32185" y="51524"/>
                      <a:pt x="28556" y="50633"/>
                      <a:pt x="26932" y="49582"/>
                    </a:cubicBezTo>
                    <a:cubicBezTo>
                      <a:pt x="24672" y="48182"/>
                      <a:pt x="21902" y="46017"/>
                      <a:pt x="20597" y="43693"/>
                    </a:cubicBezTo>
                    <a:cubicBezTo>
                      <a:pt x="19165" y="41082"/>
                      <a:pt x="17700" y="38504"/>
                      <a:pt x="16077" y="36053"/>
                    </a:cubicBezTo>
                    <a:cubicBezTo>
                      <a:pt x="14644" y="33888"/>
                      <a:pt x="12034" y="30991"/>
                      <a:pt x="11938" y="28317"/>
                    </a:cubicBezTo>
                    <a:cubicBezTo>
                      <a:pt x="12288" y="25420"/>
                      <a:pt x="13530" y="23032"/>
                      <a:pt x="14358" y="20262"/>
                    </a:cubicBezTo>
                    <a:cubicBezTo>
                      <a:pt x="14740" y="19053"/>
                      <a:pt x="15376" y="18002"/>
                      <a:pt x="15217" y="16665"/>
                    </a:cubicBezTo>
                    <a:cubicBezTo>
                      <a:pt x="14994" y="14946"/>
                      <a:pt x="14899" y="16156"/>
                      <a:pt x="14835" y="14373"/>
                    </a:cubicBezTo>
                    <a:cubicBezTo>
                      <a:pt x="14708" y="11221"/>
                      <a:pt x="14071" y="8261"/>
                      <a:pt x="12161" y="5682"/>
                    </a:cubicBezTo>
                    <a:cubicBezTo>
                      <a:pt x="11397" y="4632"/>
                      <a:pt x="10315" y="3454"/>
                      <a:pt x="9328" y="2562"/>
                    </a:cubicBezTo>
                    <a:cubicBezTo>
                      <a:pt x="9111" y="2367"/>
                      <a:pt x="8157" y="1597"/>
                      <a:pt x="7690" y="1597"/>
                    </a:cubicBezTo>
                    <a:cubicBezTo>
                      <a:pt x="7471" y="1597"/>
                      <a:pt x="7359" y="1766"/>
                      <a:pt x="7481" y="2244"/>
                    </a:cubicBezTo>
                    <a:cubicBezTo>
                      <a:pt x="6781" y="1671"/>
                      <a:pt x="6335" y="429"/>
                      <a:pt x="5476" y="79"/>
                    </a:cubicBezTo>
                    <a:cubicBezTo>
                      <a:pt x="5350" y="25"/>
                      <a:pt x="5226" y="0"/>
                      <a:pt x="510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9"/>
              <p:cNvSpPr/>
              <p:nvPr/>
            </p:nvSpPr>
            <p:spPr>
              <a:xfrm>
                <a:off x="2980565" y="2586801"/>
                <a:ext cx="819187" cy="1826175"/>
              </a:xfrm>
              <a:custGeom>
                <a:avLst/>
                <a:gdLst/>
                <a:ahLst/>
                <a:cxnLst/>
                <a:rect l="l" t="t" r="r" b="b"/>
                <a:pathLst>
                  <a:path w="40944" h="92711" extrusionOk="0">
                    <a:moveTo>
                      <a:pt x="7290" y="13722"/>
                    </a:moveTo>
                    <a:lnTo>
                      <a:pt x="7258" y="13785"/>
                    </a:lnTo>
                    <a:lnTo>
                      <a:pt x="7067" y="13945"/>
                    </a:lnTo>
                    <a:cubicBezTo>
                      <a:pt x="7131" y="13881"/>
                      <a:pt x="7227" y="13817"/>
                      <a:pt x="7290" y="13722"/>
                    </a:cubicBezTo>
                    <a:close/>
                    <a:moveTo>
                      <a:pt x="13714" y="20695"/>
                    </a:moveTo>
                    <a:lnTo>
                      <a:pt x="13689" y="20821"/>
                    </a:lnTo>
                    <a:lnTo>
                      <a:pt x="13657" y="20821"/>
                    </a:lnTo>
                    <a:cubicBezTo>
                      <a:pt x="13678" y="20821"/>
                      <a:pt x="13686" y="20793"/>
                      <a:pt x="13678" y="20793"/>
                    </a:cubicBezTo>
                    <a:cubicBezTo>
                      <a:pt x="13675" y="20793"/>
                      <a:pt x="13668" y="20800"/>
                      <a:pt x="13657" y="20821"/>
                    </a:cubicBezTo>
                    <a:cubicBezTo>
                      <a:pt x="13680" y="20775"/>
                      <a:pt x="13703" y="20729"/>
                      <a:pt x="13714" y="20695"/>
                    </a:cubicBezTo>
                    <a:close/>
                    <a:moveTo>
                      <a:pt x="34134" y="22781"/>
                    </a:moveTo>
                    <a:cubicBezTo>
                      <a:pt x="34131" y="22781"/>
                      <a:pt x="34127" y="22784"/>
                      <a:pt x="34127" y="22795"/>
                    </a:cubicBezTo>
                    <a:cubicBezTo>
                      <a:pt x="34148" y="22795"/>
                      <a:pt x="34141" y="22781"/>
                      <a:pt x="34134" y="22781"/>
                    </a:cubicBezTo>
                    <a:close/>
                    <a:moveTo>
                      <a:pt x="34127" y="22699"/>
                    </a:moveTo>
                    <a:cubicBezTo>
                      <a:pt x="34127" y="22763"/>
                      <a:pt x="34159" y="22795"/>
                      <a:pt x="34159" y="22827"/>
                    </a:cubicBezTo>
                    <a:lnTo>
                      <a:pt x="34159" y="22827"/>
                    </a:lnTo>
                    <a:cubicBezTo>
                      <a:pt x="34159" y="22826"/>
                      <a:pt x="34159" y="22795"/>
                      <a:pt x="34127" y="22795"/>
                    </a:cubicBezTo>
                    <a:cubicBezTo>
                      <a:pt x="34127" y="22763"/>
                      <a:pt x="34127" y="22731"/>
                      <a:pt x="34127" y="22699"/>
                    </a:cubicBezTo>
                    <a:close/>
                    <a:moveTo>
                      <a:pt x="19197" y="1"/>
                    </a:moveTo>
                    <a:cubicBezTo>
                      <a:pt x="13848" y="2516"/>
                      <a:pt x="5699" y="11716"/>
                      <a:pt x="3215" y="16969"/>
                    </a:cubicBezTo>
                    <a:cubicBezTo>
                      <a:pt x="700" y="22254"/>
                      <a:pt x="1273" y="30212"/>
                      <a:pt x="669" y="35911"/>
                    </a:cubicBezTo>
                    <a:cubicBezTo>
                      <a:pt x="605" y="36452"/>
                      <a:pt x="0" y="46416"/>
                      <a:pt x="191" y="46639"/>
                    </a:cubicBezTo>
                    <a:cubicBezTo>
                      <a:pt x="961" y="47631"/>
                      <a:pt x="2933" y="47835"/>
                      <a:pt x="5348" y="47835"/>
                    </a:cubicBezTo>
                    <a:cubicBezTo>
                      <a:pt x="7026" y="47835"/>
                      <a:pt x="8917" y="47737"/>
                      <a:pt x="10766" y="47737"/>
                    </a:cubicBezTo>
                    <a:cubicBezTo>
                      <a:pt x="13855" y="47737"/>
                      <a:pt x="16827" y="48010"/>
                      <a:pt x="18496" y="49472"/>
                    </a:cubicBezTo>
                    <a:cubicBezTo>
                      <a:pt x="14899" y="51414"/>
                      <a:pt x="7322" y="69242"/>
                      <a:pt x="8627" y="72425"/>
                    </a:cubicBezTo>
                    <a:cubicBezTo>
                      <a:pt x="10907" y="77866"/>
                      <a:pt x="15654" y="92711"/>
                      <a:pt x="23311" y="92711"/>
                    </a:cubicBezTo>
                    <a:cubicBezTo>
                      <a:pt x="23673" y="92711"/>
                      <a:pt x="24042" y="92677"/>
                      <a:pt x="24417" y="92608"/>
                    </a:cubicBezTo>
                    <a:cubicBezTo>
                      <a:pt x="28492" y="91876"/>
                      <a:pt x="31708" y="88470"/>
                      <a:pt x="34063" y="85350"/>
                    </a:cubicBezTo>
                    <a:cubicBezTo>
                      <a:pt x="38138" y="79970"/>
                      <a:pt x="36515" y="77041"/>
                      <a:pt x="37374" y="71215"/>
                    </a:cubicBezTo>
                    <a:cubicBezTo>
                      <a:pt x="40406" y="63131"/>
                      <a:pt x="40180" y="52790"/>
                      <a:pt x="40331" y="44203"/>
                    </a:cubicBezTo>
                    <a:lnTo>
                      <a:pt x="40331" y="44203"/>
                    </a:lnTo>
                    <a:cubicBezTo>
                      <a:pt x="40330" y="44185"/>
                      <a:pt x="40331" y="44122"/>
                      <a:pt x="40335" y="43997"/>
                    </a:cubicBezTo>
                    <a:lnTo>
                      <a:pt x="40335" y="43997"/>
                    </a:lnTo>
                    <a:cubicBezTo>
                      <a:pt x="40334" y="44066"/>
                      <a:pt x="40332" y="44134"/>
                      <a:pt x="40331" y="44203"/>
                    </a:cubicBezTo>
                    <a:lnTo>
                      <a:pt x="40331" y="44203"/>
                    </a:lnTo>
                    <a:cubicBezTo>
                      <a:pt x="40331" y="44207"/>
                      <a:pt x="40332" y="44209"/>
                      <a:pt x="40332" y="44209"/>
                    </a:cubicBezTo>
                    <a:cubicBezTo>
                      <a:pt x="40342" y="44209"/>
                      <a:pt x="40392" y="43406"/>
                      <a:pt x="40384" y="43406"/>
                    </a:cubicBezTo>
                    <a:lnTo>
                      <a:pt x="40384" y="43406"/>
                    </a:lnTo>
                    <a:cubicBezTo>
                      <a:pt x="40382" y="43406"/>
                      <a:pt x="40374" y="43485"/>
                      <a:pt x="40358" y="43694"/>
                    </a:cubicBezTo>
                    <a:lnTo>
                      <a:pt x="40358" y="43694"/>
                    </a:lnTo>
                    <a:cubicBezTo>
                      <a:pt x="40351" y="43795"/>
                      <a:pt x="40343" y="43896"/>
                      <a:pt x="40335" y="43997"/>
                    </a:cubicBezTo>
                    <a:cubicBezTo>
                      <a:pt x="40344" y="43874"/>
                      <a:pt x="40352" y="43774"/>
                      <a:pt x="40358" y="43694"/>
                    </a:cubicBezTo>
                    <a:lnTo>
                      <a:pt x="40358" y="43694"/>
                    </a:lnTo>
                    <a:cubicBezTo>
                      <a:pt x="40944" y="35480"/>
                      <a:pt x="38525" y="27029"/>
                      <a:pt x="36356" y="19261"/>
                    </a:cubicBezTo>
                    <a:cubicBezTo>
                      <a:pt x="35018" y="14422"/>
                      <a:pt x="32058" y="10188"/>
                      <a:pt x="28269" y="6941"/>
                    </a:cubicBezTo>
                    <a:cubicBezTo>
                      <a:pt x="27537" y="6304"/>
                      <a:pt x="19069" y="65"/>
                      <a:pt x="19197" y="1"/>
                    </a:cubicBezTo>
                    <a:close/>
                  </a:path>
                </a:pathLst>
              </a:custGeom>
              <a:solidFill>
                <a:srgbClr val="A8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9"/>
              <p:cNvSpPr/>
              <p:nvPr/>
            </p:nvSpPr>
            <p:spPr>
              <a:xfrm>
                <a:off x="1702046" y="3476833"/>
                <a:ext cx="1689353" cy="522890"/>
              </a:xfrm>
              <a:custGeom>
                <a:avLst/>
                <a:gdLst/>
                <a:ahLst/>
                <a:cxnLst/>
                <a:rect l="l" t="t" r="r" b="b"/>
                <a:pathLst>
                  <a:path w="84436" h="26546" extrusionOk="0">
                    <a:moveTo>
                      <a:pt x="67787" y="1"/>
                    </a:moveTo>
                    <a:cubicBezTo>
                      <a:pt x="67596" y="1"/>
                      <a:pt x="67405" y="7"/>
                      <a:pt x="67213" y="21"/>
                    </a:cubicBezTo>
                    <a:cubicBezTo>
                      <a:pt x="66290" y="53"/>
                      <a:pt x="65876" y="499"/>
                      <a:pt x="65335" y="1231"/>
                    </a:cubicBezTo>
                    <a:cubicBezTo>
                      <a:pt x="64666" y="2154"/>
                      <a:pt x="64125" y="3173"/>
                      <a:pt x="63711" y="4224"/>
                    </a:cubicBezTo>
                    <a:cubicBezTo>
                      <a:pt x="63265" y="5274"/>
                      <a:pt x="62724" y="6452"/>
                      <a:pt x="62501" y="7598"/>
                    </a:cubicBezTo>
                    <a:cubicBezTo>
                      <a:pt x="59986" y="7598"/>
                      <a:pt x="57471" y="8107"/>
                      <a:pt x="54956" y="8394"/>
                    </a:cubicBezTo>
                    <a:cubicBezTo>
                      <a:pt x="52282" y="8712"/>
                      <a:pt x="49640" y="8808"/>
                      <a:pt x="46966" y="8840"/>
                    </a:cubicBezTo>
                    <a:cubicBezTo>
                      <a:pt x="45661" y="8872"/>
                      <a:pt x="44387" y="8967"/>
                      <a:pt x="43114" y="8999"/>
                    </a:cubicBezTo>
                    <a:cubicBezTo>
                      <a:pt x="41904" y="8999"/>
                      <a:pt x="40790" y="8903"/>
                      <a:pt x="39580" y="8649"/>
                    </a:cubicBezTo>
                    <a:cubicBezTo>
                      <a:pt x="37065" y="8139"/>
                      <a:pt x="34455" y="7885"/>
                      <a:pt x="31908" y="7630"/>
                    </a:cubicBezTo>
                    <a:cubicBezTo>
                      <a:pt x="30730" y="7503"/>
                      <a:pt x="29552" y="7343"/>
                      <a:pt x="28374" y="7248"/>
                    </a:cubicBezTo>
                    <a:cubicBezTo>
                      <a:pt x="28183" y="7248"/>
                      <a:pt x="27936" y="7220"/>
                      <a:pt x="27698" y="7220"/>
                    </a:cubicBezTo>
                    <a:cubicBezTo>
                      <a:pt x="27578" y="7220"/>
                      <a:pt x="27462" y="7227"/>
                      <a:pt x="27356" y="7248"/>
                    </a:cubicBezTo>
                    <a:cubicBezTo>
                      <a:pt x="27299" y="7256"/>
                      <a:pt x="27242" y="7260"/>
                      <a:pt x="27183" y="7260"/>
                    </a:cubicBezTo>
                    <a:cubicBezTo>
                      <a:pt x="26584" y="7260"/>
                      <a:pt x="25901" y="6843"/>
                      <a:pt x="25350" y="6611"/>
                    </a:cubicBezTo>
                    <a:cubicBezTo>
                      <a:pt x="22994" y="5593"/>
                      <a:pt x="20670" y="4510"/>
                      <a:pt x="18346" y="3491"/>
                    </a:cubicBezTo>
                    <a:cubicBezTo>
                      <a:pt x="17410" y="3099"/>
                      <a:pt x="16532" y="2563"/>
                      <a:pt x="15520" y="2563"/>
                    </a:cubicBezTo>
                    <a:cubicBezTo>
                      <a:pt x="15465" y="2563"/>
                      <a:pt x="15410" y="2565"/>
                      <a:pt x="15354" y="2568"/>
                    </a:cubicBezTo>
                    <a:cubicBezTo>
                      <a:pt x="15004" y="2568"/>
                      <a:pt x="14749" y="2759"/>
                      <a:pt x="14431" y="2791"/>
                    </a:cubicBezTo>
                    <a:cubicBezTo>
                      <a:pt x="14240" y="2823"/>
                      <a:pt x="14080" y="2855"/>
                      <a:pt x="13889" y="2918"/>
                    </a:cubicBezTo>
                    <a:cubicBezTo>
                      <a:pt x="13730" y="2982"/>
                      <a:pt x="13476" y="3300"/>
                      <a:pt x="13316" y="3300"/>
                    </a:cubicBezTo>
                    <a:cubicBezTo>
                      <a:pt x="12234" y="3428"/>
                      <a:pt x="11088" y="3523"/>
                      <a:pt x="10006" y="3682"/>
                    </a:cubicBezTo>
                    <a:cubicBezTo>
                      <a:pt x="8796" y="3842"/>
                      <a:pt x="7650" y="4383"/>
                      <a:pt x="6599" y="4956"/>
                    </a:cubicBezTo>
                    <a:cubicBezTo>
                      <a:pt x="5835" y="5370"/>
                      <a:pt x="5103" y="5911"/>
                      <a:pt x="4307" y="6293"/>
                    </a:cubicBezTo>
                    <a:cubicBezTo>
                      <a:pt x="3766" y="6548"/>
                      <a:pt x="2747" y="6770"/>
                      <a:pt x="2397" y="7343"/>
                    </a:cubicBezTo>
                    <a:cubicBezTo>
                      <a:pt x="2270" y="7503"/>
                      <a:pt x="2238" y="7916"/>
                      <a:pt x="2111" y="8044"/>
                    </a:cubicBezTo>
                    <a:cubicBezTo>
                      <a:pt x="1824" y="8267"/>
                      <a:pt x="1633" y="8585"/>
                      <a:pt x="1474" y="8872"/>
                    </a:cubicBezTo>
                    <a:cubicBezTo>
                      <a:pt x="1315" y="9126"/>
                      <a:pt x="678" y="9476"/>
                      <a:pt x="455" y="9986"/>
                    </a:cubicBezTo>
                    <a:cubicBezTo>
                      <a:pt x="0" y="10980"/>
                      <a:pt x="1119" y="11772"/>
                      <a:pt x="2043" y="11772"/>
                    </a:cubicBezTo>
                    <a:cubicBezTo>
                      <a:pt x="2154" y="11772"/>
                      <a:pt x="2263" y="11761"/>
                      <a:pt x="2365" y="11737"/>
                    </a:cubicBezTo>
                    <a:cubicBezTo>
                      <a:pt x="3161" y="11577"/>
                      <a:pt x="3830" y="11259"/>
                      <a:pt x="4530" y="10877"/>
                    </a:cubicBezTo>
                    <a:cubicBezTo>
                      <a:pt x="5135" y="10559"/>
                      <a:pt x="5772" y="10272"/>
                      <a:pt x="6408" y="9954"/>
                    </a:cubicBezTo>
                    <a:lnTo>
                      <a:pt x="6408" y="9954"/>
                    </a:lnTo>
                    <a:cubicBezTo>
                      <a:pt x="5931" y="11673"/>
                      <a:pt x="6472" y="13583"/>
                      <a:pt x="7491" y="14984"/>
                    </a:cubicBezTo>
                    <a:cubicBezTo>
                      <a:pt x="7968" y="15652"/>
                      <a:pt x="8573" y="17085"/>
                      <a:pt x="9496" y="17180"/>
                    </a:cubicBezTo>
                    <a:cubicBezTo>
                      <a:pt x="9564" y="17189"/>
                      <a:pt x="9631" y="17193"/>
                      <a:pt x="9696" y="17193"/>
                    </a:cubicBezTo>
                    <a:cubicBezTo>
                      <a:pt x="10570" y="17193"/>
                      <a:pt x="11146" y="16425"/>
                      <a:pt x="11502" y="15684"/>
                    </a:cubicBezTo>
                    <a:cubicBezTo>
                      <a:pt x="12298" y="15493"/>
                      <a:pt x="13157" y="15620"/>
                      <a:pt x="13889" y="15207"/>
                    </a:cubicBezTo>
                    <a:cubicBezTo>
                      <a:pt x="14367" y="14920"/>
                      <a:pt x="14622" y="14506"/>
                      <a:pt x="14590" y="14061"/>
                    </a:cubicBezTo>
                    <a:lnTo>
                      <a:pt x="14590" y="14061"/>
                    </a:lnTo>
                    <a:cubicBezTo>
                      <a:pt x="16627" y="14411"/>
                      <a:pt x="18537" y="15302"/>
                      <a:pt x="20575" y="15684"/>
                    </a:cubicBezTo>
                    <a:cubicBezTo>
                      <a:pt x="21540" y="15848"/>
                      <a:pt x="22536" y="16043"/>
                      <a:pt x="23516" y="16043"/>
                    </a:cubicBezTo>
                    <a:cubicBezTo>
                      <a:pt x="24249" y="16043"/>
                      <a:pt x="24973" y="15934"/>
                      <a:pt x="25668" y="15620"/>
                    </a:cubicBezTo>
                    <a:cubicBezTo>
                      <a:pt x="25891" y="15748"/>
                      <a:pt x="26146" y="15843"/>
                      <a:pt x="26401" y="15875"/>
                    </a:cubicBezTo>
                    <a:cubicBezTo>
                      <a:pt x="26439" y="15895"/>
                      <a:pt x="26584" y="15926"/>
                      <a:pt x="26677" y="15926"/>
                    </a:cubicBezTo>
                    <a:cubicBezTo>
                      <a:pt x="26737" y="15926"/>
                      <a:pt x="26776" y="15913"/>
                      <a:pt x="26751" y="15875"/>
                    </a:cubicBezTo>
                    <a:lnTo>
                      <a:pt x="26751" y="15875"/>
                    </a:lnTo>
                    <a:cubicBezTo>
                      <a:pt x="26846" y="16003"/>
                      <a:pt x="27005" y="16098"/>
                      <a:pt x="27165" y="16162"/>
                    </a:cubicBezTo>
                    <a:cubicBezTo>
                      <a:pt x="28374" y="16544"/>
                      <a:pt x="29584" y="16830"/>
                      <a:pt x="30794" y="17308"/>
                    </a:cubicBezTo>
                    <a:cubicBezTo>
                      <a:pt x="33181" y="18263"/>
                      <a:pt x="35410" y="19600"/>
                      <a:pt x="37702" y="20714"/>
                    </a:cubicBezTo>
                    <a:cubicBezTo>
                      <a:pt x="39708" y="21669"/>
                      <a:pt x="41586" y="22688"/>
                      <a:pt x="43751" y="23293"/>
                    </a:cubicBezTo>
                    <a:cubicBezTo>
                      <a:pt x="44897" y="23611"/>
                      <a:pt x="46075" y="23834"/>
                      <a:pt x="47252" y="24152"/>
                    </a:cubicBezTo>
                    <a:cubicBezTo>
                      <a:pt x="48526" y="24534"/>
                      <a:pt x="49831" y="24916"/>
                      <a:pt x="51136" y="25203"/>
                    </a:cubicBezTo>
                    <a:cubicBezTo>
                      <a:pt x="52918" y="25564"/>
                      <a:pt x="54716" y="25733"/>
                      <a:pt x="56518" y="25733"/>
                    </a:cubicBezTo>
                    <a:cubicBezTo>
                      <a:pt x="57260" y="25733"/>
                      <a:pt x="58002" y="25704"/>
                      <a:pt x="58745" y="25648"/>
                    </a:cubicBezTo>
                    <a:cubicBezTo>
                      <a:pt x="59955" y="25585"/>
                      <a:pt x="61164" y="25489"/>
                      <a:pt x="62406" y="25489"/>
                    </a:cubicBezTo>
                    <a:cubicBezTo>
                      <a:pt x="63743" y="25521"/>
                      <a:pt x="65016" y="25935"/>
                      <a:pt x="66322" y="26190"/>
                    </a:cubicBezTo>
                    <a:cubicBezTo>
                      <a:pt x="67245" y="26381"/>
                      <a:pt x="68232" y="26444"/>
                      <a:pt x="69155" y="26540"/>
                    </a:cubicBezTo>
                    <a:cubicBezTo>
                      <a:pt x="69216" y="26544"/>
                      <a:pt x="69276" y="26546"/>
                      <a:pt x="69335" y="26546"/>
                    </a:cubicBezTo>
                    <a:cubicBezTo>
                      <a:pt x="70207" y="26546"/>
                      <a:pt x="70914" y="26115"/>
                      <a:pt x="71511" y="25489"/>
                    </a:cubicBezTo>
                    <a:cubicBezTo>
                      <a:pt x="72275" y="24725"/>
                      <a:pt x="72816" y="23770"/>
                      <a:pt x="73516" y="22942"/>
                    </a:cubicBezTo>
                    <a:cubicBezTo>
                      <a:pt x="74217" y="22147"/>
                      <a:pt x="74694" y="21223"/>
                      <a:pt x="75299" y="20332"/>
                    </a:cubicBezTo>
                    <a:cubicBezTo>
                      <a:pt x="75713" y="19695"/>
                      <a:pt x="76254" y="19122"/>
                      <a:pt x="76668" y="18486"/>
                    </a:cubicBezTo>
                    <a:cubicBezTo>
                      <a:pt x="77114" y="17785"/>
                      <a:pt x="77464" y="17053"/>
                      <a:pt x="77782" y="16257"/>
                    </a:cubicBezTo>
                    <a:cubicBezTo>
                      <a:pt x="78419" y="14665"/>
                      <a:pt x="79024" y="13106"/>
                      <a:pt x="79883" y="11609"/>
                    </a:cubicBezTo>
                    <a:cubicBezTo>
                      <a:pt x="80711" y="10145"/>
                      <a:pt x="81666" y="8744"/>
                      <a:pt x="82526" y="7312"/>
                    </a:cubicBezTo>
                    <a:cubicBezTo>
                      <a:pt x="82939" y="6611"/>
                      <a:pt x="83353" y="5943"/>
                      <a:pt x="83735" y="5242"/>
                    </a:cubicBezTo>
                    <a:cubicBezTo>
                      <a:pt x="84085" y="4637"/>
                      <a:pt x="84436" y="4160"/>
                      <a:pt x="84308" y="3491"/>
                    </a:cubicBezTo>
                    <a:cubicBezTo>
                      <a:pt x="84308" y="3428"/>
                      <a:pt x="84308" y="3396"/>
                      <a:pt x="84276" y="3364"/>
                    </a:cubicBezTo>
                    <a:cubicBezTo>
                      <a:pt x="84245" y="3300"/>
                      <a:pt x="84245" y="3269"/>
                      <a:pt x="84181" y="3205"/>
                    </a:cubicBezTo>
                    <a:cubicBezTo>
                      <a:pt x="83767" y="2568"/>
                      <a:pt x="82780" y="2154"/>
                      <a:pt x="82080" y="1868"/>
                    </a:cubicBezTo>
                    <a:cubicBezTo>
                      <a:pt x="81029" y="1422"/>
                      <a:pt x="79883" y="1199"/>
                      <a:pt x="78769" y="1008"/>
                    </a:cubicBezTo>
                    <a:cubicBezTo>
                      <a:pt x="77527" y="785"/>
                      <a:pt x="76286" y="594"/>
                      <a:pt x="75012" y="499"/>
                    </a:cubicBezTo>
                    <a:cubicBezTo>
                      <a:pt x="73644" y="435"/>
                      <a:pt x="72306" y="499"/>
                      <a:pt x="70969" y="340"/>
                    </a:cubicBezTo>
                    <a:cubicBezTo>
                      <a:pt x="69915" y="205"/>
                      <a:pt x="68861" y="1"/>
                      <a:pt x="67787" y="1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9"/>
              <p:cNvSpPr/>
              <p:nvPr/>
            </p:nvSpPr>
            <p:spPr>
              <a:xfrm>
                <a:off x="1700946" y="3475355"/>
                <a:ext cx="1690454" cy="525510"/>
              </a:xfrm>
              <a:custGeom>
                <a:avLst/>
                <a:gdLst/>
                <a:ahLst/>
                <a:cxnLst/>
                <a:rect l="l" t="t" r="r" b="b"/>
                <a:pathLst>
                  <a:path w="84491" h="26679" extrusionOk="0">
                    <a:moveTo>
                      <a:pt x="84363" y="3566"/>
                    </a:moveTo>
                    <a:cubicBezTo>
                      <a:pt x="84363" y="3503"/>
                      <a:pt x="84363" y="3471"/>
                      <a:pt x="84331" y="3439"/>
                    </a:cubicBezTo>
                    <a:cubicBezTo>
                      <a:pt x="84300" y="3375"/>
                      <a:pt x="84300" y="3344"/>
                      <a:pt x="84236" y="3280"/>
                    </a:cubicBezTo>
                    <a:cubicBezTo>
                      <a:pt x="83822" y="2643"/>
                      <a:pt x="82835" y="2229"/>
                      <a:pt x="82135" y="1943"/>
                    </a:cubicBezTo>
                    <a:cubicBezTo>
                      <a:pt x="81084" y="1497"/>
                      <a:pt x="79938" y="1274"/>
                      <a:pt x="78824" y="1083"/>
                    </a:cubicBezTo>
                    <a:cubicBezTo>
                      <a:pt x="77582" y="860"/>
                      <a:pt x="76341" y="669"/>
                      <a:pt x="75067" y="574"/>
                    </a:cubicBezTo>
                    <a:cubicBezTo>
                      <a:pt x="73699" y="510"/>
                      <a:pt x="72361" y="574"/>
                      <a:pt x="71024" y="415"/>
                    </a:cubicBezTo>
                    <a:cubicBezTo>
                      <a:pt x="69783" y="256"/>
                      <a:pt x="68541" y="1"/>
                      <a:pt x="67268" y="96"/>
                    </a:cubicBezTo>
                    <a:cubicBezTo>
                      <a:pt x="66345" y="128"/>
                      <a:pt x="65931" y="574"/>
                      <a:pt x="65390" y="1306"/>
                    </a:cubicBezTo>
                    <a:cubicBezTo>
                      <a:pt x="64721" y="2229"/>
                      <a:pt x="64180" y="3248"/>
                      <a:pt x="63766" y="4299"/>
                    </a:cubicBezTo>
                    <a:cubicBezTo>
                      <a:pt x="63320" y="5349"/>
                      <a:pt x="62779" y="6527"/>
                      <a:pt x="62556" y="7673"/>
                    </a:cubicBezTo>
                    <a:cubicBezTo>
                      <a:pt x="60041" y="7673"/>
                      <a:pt x="57526" y="8182"/>
                      <a:pt x="55011" y="8469"/>
                    </a:cubicBezTo>
                    <a:cubicBezTo>
                      <a:pt x="52337" y="8787"/>
                      <a:pt x="49695" y="8883"/>
                      <a:pt x="47021" y="8915"/>
                    </a:cubicBezTo>
                    <a:cubicBezTo>
                      <a:pt x="45716" y="8947"/>
                      <a:pt x="44442" y="9042"/>
                      <a:pt x="43169" y="9074"/>
                    </a:cubicBezTo>
                    <a:cubicBezTo>
                      <a:pt x="41959" y="9074"/>
                      <a:pt x="40845" y="8978"/>
                      <a:pt x="39635" y="8724"/>
                    </a:cubicBezTo>
                    <a:cubicBezTo>
                      <a:pt x="37120" y="8214"/>
                      <a:pt x="34510" y="7960"/>
                      <a:pt x="31963" y="7705"/>
                    </a:cubicBezTo>
                    <a:cubicBezTo>
                      <a:pt x="30785" y="7578"/>
                      <a:pt x="29607" y="7418"/>
                      <a:pt x="28429" y="7323"/>
                    </a:cubicBezTo>
                    <a:cubicBezTo>
                      <a:pt x="28143" y="7323"/>
                      <a:pt x="27729" y="7259"/>
                      <a:pt x="27411" y="7323"/>
                    </a:cubicBezTo>
                    <a:cubicBezTo>
                      <a:pt x="26774" y="7418"/>
                      <a:pt x="26010" y="6941"/>
                      <a:pt x="25405" y="6686"/>
                    </a:cubicBezTo>
                    <a:cubicBezTo>
                      <a:pt x="23049" y="5668"/>
                      <a:pt x="20725" y="4585"/>
                      <a:pt x="18401" y="3566"/>
                    </a:cubicBezTo>
                    <a:cubicBezTo>
                      <a:pt x="17414" y="3153"/>
                      <a:pt x="16491" y="2580"/>
                      <a:pt x="15409" y="2643"/>
                    </a:cubicBezTo>
                    <a:cubicBezTo>
                      <a:pt x="15059" y="2643"/>
                      <a:pt x="14804" y="2834"/>
                      <a:pt x="14486" y="2866"/>
                    </a:cubicBezTo>
                    <a:cubicBezTo>
                      <a:pt x="14295" y="2898"/>
                      <a:pt x="14135" y="2930"/>
                      <a:pt x="13944" y="2993"/>
                    </a:cubicBezTo>
                    <a:cubicBezTo>
                      <a:pt x="13785" y="3057"/>
                      <a:pt x="13531" y="3375"/>
                      <a:pt x="13371" y="3375"/>
                    </a:cubicBezTo>
                    <a:cubicBezTo>
                      <a:pt x="12289" y="3503"/>
                      <a:pt x="11143" y="3598"/>
                      <a:pt x="10061" y="3757"/>
                    </a:cubicBezTo>
                    <a:cubicBezTo>
                      <a:pt x="8851" y="3917"/>
                      <a:pt x="7705" y="4458"/>
                      <a:pt x="6654" y="5031"/>
                    </a:cubicBezTo>
                    <a:cubicBezTo>
                      <a:pt x="5890" y="5445"/>
                      <a:pt x="5158" y="5986"/>
                      <a:pt x="4362" y="6368"/>
                    </a:cubicBezTo>
                    <a:cubicBezTo>
                      <a:pt x="3821" y="6623"/>
                      <a:pt x="2802" y="6845"/>
                      <a:pt x="2452" y="7418"/>
                    </a:cubicBezTo>
                    <a:cubicBezTo>
                      <a:pt x="2325" y="7578"/>
                      <a:pt x="2293" y="7991"/>
                      <a:pt x="2166" y="8119"/>
                    </a:cubicBezTo>
                    <a:cubicBezTo>
                      <a:pt x="1879" y="8342"/>
                      <a:pt x="1688" y="8660"/>
                      <a:pt x="1529" y="8947"/>
                    </a:cubicBezTo>
                    <a:cubicBezTo>
                      <a:pt x="1370" y="9201"/>
                      <a:pt x="733" y="9551"/>
                      <a:pt x="510" y="10061"/>
                    </a:cubicBezTo>
                    <a:cubicBezTo>
                      <a:pt x="1" y="11175"/>
                      <a:pt x="1465" y="12034"/>
                      <a:pt x="2420" y="11812"/>
                    </a:cubicBezTo>
                    <a:cubicBezTo>
                      <a:pt x="3216" y="11652"/>
                      <a:pt x="3885" y="11334"/>
                      <a:pt x="4585" y="10952"/>
                    </a:cubicBezTo>
                    <a:cubicBezTo>
                      <a:pt x="5190" y="10634"/>
                      <a:pt x="5827" y="10347"/>
                      <a:pt x="6463" y="10029"/>
                    </a:cubicBezTo>
                    <a:cubicBezTo>
                      <a:pt x="5986" y="11748"/>
                      <a:pt x="6527" y="13658"/>
                      <a:pt x="7546" y="15059"/>
                    </a:cubicBezTo>
                    <a:cubicBezTo>
                      <a:pt x="8023" y="15727"/>
                      <a:pt x="8628" y="17160"/>
                      <a:pt x="9551" y="17255"/>
                    </a:cubicBezTo>
                    <a:cubicBezTo>
                      <a:pt x="10538" y="17383"/>
                      <a:pt x="11175" y="16555"/>
                      <a:pt x="11557" y="15759"/>
                    </a:cubicBezTo>
                    <a:cubicBezTo>
                      <a:pt x="12353" y="15568"/>
                      <a:pt x="13212" y="15695"/>
                      <a:pt x="13944" y="15282"/>
                    </a:cubicBezTo>
                    <a:cubicBezTo>
                      <a:pt x="14422" y="14995"/>
                      <a:pt x="14677" y="14581"/>
                      <a:pt x="14645" y="14136"/>
                    </a:cubicBezTo>
                    <a:cubicBezTo>
                      <a:pt x="16682" y="14486"/>
                      <a:pt x="18592" y="15377"/>
                      <a:pt x="20630" y="15759"/>
                    </a:cubicBezTo>
                    <a:cubicBezTo>
                      <a:pt x="22317" y="16046"/>
                      <a:pt x="24100" y="16428"/>
                      <a:pt x="25723" y="15695"/>
                    </a:cubicBezTo>
                    <a:cubicBezTo>
                      <a:pt x="25946" y="15823"/>
                      <a:pt x="26201" y="15918"/>
                      <a:pt x="26456" y="15950"/>
                    </a:cubicBezTo>
                    <a:cubicBezTo>
                      <a:pt x="26519" y="15982"/>
                      <a:pt x="26869" y="16046"/>
                      <a:pt x="26806" y="15950"/>
                    </a:cubicBezTo>
                    <a:cubicBezTo>
                      <a:pt x="26901" y="16078"/>
                      <a:pt x="27060" y="16173"/>
                      <a:pt x="27220" y="16237"/>
                    </a:cubicBezTo>
                    <a:cubicBezTo>
                      <a:pt x="28429" y="16619"/>
                      <a:pt x="29639" y="16905"/>
                      <a:pt x="30849" y="17383"/>
                    </a:cubicBezTo>
                    <a:cubicBezTo>
                      <a:pt x="33236" y="18338"/>
                      <a:pt x="35465" y="19675"/>
                      <a:pt x="37757" y="20789"/>
                    </a:cubicBezTo>
                    <a:cubicBezTo>
                      <a:pt x="39763" y="21744"/>
                      <a:pt x="41641" y="22763"/>
                      <a:pt x="43806" y="23368"/>
                    </a:cubicBezTo>
                    <a:cubicBezTo>
                      <a:pt x="44952" y="23686"/>
                      <a:pt x="46130" y="23909"/>
                      <a:pt x="47307" y="24227"/>
                    </a:cubicBezTo>
                    <a:cubicBezTo>
                      <a:pt x="48581" y="24609"/>
                      <a:pt x="49886" y="24991"/>
                      <a:pt x="51191" y="25278"/>
                    </a:cubicBezTo>
                    <a:cubicBezTo>
                      <a:pt x="53706" y="25787"/>
                      <a:pt x="56253" y="25914"/>
                      <a:pt x="58800" y="25723"/>
                    </a:cubicBezTo>
                    <a:cubicBezTo>
                      <a:pt x="60010" y="25660"/>
                      <a:pt x="61219" y="25564"/>
                      <a:pt x="62461" y="25564"/>
                    </a:cubicBezTo>
                    <a:cubicBezTo>
                      <a:pt x="63798" y="25596"/>
                      <a:pt x="65071" y="26010"/>
                      <a:pt x="66377" y="26265"/>
                    </a:cubicBezTo>
                    <a:cubicBezTo>
                      <a:pt x="67300" y="26456"/>
                      <a:pt x="68287" y="26519"/>
                      <a:pt x="69210" y="26615"/>
                    </a:cubicBezTo>
                    <a:cubicBezTo>
                      <a:pt x="70165" y="26678"/>
                      <a:pt x="70929" y="26233"/>
                      <a:pt x="71566" y="25564"/>
                    </a:cubicBezTo>
                    <a:cubicBezTo>
                      <a:pt x="72330" y="24800"/>
                      <a:pt x="72871" y="23845"/>
                      <a:pt x="73571" y="23017"/>
                    </a:cubicBezTo>
                    <a:cubicBezTo>
                      <a:pt x="74272" y="22222"/>
                      <a:pt x="74749" y="21298"/>
                      <a:pt x="75354" y="20407"/>
                    </a:cubicBezTo>
                    <a:cubicBezTo>
                      <a:pt x="75768" y="19770"/>
                      <a:pt x="76309" y="19197"/>
                      <a:pt x="76723" y="18561"/>
                    </a:cubicBezTo>
                    <a:cubicBezTo>
                      <a:pt x="77169" y="17860"/>
                      <a:pt x="77519" y="17128"/>
                      <a:pt x="77837" y="16332"/>
                    </a:cubicBezTo>
                    <a:cubicBezTo>
                      <a:pt x="78474" y="14740"/>
                      <a:pt x="79079" y="13181"/>
                      <a:pt x="79938" y="11684"/>
                    </a:cubicBezTo>
                    <a:cubicBezTo>
                      <a:pt x="80766" y="10220"/>
                      <a:pt x="81721" y="8819"/>
                      <a:pt x="82581" y="7387"/>
                    </a:cubicBezTo>
                    <a:cubicBezTo>
                      <a:pt x="82994" y="6686"/>
                      <a:pt x="83408" y="6018"/>
                      <a:pt x="83790" y="5317"/>
                    </a:cubicBezTo>
                    <a:cubicBezTo>
                      <a:pt x="84140" y="4712"/>
                      <a:pt x="84491" y="4235"/>
                      <a:pt x="84363" y="3566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9"/>
              <p:cNvSpPr/>
              <p:nvPr/>
            </p:nvSpPr>
            <p:spPr>
              <a:xfrm>
                <a:off x="1710029" y="3570041"/>
                <a:ext cx="189671" cy="118973"/>
              </a:xfrm>
              <a:custGeom>
                <a:avLst/>
                <a:gdLst/>
                <a:ahLst/>
                <a:cxnLst/>
                <a:rect l="l" t="t" r="r" b="b"/>
                <a:pathLst>
                  <a:path w="9480" h="6040" extrusionOk="0">
                    <a:moveTo>
                      <a:pt x="9479" y="1"/>
                    </a:moveTo>
                    <a:lnTo>
                      <a:pt x="9479" y="1"/>
                    </a:lnTo>
                    <a:cubicBezTo>
                      <a:pt x="6646" y="638"/>
                      <a:pt x="3717" y="1975"/>
                      <a:pt x="1775" y="4203"/>
                    </a:cubicBezTo>
                    <a:cubicBezTo>
                      <a:pt x="1712" y="4012"/>
                      <a:pt x="1712" y="3789"/>
                      <a:pt x="1743" y="3598"/>
                    </a:cubicBezTo>
                    <a:cubicBezTo>
                      <a:pt x="1743" y="3566"/>
                      <a:pt x="1775" y="3535"/>
                      <a:pt x="1775" y="3503"/>
                    </a:cubicBezTo>
                    <a:cubicBezTo>
                      <a:pt x="1775" y="3434"/>
                      <a:pt x="1825" y="3247"/>
                      <a:pt x="1780" y="3247"/>
                    </a:cubicBezTo>
                    <a:cubicBezTo>
                      <a:pt x="1763" y="3247"/>
                      <a:pt x="1732" y="3274"/>
                      <a:pt x="1680" y="3344"/>
                    </a:cubicBezTo>
                    <a:cubicBezTo>
                      <a:pt x="1616" y="3375"/>
                      <a:pt x="1584" y="3407"/>
                      <a:pt x="1552" y="3471"/>
                    </a:cubicBezTo>
                    <a:cubicBezTo>
                      <a:pt x="1298" y="3630"/>
                      <a:pt x="1139" y="3917"/>
                      <a:pt x="1139" y="4299"/>
                    </a:cubicBezTo>
                    <a:cubicBezTo>
                      <a:pt x="1107" y="4299"/>
                      <a:pt x="1107" y="4331"/>
                      <a:pt x="1107" y="4362"/>
                    </a:cubicBezTo>
                    <a:cubicBezTo>
                      <a:pt x="1011" y="4426"/>
                      <a:pt x="948" y="4522"/>
                      <a:pt x="948" y="4649"/>
                    </a:cubicBezTo>
                    <a:cubicBezTo>
                      <a:pt x="916" y="4681"/>
                      <a:pt x="884" y="4744"/>
                      <a:pt x="884" y="4744"/>
                    </a:cubicBezTo>
                    <a:cubicBezTo>
                      <a:pt x="820" y="4744"/>
                      <a:pt x="852" y="4808"/>
                      <a:pt x="884" y="4808"/>
                    </a:cubicBezTo>
                    <a:lnTo>
                      <a:pt x="916" y="4808"/>
                    </a:lnTo>
                    <a:cubicBezTo>
                      <a:pt x="1043" y="4808"/>
                      <a:pt x="1107" y="4872"/>
                      <a:pt x="1202" y="4935"/>
                    </a:cubicBezTo>
                    <a:cubicBezTo>
                      <a:pt x="1075" y="5126"/>
                      <a:pt x="948" y="5317"/>
                      <a:pt x="852" y="5508"/>
                    </a:cubicBezTo>
                    <a:cubicBezTo>
                      <a:pt x="661" y="5604"/>
                      <a:pt x="502" y="5731"/>
                      <a:pt x="311" y="5827"/>
                    </a:cubicBezTo>
                    <a:cubicBezTo>
                      <a:pt x="42" y="5854"/>
                      <a:pt x="0" y="6039"/>
                      <a:pt x="223" y="6039"/>
                    </a:cubicBezTo>
                    <a:cubicBezTo>
                      <a:pt x="264" y="6039"/>
                      <a:pt x="315" y="6033"/>
                      <a:pt x="374" y="6018"/>
                    </a:cubicBezTo>
                    <a:lnTo>
                      <a:pt x="374" y="6018"/>
                    </a:lnTo>
                    <a:cubicBezTo>
                      <a:pt x="354" y="6024"/>
                      <a:pt x="348" y="6027"/>
                      <a:pt x="350" y="6027"/>
                    </a:cubicBezTo>
                    <a:cubicBezTo>
                      <a:pt x="356" y="6027"/>
                      <a:pt x="420" y="6009"/>
                      <a:pt x="415" y="6009"/>
                    </a:cubicBezTo>
                    <a:cubicBezTo>
                      <a:pt x="413" y="6009"/>
                      <a:pt x="401" y="6011"/>
                      <a:pt x="374" y="6018"/>
                    </a:cubicBezTo>
                    <a:cubicBezTo>
                      <a:pt x="502" y="5986"/>
                      <a:pt x="629" y="5954"/>
                      <a:pt x="725" y="5890"/>
                    </a:cubicBezTo>
                    <a:cubicBezTo>
                      <a:pt x="1043" y="5795"/>
                      <a:pt x="1202" y="5572"/>
                      <a:pt x="1234" y="5222"/>
                    </a:cubicBezTo>
                    <a:cubicBezTo>
                      <a:pt x="2921" y="2611"/>
                      <a:pt x="6837" y="606"/>
                      <a:pt x="9479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9"/>
              <p:cNvSpPr/>
              <p:nvPr/>
            </p:nvSpPr>
            <p:spPr>
              <a:xfrm>
                <a:off x="1990754" y="3552766"/>
                <a:ext cx="53160" cy="1757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892" extrusionOk="0">
                    <a:moveTo>
                      <a:pt x="453" y="1"/>
                    </a:moveTo>
                    <a:cubicBezTo>
                      <a:pt x="449" y="1"/>
                      <a:pt x="350" y="45"/>
                      <a:pt x="64" y="178"/>
                    </a:cubicBezTo>
                    <a:cubicBezTo>
                      <a:pt x="32" y="209"/>
                      <a:pt x="1" y="241"/>
                      <a:pt x="32" y="273"/>
                    </a:cubicBezTo>
                    <a:cubicBezTo>
                      <a:pt x="32" y="268"/>
                      <a:pt x="41" y="265"/>
                      <a:pt x="57" y="265"/>
                    </a:cubicBezTo>
                    <a:cubicBezTo>
                      <a:pt x="310" y="265"/>
                      <a:pt x="2458" y="891"/>
                      <a:pt x="2640" y="891"/>
                    </a:cubicBezTo>
                    <a:cubicBezTo>
                      <a:pt x="2655" y="891"/>
                      <a:pt x="2657" y="887"/>
                      <a:pt x="2643" y="878"/>
                    </a:cubicBezTo>
                    <a:cubicBezTo>
                      <a:pt x="2084" y="368"/>
                      <a:pt x="1452" y="99"/>
                      <a:pt x="745" y="99"/>
                    </a:cubicBezTo>
                    <a:cubicBezTo>
                      <a:pt x="531" y="99"/>
                      <a:pt x="310" y="123"/>
                      <a:pt x="82" y="174"/>
                    </a:cubicBezTo>
                    <a:lnTo>
                      <a:pt x="82" y="174"/>
                    </a:lnTo>
                    <a:cubicBezTo>
                      <a:pt x="160" y="143"/>
                      <a:pt x="460" y="1"/>
                      <a:pt x="453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9"/>
              <p:cNvSpPr/>
              <p:nvPr/>
            </p:nvSpPr>
            <p:spPr>
              <a:xfrm>
                <a:off x="1878472" y="3700439"/>
                <a:ext cx="119945" cy="6904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3505" extrusionOk="0">
                    <a:moveTo>
                      <a:pt x="2684" y="1340"/>
                    </a:moveTo>
                    <a:cubicBezTo>
                      <a:pt x="2684" y="1340"/>
                      <a:pt x="2683" y="1340"/>
                      <a:pt x="2683" y="1340"/>
                    </a:cubicBezTo>
                    <a:lnTo>
                      <a:pt x="2683" y="1340"/>
                    </a:lnTo>
                    <a:cubicBezTo>
                      <a:pt x="2683" y="1340"/>
                      <a:pt x="2683" y="1340"/>
                      <a:pt x="2684" y="1340"/>
                    </a:cubicBezTo>
                    <a:close/>
                    <a:moveTo>
                      <a:pt x="4530" y="2454"/>
                    </a:moveTo>
                    <a:cubicBezTo>
                      <a:pt x="4530" y="2486"/>
                      <a:pt x="4530" y="2486"/>
                      <a:pt x="4530" y="2486"/>
                    </a:cubicBezTo>
                    <a:lnTo>
                      <a:pt x="4498" y="2486"/>
                    </a:lnTo>
                    <a:cubicBezTo>
                      <a:pt x="4498" y="2486"/>
                      <a:pt x="4498" y="2486"/>
                      <a:pt x="4530" y="2454"/>
                    </a:cubicBezTo>
                    <a:lnTo>
                      <a:pt x="4530" y="2454"/>
                    </a:lnTo>
                    <a:cubicBezTo>
                      <a:pt x="4514" y="2470"/>
                      <a:pt x="4514" y="2478"/>
                      <a:pt x="4518" y="2478"/>
                    </a:cubicBezTo>
                    <a:cubicBezTo>
                      <a:pt x="4522" y="2478"/>
                      <a:pt x="4530" y="2470"/>
                      <a:pt x="4530" y="2454"/>
                    </a:cubicBezTo>
                    <a:lnTo>
                      <a:pt x="4530" y="2454"/>
                    </a:lnTo>
                    <a:cubicBezTo>
                      <a:pt x="4530" y="2454"/>
                      <a:pt x="4530" y="2454"/>
                      <a:pt x="4530" y="2454"/>
                    </a:cubicBezTo>
                    <a:close/>
                    <a:moveTo>
                      <a:pt x="3801" y="0"/>
                    </a:moveTo>
                    <a:cubicBezTo>
                      <a:pt x="3258" y="0"/>
                      <a:pt x="0" y="2525"/>
                      <a:pt x="551" y="2613"/>
                    </a:cubicBezTo>
                    <a:cubicBezTo>
                      <a:pt x="1060" y="2613"/>
                      <a:pt x="1570" y="2581"/>
                      <a:pt x="2079" y="2518"/>
                    </a:cubicBezTo>
                    <a:lnTo>
                      <a:pt x="2079" y="2518"/>
                    </a:lnTo>
                    <a:cubicBezTo>
                      <a:pt x="1410" y="2900"/>
                      <a:pt x="1251" y="3218"/>
                      <a:pt x="1633" y="3504"/>
                    </a:cubicBezTo>
                    <a:cubicBezTo>
                      <a:pt x="2244" y="2894"/>
                      <a:pt x="2935" y="2588"/>
                      <a:pt x="3707" y="2588"/>
                    </a:cubicBezTo>
                    <a:cubicBezTo>
                      <a:pt x="4021" y="2588"/>
                      <a:pt x="4348" y="2639"/>
                      <a:pt x="4689" y="2740"/>
                    </a:cubicBezTo>
                    <a:cubicBezTo>
                      <a:pt x="4721" y="2740"/>
                      <a:pt x="4721" y="2772"/>
                      <a:pt x="4753" y="2772"/>
                    </a:cubicBezTo>
                    <a:cubicBezTo>
                      <a:pt x="4785" y="2804"/>
                      <a:pt x="4817" y="2836"/>
                      <a:pt x="4912" y="2868"/>
                    </a:cubicBezTo>
                    <a:cubicBezTo>
                      <a:pt x="4840" y="2808"/>
                      <a:pt x="4812" y="2786"/>
                      <a:pt x="4813" y="2786"/>
                    </a:cubicBezTo>
                    <a:lnTo>
                      <a:pt x="4813" y="2786"/>
                    </a:lnTo>
                    <a:cubicBezTo>
                      <a:pt x="4815" y="2786"/>
                      <a:pt x="5089" y="3003"/>
                      <a:pt x="5124" y="3003"/>
                    </a:cubicBezTo>
                    <a:cubicBezTo>
                      <a:pt x="5132" y="3003"/>
                      <a:pt x="5127" y="2992"/>
                      <a:pt x="5103" y="2963"/>
                    </a:cubicBezTo>
                    <a:cubicBezTo>
                      <a:pt x="5135" y="2900"/>
                      <a:pt x="5135" y="2804"/>
                      <a:pt x="5071" y="2740"/>
                    </a:cubicBezTo>
                    <a:cubicBezTo>
                      <a:pt x="5071" y="2740"/>
                      <a:pt x="5103" y="2740"/>
                      <a:pt x="5071" y="2709"/>
                    </a:cubicBezTo>
                    <a:cubicBezTo>
                      <a:pt x="5103" y="2677"/>
                      <a:pt x="5103" y="2645"/>
                      <a:pt x="5103" y="2613"/>
                    </a:cubicBezTo>
                    <a:cubicBezTo>
                      <a:pt x="5125" y="2613"/>
                      <a:pt x="5188" y="2627"/>
                      <a:pt x="5238" y="2627"/>
                    </a:cubicBezTo>
                    <a:cubicBezTo>
                      <a:pt x="5262" y="2627"/>
                      <a:pt x="5284" y="2624"/>
                      <a:pt x="5294" y="2613"/>
                    </a:cubicBezTo>
                    <a:cubicBezTo>
                      <a:pt x="5316" y="2613"/>
                      <a:pt x="5337" y="2627"/>
                      <a:pt x="5349" y="2627"/>
                    </a:cubicBezTo>
                    <a:cubicBezTo>
                      <a:pt x="5354" y="2627"/>
                      <a:pt x="5358" y="2624"/>
                      <a:pt x="5358" y="2613"/>
                    </a:cubicBezTo>
                    <a:cubicBezTo>
                      <a:pt x="5390" y="2645"/>
                      <a:pt x="5422" y="2645"/>
                      <a:pt x="5485" y="2645"/>
                    </a:cubicBezTo>
                    <a:cubicBezTo>
                      <a:pt x="5613" y="2677"/>
                      <a:pt x="5708" y="2709"/>
                      <a:pt x="5836" y="2709"/>
                    </a:cubicBezTo>
                    <a:lnTo>
                      <a:pt x="5867" y="2709"/>
                    </a:lnTo>
                    <a:cubicBezTo>
                      <a:pt x="5899" y="2740"/>
                      <a:pt x="5899" y="2740"/>
                      <a:pt x="5899" y="2740"/>
                    </a:cubicBezTo>
                    <a:cubicBezTo>
                      <a:pt x="5931" y="2740"/>
                      <a:pt x="5995" y="2740"/>
                      <a:pt x="5963" y="2709"/>
                    </a:cubicBezTo>
                    <a:cubicBezTo>
                      <a:pt x="5931" y="2677"/>
                      <a:pt x="5708" y="2422"/>
                      <a:pt x="5644" y="2422"/>
                    </a:cubicBezTo>
                    <a:cubicBezTo>
                      <a:pt x="5090" y="2045"/>
                      <a:pt x="4922" y="2023"/>
                      <a:pt x="4591" y="2023"/>
                    </a:cubicBezTo>
                    <a:cubicBezTo>
                      <a:pt x="4548" y="2023"/>
                      <a:pt x="4502" y="2024"/>
                      <a:pt x="4452" y="2024"/>
                    </a:cubicBezTo>
                    <a:cubicBezTo>
                      <a:pt x="4335" y="2024"/>
                      <a:pt x="4197" y="2022"/>
                      <a:pt x="4021" y="2008"/>
                    </a:cubicBezTo>
                    <a:cubicBezTo>
                      <a:pt x="3991" y="1978"/>
                      <a:pt x="3932" y="1976"/>
                      <a:pt x="3872" y="1976"/>
                    </a:cubicBezTo>
                    <a:lnTo>
                      <a:pt x="3872" y="1976"/>
                    </a:lnTo>
                    <a:cubicBezTo>
                      <a:pt x="3900" y="1956"/>
                      <a:pt x="3497" y="1627"/>
                      <a:pt x="3377" y="1627"/>
                    </a:cubicBezTo>
                    <a:cubicBezTo>
                      <a:pt x="3323" y="1627"/>
                      <a:pt x="3325" y="1692"/>
                      <a:pt x="3448" y="1881"/>
                    </a:cubicBezTo>
                    <a:cubicBezTo>
                      <a:pt x="3448" y="1881"/>
                      <a:pt x="3448" y="1895"/>
                      <a:pt x="3448" y="1904"/>
                    </a:cubicBezTo>
                    <a:lnTo>
                      <a:pt x="3448" y="1904"/>
                    </a:lnTo>
                    <a:cubicBezTo>
                      <a:pt x="3377" y="1844"/>
                      <a:pt x="3015" y="1590"/>
                      <a:pt x="2815" y="1444"/>
                    </a:cubicBezTo>
                    <a:lnTo>
                      <a:pt x="2815" y="1444"/>
                    </a:lnTo>
                    <a:cubicBezTo>
                      <a:pt x="3813" y="383"/>
                      <a:pt x="4013" y="0"/>
                      <a:pt x="3801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9"/>
              <p:cNvSpPr/>
              <p:nvPr/>
            </p:nvSpPr>
            <p:spPr>
              <a:xfrm>
                <a:off x="1714331" y="3626475"/>
                <a:ext cx="196194" cy="81646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4145" extrusionOk="0">
                    <a:moveTo>
                      <a:pt x="5508" y="2198"/>
                    </a:moveTo>
                    <a:cubicBezTo>
                      <a:pt x="5476" y="2230"/>
                      <a:pt x="5444" y="2230"/>
                      <a:pt x="5412" y="2261"/>
                    </a:cubicBezTo>
                    <a:cubicBezTo>
                      <a:pt x="5412" y="2261"/>
                      <a:pt x="5412" y="2230"/>
                      <a:pt x="5412" y="2230"/>
                    </a:cubicBezTo>
                    <a:cubicBezTo>
                      <a:pt x="5444" y="2230"/>
                      <a:pt x="5476" y="2198"/>
                      <a:pt x="5476" y="2198"/>
                    </a:cubicBezTo>
                    <a:close/>
                    <a:moveTo>
                      <a:pt x="9739" y="0"/>
                    </a:moveTo>
                    <a:cubicBezTo>
                      <a:pt x="9358" y="0"/>
                      <a:pt x="7485" y="797"/>
                      <a:pt x="7513" y="797"/>
                    </a:cubicBezTo>
                    <a:cubicBezTo>
                      <a:pt x="7450" y="797"/>
                      <a:pt x="7386" y="829"/>
                      <a:pt x="7322" y="861"/>
                    </a:cubicBezTo>
                    <a:cubicBezTo>
                      <a:pt x="7291" y="861"/>
                      <a:pt x="7259" y="892"/>
                      <a:pt x="7227" y="924"/>
                    </a:cubicBezTo>
                    <a:cubicBezTo>
                      <a:pt x="6654" y="1115"/>
                      <a:pt x="6081" y="1179"/>
                      <a:pt x="5540" y="1338"/>
                    </a:cubicBezTo>
                    <a:lnTo>
                      <a:pt x="5317" y="1338"/>
                    </a:lnTo>
                    <a:cubicBezTo>
                      <a:pt x="5317" y="1338"/>
                      <a:pt x="5223" y="1268"/>
                      <a:pt x="5176" y="1268"/>
                    </a:cubicBezTo>
                    <a:cubicBezTo>
                      <a:pt x="5169" y="1268"/>
                      <a:pt x="5162" y="1270"/>
                      <a:pt x="5158" y="1275"/>
                    </a:cubicBezTo>
                    <a:cubicBezTo>
                      <a:pt x="5094" y="1338"/>
                      <a:pt x="5094" y="1434"/>
                      <a:pt x="5126" y="1529"/>
                    </a:cubicBezTo>
                    <a:cubicBezTo>
                      <a:pt x="5062" y="1657"/>
                      <a:pt x="5030" y="1752"/>
                      <a:pt x="4998" y="1879"/>
                    </a:cubicBezTo>
                    <a:cubicBezTo>
                      <a:pt x="4839" y="2007"/>
                      <a:pt x="4680" y="2134"/>
                      <a:pt x="4521" y="2230"/>
                    </a:cubicBezTo>
                    <a:cubicBezTo>
                      <a:pt x="4107" y="2452"/>
                      <a:pt x="3566" y="2612"/>
                      <a:pt x="3152" y="2612"/>
                    </a:cubicBezTo>
                    <a:cubicBezTo>
                      <a:pt x="3079" y="2563"/>
                      <a:pt x="2949" y="2495"/>
                      <a:pt x="2835" y="2495"/>
                    </a:cubicBezTo>
                    <a:cubicBezTo>
                      <a:pt x="2801" y="2495"/>
                      <a:pt x="2768" y="2501"/>
                      <a:pt x="2738" y="2516"/>
                    </a:cubicBezTo>
                    <a:cubicBezTo>
                      <a:pt x="2722" y="2512"/>
                      <a:pt x="2709" y="2509"/>
                      <a:pt x="2699" y="2509"/>
                    </a:cubicBezTo>
                    <a:cubicBezTo>
                      <a:pt x="2568" y="2509"/>
                      <a:pt x="2895" y="2866"/>
                      <a:pt x="2865" y="2866"/>
                    </a:cubicBezTo>
                    <a:cubicBezTo>
                      <a:pt x="2770" y="2930"/>
                      <a:pt x="2643" y="3025"/>
                      <a:pt x="2547" y="3089"/>
                    </a:cubicBezTo>
                    <a:cubicBezTo>
                      <a:pt x="1688" y="3153"/>
                      <a:pt x="860" y="3312"/>
                      <a:pt x="64" y="3567"/>
                    </a:cubicBezTo>
                    <a:cubicBezTo>
                      <a:pt x="53" y="3561"/>
                      <a:pt x="44" y="3558"/>
                      <a:pt x="37" y="3558"/>
                    </a:cubicBezTo>
                    <a:cubicBezTo>
                      <a:pt x="0" y="3558"/>
                      <a:pt x="0" y="3620"/>
                      <a:pt x="0" y="3726"/>
                    </a:cubicBezTo>
                    <a:cubicBezTo>
                      <a:pt x="86" y="4013"/>
                      <a:pt x="767" y="4144"/>
                      <a:pt x="1134" y="4144"/>
                    </a:cubicBezTo>
                    <a:cubicBezTo>
                      <a:pt x="1174" y="4144"/>
                      <a:pt x="1210" y="4143"/>
                      <a:pt x="1242" y="4140"/>
                    </a:cubicBezTo>
                    <a:cubicBezTo>
                      <a:pt x="2929" y="4076"/>
                      <a:pt x="5412" y="2421"/>
                      <a:pt x="6749" y="1497"/>
                    </a:cubicBezTo>
                    <a:cubicBezTo>
                      <a:pt x="7029" y="1373"/>
                      <a:pt x="9684" y="31"/>
                      <a:pt x="9801" y="31"/>
                    </a:cubicBezTo>
                    <a:cubicBezTo>
                      <a:pt x="9804" y="31"/>
                      <a:pt x="9805" y="32"/>
                      <a:pt x="9805" y="33"/>
                    </a:cubicBezTo>
                    <a:lnTo>
                      <a:pt x="9805" y="33"/>
                    </a:lnTo>
                    <a:cubicBezTo>
                      <a:pt x="9805" y="10"/>
                      <a:pt x="9782" y="0"/>
                      <a:pt x="9739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9"/>
              <p:cNvSpPr/>
              <p:nvPr/>
            </p:nvSpPr>
            <p:spPr>
              <a:xfrm>
                <a:off x="2136249" y="3763392"/>
                <a:ext cx="88913" cy="34845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1769" extrusionOk="0">
                    <a:moveTo>
                      <a:pt x="3389" y="1"/>
                    </a:moveTo>
                    <a:cubicBezTo>
                      <a:pt x="3379" y="1"/>
                      <a:pt x="3369" y="7"/>
                      <a:pt x="3362" y="22"/>
                    </a:cubicBezTo>
                    <a:cubicBezTo>
                      <a:pt x="3330" y="86"/>
                      <a:pt x="3330" y="149"/>
                      <a:pt x="3330" y="181"/>
                    </a:cubicBezTo>
                    <a:cubicBezTo>
                      <a:pt x="3202" y="404"/>
                      <a:pt x="3139" y="627"/>
                      <a:pt x="3075" y="850"/>
                    </a:cubicBezTo>
                    <a:cubicBezTo>
                      <a:pt x="3011" y="913"/>
                      <a:pt x="2916" y="945"/>
                      <a:pt x="2852" y="977"/>
                    </a:cubicBezTo>
                    <a:cubicBezTo>
                      <a:pt x="2629" y="977"/>
                      <a:pt x="2438" y="945"/>
                      <a:pt x="2343" y="913"/>
                    </a:cubicBezTo>
                    <a:cubicBezTo>
                      <a:pt x="2288" y="849"/>
                      <a:pt x="2251" y="824"/>
                      <a:pt x="2227" y="824"/>
                    </a:cubicBezTo>
                    <a:cubicBezTo>
                      <a:pt x="2168" y="824"/>
                      <a:pt x="2184" y="973"/>
                      <a:pt x="2184" y="1041"/>
                    </a:cubicBezTo>
                    <a:cubicBezTo>
                      <a:pt x="2184" y="1104"/>
                      <a:pt x="2152" y="1136"/>
                      <a:pt x="2120" y="1168"/>
                    </a:cubicBezTo>
                    <a:cubicBezTo>
                      <a:pt x="1934" y="1215"/>
                      <a:pt x="1764" y="1244"/>
                      <a:pt x="1587" y="1244"/>
                    </a:cubicBezTo>
                    <a:cubicBezTo>
                      <a:pt x="1522" y="1244"/>
                      <a:pt x="1456" y="1240"/>
                      <a:pt x="1388" y="1232"/>
                    </a:cubicBezTo>
                    <a:cubicBezTo>
                      <a:pt x="1324" y="1232"/>
                      <a:pt x="1292" y="1200"/>
                      <a:pt x="1356" y="1072"/>
                    </a:cubicBezTo>
                    <a:cubicBezTo>
                      <a:pt x="1425" y="1049"/>
                      <a:pt x="1377" y="758"/>
                      <a:pt x="1297" y="758"/>
                    </a:cubicBezTo>
                    <a:cubicBezTo>
                      <a:pt x="1267" y="758"/>
                      <a:pt x="1232" y="800"/>
                      <a:pt x="1197" y="913"/>
                    </a:cubicBezTo>
                    <a:cubicBezTo>
                      <a:pt x="1126" y="996"/>
                      <a:pt x="1007" y="1013"/>
                      <a:pt x="877" y="1013"/>
                    </a:cubicBezTo>
                    <a:cubicBezTo>
                      <a:pt x="787" y="1013"/>
                      <a:pt x="691" y="1005"/>
                      <a:pt x="603" y="1005"/>
                    </a:cubicBezTo>
                    <a:cubicBezTo>
                      <a:pt x="476" y="1005"/>
                      <a:pt x="364" y="1022"/>
                      <a:pt x="305" y="1104"/>
                    </a:cubicBezTo>
                    <a:cubicBezTo>
                      <a:pt x="1" y="1282"/>
                      <a:pt x="465" y="1419"/>
                      <a:pt x="746" y="1419"/>
                    </a:cubicBezTo>
                    <a:cubicBezTo>
                      <a:pt x="818" y="1419"/>
                      <a:pt x="878" y="1410"/>
                      <a:pt x="910" y="1391"/>
                    </a:cubicBezTo>
                    <a:cubicBezTo>
                      <a:pt x="1101" y="1486"/>
                      <a:pt x="1197" y="1677"/>
                      <a:pt x="1451" y="1677"/>
                    </a:cubicBezTo>
                    <a:cubicBezTo>
                      <a:pt x="1551" y="1744"/>
                      <a:pt x="1700" y="1769"/>
                      <a:pt x="1873" y="1769"/>
                    </a:cubicBezTo>
                    <a:cubicBezTo>
                      <a:pt x="2362" y="1769"/>
                      <a:pt x="3039" y="1565"/>
                      <a:pt x="3298" y="1518"/>
                    </a:cubicBezTo>
                    <a:cubicBezTo>
                      <a:pt x="3499" y="1639"/>
                      <a:pt x="3675" y="1690"/>
                      <a:pt x="3825" y="1690"/>
                    </a:cubicBezTo>
                    <a:cubicBezTo>
                      <a:pt x="4150" y="1690"/>
                      <a:pt x="4357" y="1451"/>
                      <a:pt x="4444" y="1168"/>
                    </a:cubicBezTo>
                    <a:cubicBezTo>
                      <a:pt x="4317" y="1041"/>
                      <a:pt x="4348" y="1072"/>
                      <a:pt x="4253" y="1009"/>
                    </a:cubicBezTo>
                    <a:cubicBezTo>
                      <a:pt x="4145" y="847"/>
                      <a:pt x="4085" y="790"/>
                      <a:pt x="4051" y="790"/>
                    </a:cubicBezTo>
                    <a:cubicBezTo>
                      <a:pt x="3972" y="790"/>
                      <a:pt x="4044" y="1111"/>
                      <a:pt x="3996" y="1111"/>
                    </a:cubicBezTo>
                    <a:cubicBezTo>
                      <a:pt x="3957" y="1111"/>
                      <a:pt x="3838" y="896"/>
                      <a:pt x="3489" y="117"/>
                    </a:cubicBezTo>
                    <a:cubicBezTo>
                      <a:pt x="3489" y="117"/>
                      <a:pt x="3489" y="86"/>
                      <a:pt x="3457" y="86"/>
                    </a:cubicBezTo>
                    <a:cubicBezTo>
                      <a:pt x="3457" y="61"/>
                      <a:pt x="3420" y="1"/>
                      <a:pt x="3389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9"/>
              <p:cNvSpPr/>
              <p:nvPr/>
            </p:nvSpPr>
            <p:spPr>
              <a:xfrm>
                <a:off x="1906042" y="3782006"/>
                <a:ext cx="26770" cy="23066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171" extrusionOk="0">
                    <a:moveTo>
                      <a:pt x="224" y="136"/>
                    </a:moveTo>
                    <a:lnTo>
                      <a:pt x="224" y="136"/>
                    </a:lnTo>
                    <a:cubicBezTo>
                      <a:pt x="226" y="137"/>
                      <a:pt x="227" y="137"/>
                      <a:pt x="229" y="138"/>
                    </a:cubicBezTo>
                    <a:lnTo>
                      <a:pt x="229" y="138"/>
                    </a:lnTo>
                    <a:cubicBezTo>
                      <a:pt x="229" y="138"/>
                      <a:pt x="228" y="139"/>
                      <a:pt x="227" y="140"/>
                    </a:cubicBezTo>
                    <a:lnTo>
                      <a:pt x="227" y="140"/>
                    </a:lnTo>
                    <a:cubicBezTo>
                      <a:pt x="226" y="139"/>
                      <a:pt x="225" y="138"/>
                      <a:pt x="224" y="136"/>
                    </a:cubicBezTo>
                    <a:close/>
                    <a:moveTo>
                      <a:pt x="340" y="166"/>
                    </a:moveTo>
                    <a:cubicBezTo>
                      <a:pt x="367" y="172"/>
                      <a:pt x="394" y="179"/>
                      <a:pt x="421" y="185"/>
                    </a:cubicBezTo>
                    <a:lnTo>
                      <a:pt x="421" y="185"/>
                    </a:lnTo>
                    <a:cubicBezTo>
                      <a:pt x="419" y="191"/>
                      <a:pt x="418" y="197"/>
                      <a:pt x="417" y="203"/>
                    </a:cubicBezTo>
                    <a:lnTo>
                      <a:pt x="417" y="203"/>
                    </a:lnTo>
                    <a:cubicBezTo>
                      <a:pt x="390" y="193"/>
                      <a:pt x="364" y="181"/>
                      <a:pt x="340" y="166"/>
                    </a:cubicBezTo>
                    <a:close/>
                    <a:moveTo>
                      <a:pt x="345" y="288"/>
                    </a:moveTo>
                    <a:cubicBezTo>
                      <a:pt x="360" y="304"/>
                      <a:pt x="373" y="319"/>
                      <a:pt x="384" y="334"/>
                    </a:cubicBezTo>
                    <a:lnTo>
                      <a:pt x="384" y="334"/>
                    </a:lnTo>
                    <a:cubicBezTo>
                      <a:pt x="384" y="337"/>
                      <a:pt x="383" y="341"/>
                      <a:pt x="383" y="344"/>
                    </a:cubicBezTo>
                    <a:lnTo>
                      <a:pt x="383" y="344"/>
                    </a:lnTo>
                    <a:cubicBezTo>
                      <a:pt x="370" y="325"/>
                      <a:pt x="358" y="307"/>
                      <a:pt x="345" y="288"/>
                    </a:cubicBezTo>
                    <a:close/>
                    <a:moveTo>
                      <a:pt x="755" y="344"/>
                    </a:moveTo>
                    <a:cubicBezTo>
                      <a:pt x="754" y="344"/>
                      <a:pt x="754" y="345"/>
                      <a:pt x="754" y="346"/>
                    </a:cubicBezTo>
                    <a:lnTo>
                      <a:pt x="754" y="346"/>
                    </a:lnTo>
                    <a:cubicBezTo>
                      <a:pt x="753" y="345"/>
                      <a:pt x="753" y="345"/>
                      <a:pt x="753" y="344"/>
                    </a:cubicBezTo>
                    <a:lnTo>
                      <a:pt x="753" y="344"/>
                    </a:lnTo>
                    <a:cubicBezTo>
                      <a:pt x="753" y="344"/>
                      <a:pt x="754" y="344"/>
                      <a:pt x="755" y="344"/>
                    </a:cubicBezTo>
                    <a:close/>
                    <a:moveTo>
                      <a:pt x="1238" y="305"/>
                    </a:moveTo>
                    <a:cubicBezTo>
                      <a:pt x="1232" y="322"/>
                      <a:pt x="1225" y="339"/>
                      <a:pt x="1217" y="356"/>
                    </a:cubicBezTo>
                    <a:lnTo>
                      <a:pt x="1217" y="356"/>
                    </a:lnTo>
                    <a:cubicBezTo>
                      <a:pt x="1214" y="349"/>
                      <a:pt x="1206" y="343"/>
                      <a:pt x="1197" y="340"/>
                    </a:cubicBezTo>
                    <a:lnTo>
                      <a:pt x="1197" y="340"/>
                    </a:lnTo>
                    <a:cubicBezTo>
                      <a:pt x="1211" y="328"/>
                      <a:pt x="1224" y="316"/>
                      <a:pt x="1238" y="305"/>
                    </a:cubicBezTo>
                    <a:close/>
                    <a:moveTo>
                      <a:pt x="1198" y="398"/>
                    </a:moveTo>
                    <a:lnTo>
                      <a:pt x="1198" y="398"/>
                    </a:lnTo>
                    <a:cubicBezTo>
                      <a:pt x="1197" y="399"/>
                      <a:pt x="1196" y="400"/>
                      <a:pt x="1196" y="401"/>
                    </a:cubicBezTo>
                    <a:lnTo>
                      <a:pt x="1196" y="401"/>
                    </a:lnTo>
                    <a:cubicBezTo>
                      <a:pt x="1196" y="401"/>
                      <a:pt x="1196" y="401"/>
                      <a:pt x="1195" y="401"/>
                    </a:cubicBezTo>
                    <a:lnTo>
                      <a:pt x="1195" y="401"/>
                    </a:lnTo>
                    <a:cubicBezTo>
                      <a:pt x="1196" y="400"/>
                      <a:pt x="1197" y="399"/>
                      <a:pt x="1198" y="398"/>
                    </a:cubicBezTo>
                    <a:close/>
                    <a:moveTo>
                      <a:pt x="1174" y="443"/>
                    </a:moveTo>
                    <a:lnTo>
                      <a:pt x="1174" y="443"/>
                    </a:lnTo>
                    <a:cubicBezTo>
                      <a:pt x="1174" y="444"/>
                      <a:pt x="1174" y="444"/>
                      <a:pt x="1173" y="445"/>
                    </a:cubicBezTo>
                    <a:lnTo>
                      <a:pt x="1173" y="445"/>
                    </a:lnTo>
                    <a:cubicBezTo>
                      <a:pt x="1173" y="445"/>
                      <a:pt x="1173" y="445"/>
                      <a:pt x="1173" y="445"/>
                    </a:cubicBezTo>
                    <a:lnTo>
                      <a:pt x="1173" y="445"/>
                    </a:lnTo>
                    <a:cubicBezTo>
                      <a:pt x="1173" y="444"/>
                      <a:pt x="1174" y="444"/>
                      <a:pt x="1174" y="443"/>
                    </a:cubicBezTo>
                    <a:close/>
                    <a:moveTo>
                      <a:pt x="836" y="872"/>
                    </a:moveTo>
                    <a:lnTo>
                      <a:pt x="836" y="872"/>
                    </a:lnTo>
                    <a:cubicBezTo>
                      <a:pt x="830" y="878"/>
                      <a:pt x="824" y="884"/>
                      <a:pt x="818" y="890"/>
                    </a:cubicBezTo>
                    <a:lnTo>
                      <a:pt x="818" y="890"/>
                    </a:lnTo>
                    <a:cubicBezTo>
                      <a:pt x="821" y="884"/>
                      <a:pt x="825" y="879"/>
                      <a:pt x="828" y="873"/>
                    </a:cubicBezTo>
                    <a:lnTo>
                      <a:pt x="828" y="873"/>
                    </a:lnTo>
                    <a:cubicBezTo>
                      <a:pt x="831" y="873"/>
                      <a:pt x="833" y="873"/>
                      <a:pt x="836" y="872"/>
                    </a:cubicBezTo>
                    <a:close/>
                    <a:moveTo>
                      <a:pt x="606" y="927"/>
                    </a:moveTo>
                    <a:cubicBezTo>
                      <a:pt x="607" y="930"/>
                      <a:pt x="608" y="932"/>
                      <a:pt x="609" y="934"/>
                    </a:cubicBezTo>
                    <a:lnTo>
                      <a:pt x="609" y="934"/>
                    </a:lnTo>
                    <a:cubicBezTo>
                      <a:pt x="608" y="936"/>
                      <a:pt x="606" y="938"/>
                      <a:pt x="605" y="939"/>
                    </a:cubicBezTo>
                    <a:lnTo>
                      <a:pt x="605" y="939"/>
                    </a:lnTo>
                    <a:cubicBezTo>
                      <a:pt x="604" y="936"/>
                      <a:pt x="603" y="932"/>
                      <a:pt x="602" y="928"/>
                    </a:cubicBezTo>
                    <a:lnTo>
                      <a:pt x="602" y="928"/>
                    </a:lnTo>
                    <a:cubicBezTo>
                      <a:pt x="603" y="928"/>
                      <a:pt x="605" y="928"/>
                      <a:pt x="606" y="927"/>
                    </a:cubicBezTo>
                    <a:close/>
                    <a:moveTo>
                      <a:pt x="696" y="985"/>
                    </a:moveTo>
                    <a:cubicBezTo>
                      <a:pt x="699" y="989"/>
                      <a:pt x="703" y="992"/>
                      <a:pt x="707" y="994"/>
                    </a:cubicBezTo>
                    <a:lnTo>
                      <a:pt x="707" y="994"/>
                    </a:lnTo>
                    <a:cubicBezTo>
                      <a:pt x="693" y="1007"/>
                      <a:pt x="679" y="1020"/>
                      <a:pt x="665" y="1033"/>
                    </a:cubicBezTo>
                    <a:lnTo>
                      <a:pt x="665" y="1033"/>
                    </a:lnTo>
                    <a:cubicBezTo>
                      <a:pt x="667" y="1030"/>
                      <a:pt x="669" y="1027"/>
                      <a:pt x="671" y="1023"/>
                    </a:cubicBezTo>
                    <a:lnTo>
                      <a:pt x="671" y="1023"/>
                    </a:lnTo>
                    <a:cubicBezTo>
                      <a:pt x="680" y="1012"/>
                      <a:pt x="688" y="1000"/>
                      <a:pt x="695" y="987"/>
                    </a:cubicBezTo>
                    <a:lnTo>
                      <a:pt x="695" y="987"/>
                    </a:lnTo>
                    <a:cubicBezTo>
                      <a:pt x="695" y="986"/>
                      <a:pt x="696" y="986"/>
                      <a:pt x="696" y="985"/>
                    </a:cubicBezTo>
                    <a:close/>
                    <a:moveTo>
                      <a:pt x="96" y="0"/>
                    </a:moveTo>
                    <a:cubicBezTo>
                      <a:pt x="32" y="0"/>
                      <a:pt x="1" y="32"/>
                      <a:pt x="32" y="64"/>
                    </a:cubicBezTo>
                    <a:cubicBezTo>
                      <a:pt x="43" y="73"/>
                      <a:pt x="54" y="82"/>
                      <a:pt x="65" y="91"/>
                    </a:cubicBezTo>
                    <a:lnTo>
                      <a:pt x="65" y="91"/>
                    </a:lnTo>
                    <a:cubicBezTo>
                      <a:pt x="64" y="93"/>
                      <a:pt x="64" y="94"/>
                      <a:pt x="64" y="96"/>
                    </a:cubicBezTo>
                    <a:cubicBezTo>
                      <a:pt x="67" y="96"/>
                      <a:pt x="69" y="97"/>
                      <a:pt x="72" y="98"/>
                    </a:cubicBezTo>
                    <a:lnTo>
                      <a:pt x="72" y="98"/>
                    </a:lnTo>
                    <a:cubicBezTo>
                      <a:pt x="241" y="246"/>
                      <a:pt x="358" y="398"/>
                      <a:pt x="446" y="605"/>
                    </a:cubicBezTo>
                    <a:cubicBezTo>
                      <a:pt x="510" y="764"/>
                      <a:pt x="510" y="955"/>
                      <a:pt x="574" y="1146"/>
                    </a:cubicBezTo>
                    <a:cubicBezTo>
                      <a:pt x="574" y="1162"/>
                      <a:pt x="582" y="1170"/>
                      <a:pt x="594" y="1170"/>
                    </a:cubicBezTo>
                    <a:cubicBezTo>
                      <a:pt x="605" y="1170"/>
                      <a:pt x="621" y="1162"/>
                      <a:pt x="637" y="1146"/>
                    </a:cubicBezTo>
                    <a:cubicBezTo>
                      <a:pt x="924" y="892"/>
                      <a:pt x="1242" y="605"/>
                      <a:pt x="1338" y="223"/>
                    </a:cubicBezTo>
                    <a:cubicBezTo>
                      <a:pt x="1338" y="191"/>
                      <a:pt x="1306" y="159"/>
                      <a:pt x="1274" y="159"/>
                    </a:cubicBezTo>
                    <a:cubicBezTo>
                      <a:pt x="1274" y="159"/>
                      <a:pt x="1274" y="159"/>
                      <a:pt x="1274" y="159"/>
                    </a:cubicBezTo>
                    <a:lnTo>
                      <a:pt x="1274" y="159"/>
                    </a:lnTo>
                    <a:cubicBezTo>
                      <a:pt x="1183" y="173"/>
                      <a:pt x="1094" y="180"/>
                      <a:pt x="1006" y="180"/>
                    </a:cubicBezTo>
                    <a:cubicBezTo>
                      <a:pt x="693" y="180"/>
                      <a:pt x="394" y="100"/>
                      <a:pt x="96" y="0"/>
                    </a:cubicBezTo>
                    <a:lnTo>
                      <a:pt x="96" y="0"/>
                    </a:lnTo>
                    <a:cubicBezTo>
                      <a:pt x="96" y="0"/>
                      <a:pt x="96" y="0"/>
                      <a:pt x="96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29"/>
              <p:cNvSpPr/>
              <p:nvPr/>
            </p:nvSpPr>
            <p:spPr>
              <a:xfrm>
                <a:off x="1912405" y="3784961"/>
                <a:ext cx="20048" cy="1696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61" extrusionOk="0">
                    <a:moveTo>
                      <a:pt x="51" y="1"/>
                    </a:moveTo>
                    <a:cubicBezTo>
                      <a:pt x="45" y="1"/>
                      <a:pt x="39" y="3"/>
                      <a:pt x="33" y="9"/>
                    </a:cubicBezTo>
                    <a:cubicBezTo>
                      <a:pt x="1" y="9"/>
                      <a:pt x="1" y="73"/>
                      <a:pt x="33" y="73"/>
                    </a:cubicBezTo>
                    <a:cubicBezTo>
                      <a:pt x="128" y="200"/>
                      <a:pt x="224" y="296"/>
                      <a:pt x="224" y="455"/>
                    </a:cubicBezTo>
                    <a:cubicBezTo>
                      <a:pt x="237" y="496"/>
                      <a:pt x="245" y="542"/>
                      <a:pt x="250" y="590"/>
                    </a:cubicBezTo>
                    <a:lnTo>
                      <a:pt x="250" y="590"/>
                    </a:lnTo>
                    <a:cubicBezTo>
                      <a:pt x="241" y="597"/>
                      <a:pt x="232" y="606"/>
                      <a:pt x="224" y="614"/>
                    </a:cubicBezTo>
                    <a:cubicBezTo>
                      <a:pt x="224" y="656"/>
                      <a:pt x="237" y="684"/>
                      <a:pt x="255" y="715"/>
                    </a:cubicBezTo>
                    <a:lnTo>
                      <a:pt x="255" y="715"/>
                    </a:lnTo>
                    <a:cubicBezTo>
                      <a:pt x="256" y="736"/>
                      <a:pt x="256" y="755"/>
                      <a:pt x="256" y="773"/>
                    </a:cubicBezTo>
                    <a:lnTo>
                      <a:pt x="283" y="764"/>
                    </a:lnTo>
                    <a:lnTo>
                      <a:pt x="283" y="764"/>
                    </a:lnTo>
                    <a:cubicBezTo>
                      <a:pt x="283" y="765"/>
                      <a:pt x="284" y="766"/>
                      <a:pt x="284" y="767"/>
                    </a:cubicBezTo>
                    <a:lnTo>
                      <a:pt x="284" y="767"/>
                    </a:lnTo>
                    <a:cubicBezTo>
                      <a:pt x="286" y="779"/>
                      <a:pt x="287" y="792"/>
                      <a:pt x="287" y="805"/>
                    </a:cubicBezTo>
                    <a:cubicBezTo>
                      <a:pt x="287" y="837"/>
                      <a:pt x="303" y="853"/>
                      <a:pt x="319" y="853"/>
                    </a:cubicBezTo>
                    <a:cubicBezTo>
                      <a:pt x="321" y="853"/>
                      <a:pt x="322" y="853"/>
                      <a:pt x="323" y="853"/>
                    </a:cubicBezTo>
                    <a:lnTo>
                      <a:pt x="323" y="853"/>
                    </a:lnTo>
                    <a:cubicBezTo>
                      <a:pt x="327" y="858"/>
                      <a:pt x="332" y="861"/>
                      <a:pt x="339" y="861"/>
                    </a:cubicBezTo>
                    <a:cubicBezTo>
                      <a:pt x="351" y="861"/>
                      <a:pt x="367" y="853"/>
                      <a:pt x="383" y="837"/>
                    </a:cubicBezTo>
                    <a:cubicBezTo>
                      <a:pt x="542" y="614"/>
                      <a:pt x="733" y="360"/>
                      <a:pt x="956" y="168"/>
                    </a:cubicBezTo>
                    <a:cubicBezTo>
                      <a:pt x="1001" y="146"/>
                      <a:pt x="982" y="123"/>
                      <a:pt x="945" y="123"/>
                    </a:cubicBezTo>
                    <a:cubicBezTo>
                      <a:pt x="930" y="123"/>
                      <a:pt x="911" y="127"/>
                      <a:pt x="892" y="137"/>
                    </a:cubicBezTo>
                    <a:cubicBezTo>
                      <a:pt x="682" y="317"/>
                      <a:pt x="528" y="526"/>
                      <a:pt x="351" y="737"/>
                    </a:cubicBezTo>
                    <a:lnTo>
                      <a:pt x="351" y="737"/>
                    </a:lnTo>
                    <a:cubicBezTo>
                      <a:pt x="350" y="735"/>
                      <a:pt x="350" y="734"/>
                      <a:pt x="350" y="733"/>
                    </a:cubicBezTo>
                    <a:lnTo>
                      <a:pt x="350" y="733"/>
                    </a:lnTo>
                    <a:cubicBezTo>
                      <a:pt x="347" y="697"/>
                      <a:pt x="342" y="658"/>
                      <a:pt x="328" y="611"/>
                    </a:cubicBezTo>
                    <a:lnTo>
                      <a:pt x="328" y="611"/>
                    </a:lnTo>
                    <a:cubicBezTo>
                      <a:pt x="316" y="515"/>
                      <a:pt x="309" y="414"/>
                      <a:pt x="287" y="328"/>
                    </a:cubicBezTo>
                    <a:cubicBezTo>
                      <a:pt x="287" y="243"/>
                      <a:pt x="245" y="172"/>
                      <a:pt x="198" y="107"/>
                    </a:cubicBezTo>
                    <a:lnTo>
                      <a:pt x="198" y="107"/>
                    </a:lnTo>
                    <a:cubicBezTo>
                      <a:pt x="202" y="95"/>
                      <a:pt x="201" y="82"/>
                      <a:pt x="192" y="73"/>
                    </a:cubicBezTo>
                    <a:cubicBezTo>
                      <a:pt x="179" y="60"/>
                      <a:pt x="167" y="53"/>
                      <a:pt x="154" y="46"/>
                    </a:cubicBezTo>
                    <a:lnTo>
                      <a:pt x="154" y="46"/>
                    </a:lnTo>
                    <a:cubicBezTo>
                      <a:pt x="145" y="34"/>
                      <a:pt x="136" y="22"/>
                      <a:pt x="128" y="9"/>
                    </a:cubicBezTo>
                    <a:lnTo>
                      <a:pt x="114" y="24"/>
                    </a:lnTo>
                    <a:lnTo>
                      <a:pt x="114" y="24"/>
                    </a:lnTo>
                    <a:cubicBezTo>
                      <a:pt x="108" y="20"/>
                      <a:pt x="102" y="15"/>
                      <a:pt x="96" y="9"/>
                    </a:cubicBezTo>
                    <a:cubicBezTo>
                      <a:pt x="90" y="3"/>
                      <a:pt x="84" y="1"/>
                      <a:pt x="78" y="1"/>
                    </a:cubicBezTo>
                    <a:cubicBezTo>
                      <a:pt x="73" y="1"/>
                      <a:pt x="69" y="3"/>
                      <a:pt x="64" y="6"/>
                    </a:cubicBezTo>
                    <a:lnTo>
                      <a:pt x="64" y="6"/>
                    </a:lnTo>
                    <a:cubicBezTo>
                      <a:pt x="60" y="3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9"/>
              <p:cNvSpPr/>
              <p:nvPr/>
            </p:nvSpPr>
            <p:spPr>
              <a:xfrm>
                <a:off x="1876291" y="3759157"/>
                <a:ext cx="41876" cy="41936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129" extrusionOk="0">
                    <a:moveTo>
                      <a:pt x="363" y="382"/>
                    </a:moveTo>
                    <a:lnTo>
                      <a:pt x="363" y="382"/>
                    </a:lnTo>
                    <a:cubicBezTo>
                      <a:pt x="377" y="394"/>
                      <a:pt x="392" y="407"/>
                      <a:pt x="406" y="419"/>
                    </a:cubicBezTo>
                    <a:lnTo>
                      <a:pt x="406" y="419"/>
                    </a:lnTo>
                    <a:cubicBezTo>
                      <a:pt x="406" y="422"/>
                      <a:pt x="405" y="425"/>
                      <a:pt x="405" y="428"/>
                    </a:cubicBezTo>
                    <a:cubicBezTo>
                      <a:pt x="410" y="435"/>
                      <a:pt x="414" y="441"/>
                      <a:pt x="419" y="448"/>
                    </a:cubicBezTo>
                    <a:lnTo>
                      <a:pt x="419" y="448"/>
                    </a:lnTo>
                    <a:cubicBezTo>
                      <a:pt x="400" y="426"/>
                      <a:pt x="381" y="404"/>
                      <a:pt x="363" y="382"/>
                    </a:cubicBezTo>
                    <a:close/>
                    <a:moveTo>
                      <a:pt x="774" y="805"/>
                    </a:moveTo>
                    <a:lnTo>
                      <a:pt x="774" y="805"/>
                    </a:lnTo>
                    <a:cubicBezTo>
                      <a:pt x="775" y="806"/>
                      <a:pt x="777" y="808"/>
                      <a:pt x="778" y="810"/>
                    </a:cubicBezTo>
                    <a:lnTo>
                      <a:pt x="778" y="810"/>
                    </a:lnTo>
                    <a:cubicBezTo>
                      <a:pt x="776" y="809"/>
                      <a:pt x="774" y="807"/>
                      <a:pt x="772" y="806"/>
                    </a:cubicBezTo>
                    <a:lnTo>
                      <a:pt x="772" y="806"/>
                    </a:lnTo>
                    <a:cubicBezTo>
                      <a:pt x="773" y="805"/>
                      <a:pt x="773" y="805"/>
                      <a:pt x="774" y="805"/>
                    </a:cubicBezTo>
                    <a:close/>
                    <a:moveTo>
                      <a:pt x="762" y="691"/>
                    </a:moveTo>
                    <a:lnTo>
                      <a:pt x="762" y="691"/>
                    </a:lnTo>
                    <a:cubicBezTo>
                      <a:pt x="792" y="712"/>
                      <a:pt x="823" y="733"/>
                      <a:pt x="854" y="754"/>
                    </a:cubicBezTo>
                    <a:lnTo>
                      <a:pt x="854" y="754"/>
                    </a:lnTo>
                    <a:cubicBezTo>
                      <a:pt x="881" y="778"/>
                      <a:pt x="939" y="824"/>
                      <a:pt x="996" y="869"/>
                    </a:cubicBezTo>
                    <a:lnTo>
                      <a:pt x="996" y="869"/>
                    </a:lnTo>
                    <a:cubicBezTo>
                      <a:pt x="973" y="860"/>
                      <a:pt x="948" y="853"/>
                      <a:pt x="915" y="842"/>
                    </a:cubicBezTo>
                    <a:cubicBezTo>
                      <a:pt x="912" y="842"/>
                      <a:pt x="909" y="842"/>
                      <a:pt x="907" y="842"/>
                    </a:cubicBezTo>
                    <a:lnTo>
                      <a:pt x="907" y="842"/>
                    </a:lnTo>
                    <a:cubicBezTo>
                      <a:pt x="881" y="822"/>
                      <a:pt x="856" y="802"/>
                      <a:pt x="832" y="782"/>
                    </a:cubicBezTo>
                    <a:lnTo>
                      <a:pt x="832" y="782"/>
                    </a:lnTo>
                    <a:cubicBezTo>
                      <a:pt x="808" y="749"/>
                      <a:pt x="785" y="720"/>
                      <a:pt x="762" y="691"/>
                    </a:cubicBezTo>
                    <a:close/>
                    <a:moveTo>
                      <a:pt x="783" y="831"/>
                    </a:moveTo>
                    <a:lnTo>
                      <a:pt x="783" y="831"/>
                    </a:lnTo>
                    <a:cubicBezTo>
                      <a:pt x="794" y="840"/>
                      <a:pt x="806" y="850"/>
                      <a:pt x="817" y="859"/>
                    </a:cubicBezTo>
                    <a:lnTo>
                      <a:pt x="817" y="859"/>
                    </a:lnTo>
                    <a:cubicBezTo>
                      <a:pt x="844" y="890"/>
                      <a:pt x="874" y="920"/>
                      <a:pt x="905" y="949"/>
                    </a:cubicBezTo>
                    <a:lnTo>
                      <a:pt x="905" y="949"/>
                    </a:lnTo>
                    <a:cubicBezTo>
                      <a:pt x="863" y="912"/>
                      <a:pt x="822" y="872"/>
                      <a:pt x="783" y="831"/>
                    </a:cubicBezTo>
                    <a:close/>
                    <a:moveTo>
                      <a:pt x="998" y="903"/>
                    </a:moveTo>
                    <a:cubicBezTo>
                      <a:pt x="1002" y="903"/>
                      <a:pt x="1033" y="925"/>
                      <a:pt x="1106" y="985"/>
                    </a:cubicBezTo>
                    <a:lnTo>
                      <a:pt x="1106" y="985"/>
                    </a:lnTo>
                    <a:cubicBezTo>
                      <a:pt x="1085" y="973"/>
                      <a:pt x="1065" y="960"/>
                      <a:pt x="1043" y="947"/>
                    </a:cubicBezTo>
                    <a:lnTo>
                      <a:pt x="1043" y="947"/>
                    </a:lnTo>
                    <a:cubicBezTo>
                      <a:pt x="1042" y="946"/>
                      <a:pt x="1042" y="946"/>
                      <a:pt x="1041" y="946"/>
                    </a:cubicBezTo>
                    <a:lnTo>
                      <a:pt x="1041" y="946"/>
                    </a:lnTo>
                    <a:cubicBezTo>
                      <a:pt x="1012" y="921"/>
                      <a:pt x="994" y="903"/>
                      <a:pt x="998" y="903"/>
                    </a:cubicBezTo>
                    <a:close/>
                    <a:moveTo>
                      <a:pt x="1103" y="918"/>
                    </a:moveTo>
                    <a:cubicBezTo>
                      <a:pt x="1239" y="1006"/>
                      <a:pt x="1376" y="1091"/>
                      <a:pt x="1512" y="1178"/>
                    </a:cubicBezTo>
                    <a:lnTo>
                      <a:pt x="1512" y="1178"/>
                    </a:lnTo>
                    <a:cubicBezTo>
                      <a:pt x="1440" y="1136"/>
                      <a:pt x="1368" y="1100"/>
                      <a:pt x="1297" y="1065"/>
                    </a:cubicBezTo>
                    <a:cubicBezTo>
                      <a:pt x="1281" y="1065"/>
                      <a:pt x="1273" y="1072"/>
                      <a:pt x="1269" y="1080"/>
                    </a:cubicBezTo>
                    <a:lnTo>
                      <a:pt x="1269" y="1080"/>
                    </a:lnTo>
                    <a:cubicBezTo>
                      <a:pt x="1257" y="1075"/>
                      <a:pt x="1245" y="1070"/>
                      <a:pt x="1233" y="1065"/>
                    </a:cubicBezTo>
                    <a:cubicBezTo>
                      <a:pt x="1231" y="1063"/>
                      <a:pt x="1228" y="1062"/>
                      <a:pt x="1226" y="1060"/>
                    </a:cubicBezTo>
                    <a:lnTo>
                      <a:pt x="1226" y="1060"/>
                    </a:lnTo>
                    <a:cubicBezTo>
                      <a:pt x="1230" y="1052"/>
                      <a:pt x="1233" y="1042"/>
                      <a:pt x="1233" y="1033"/>
                    </a:cubicBezTo>
                    <a:cubicBezTo>
                      <a:pt x="1186" y="998"/>
                      <a:pt x="1144" y="959"/>
                      <a:pt x="1103" y="918"/>
                    </a:cubicBezTo>
                    <a:close/>
                    <a:moveTo>
                      <a:pt x="1458" y="1188"/>
                    </a:moveTo>
                    <a:lnTo>
                      <a:pt x="1458" y="1188"/>
                    </a:lnTo>
                    <a:cubicBezTo>
                      <a:pt x="1461" y="1189"/>
                      <a:pt x="1464" y="1190"/>
                      <a:pt x="1466" y="1191"/>
                    </a:cubicBezTo>
                    <a:lnTo>
                      <a:pt x="1466" y="1191"/>
                    </a:lnTo>
                    <a:cubicBezTo>
                      <a:pt x="1466" y="1191"/>
                      <a:pt x="1465" y="1191"/>
                      <a:pt x="1464" y="1191"/>
                    </a:cubicBezTo>
                    <a:lnTo>
                      <a:pt x="1464" y="1191"/>
                    </a:lnTo>
                    <a:cubicBezTo>
                      <a:pt x="1462" y="1190"/>
                      <a:pt x="1460" y="1189"/>
                      <a:pt x="1458" y="1188"/>
                    </a:cubicBezTo>
                    <a:close/>
                    <a:moveTo>
                      <a:pt x="1590" y="1297"/>
                    </a:moveTo>
                    <a:cubicBezTo>
                      <a:pt x="1591" y="1297"/>
                      <a:pt x="1592" y="1297"/>
                      <a:pt x="1592" y="1298"/>
                    </a:cubicBezTo>
                    <a:lnTo>
                      <a:pt x="1592" y="1298"/>
                    </a:lnTo>
                    <a:cubicBezTo>
                      <a:pt x="1595" y="1301"/>
                      <a:pt x="1599" y="1305"/>
                      <a:pt x="1602" y="1310"/>
                    </a:cubicBezTo>
                    <a:lnTo>
                      <a:pt x="1602" y="1310"/>
                    </a:lnTo>
                    <a:cubicBezTo>
                      <a:pt x="1602" y="1310"/>
                      <a:pt x="1602" y="1310"/>
                      <a:pt x="1602" y="1310"/>
                    </a:cubicBezTo>
                    <a:lnTo>
                      <a:pt x="1602" y="1310"/>
                    </a:lnTo>
                    <a:cubicBezTo>
                      <a:pt x="1598" y="1305"/>
                      <a:pt x="1594" y="1301"/>
                      <a:pt x="1590" y="1297"/>
                    </a:cubicBezTo>
                    <a:close/>
                    <a:moveTo>
                      <a:pt x="1559" y="1375"/>
                    </a:moveTo>
                    <a:cubicBezTo>
                      <a:pt x="1565" y="1378"/>
                      <a:pt x="1570" y="1381"/>
                      <a:pt x="1576" y="1384"/>
                    </a:cubicBezTo>
                    <a:lnTo>
                      <a:pt x="1576" y="1384"/>
                    </a:lnTo>
                    <a:cubicBezTo>
                      <a:pt x="1595" y="1404"/>
                      <a:pt x="1613" y="1424"/>
                      <a:pt x="1630" y="1444"/>
                    </a:cubicBezTo>
                    <a:lnTo>
                      <a:pt x="1630" y="1444"/>
                    </a:lnTo>
                    <a:cubicBezTo>
                      <a:pt x="1605" y="1423"/>
                      <a:pt x="1578" y="1403"/>
                      <a:pt x="1551" y="1383"/>
                    </a:cubicBezTo>
                    <a:lnTo>
                      <a:pt x="1551" y="1383"/>
                    </a:lnTo>
                    <a:cubicBezTo>
                      <a:pt x="1552" y="1382"/>
                      <a:pt x="1555" y="1379"/>
                      <a:pt x="1559" y="1375"/>
                    </a:cubicBezTo>
                    <a:close/>
                    <a:moveTo>
                      <a:pt x="1736" y="1401"/>
                    </a:moveTo>
                    <a:cubicBezTo>
                      <a:pt x="1769" y="1454"/>
                      <a:pt x="1822" y="1534"/>
                      <a:pt x="1850" y="1577"/>
                    </a:cubicBezTo>
                    <a:lnTo>
                      <a:pt x="1850" y="1577"/>
                    </a:lnTo>
                    <a:cubicBezTo>
                      <a:pt x="1808" y="1523"/>
                      <a:pt x="1771" y="1466"/>
                      <a:pt x="1736" y="1401"/>
                    </a:cubicBezTo>
                    <a:close/>
                    <a:moveTo>
                      <a:pt x="1931" y="1685"/>
                    </a:moveTo>
                    <a:cubicBezTo>
                      <a:pt x="1958" y="1727"/>
                      <a:pt x="1978" y="1766"/>
                      <a:pt x="1968" y="1766"/>
                    </a:cubicBezTo>
                    <a:cubicBezTo>
                      <a:pt x="1965" y="1766"/>
                      <a:pt x="1961" y="1764"/>
                      <a:pt x="1956" y="1760"/>
                    </a:cubicBezTo>
                    <a:lnTo>
                      <a:pt x="1956" y="1760"/>
                    </a:lnTo>
                    <a:cubicBezTo>
                      <a:pt x="1944" y="1741"/>
                      <a:pt x="1933" y="1723"/>
                      <a:pt x="1922" y="1704"/>
                    </a:cubicBezTo>
                    <a:lnTo>
                      <a:pt x="1922" y="1704"/>
                    </a:lnTo>
                    <a:cubicBezTo>
                      <a:pt x="1925" y="1699"/>
                      <a:pt x="1929" y="1693"/>
                      <a:pt x="1931" y="1685"/>
                    </a:cubicBezTo>
                    <a:close/>
                    <a:moveTo>
                      <a:pt x="29" y="1"/>
                    </a:moveTo>
                    <a:cubicBezTo>
                      <a:pt x="10" y="1"/>
                      <a:pt x="1" y="23"/>
                      <a:pt x="23" y="46"/>
                    </a:cubicBezTo>
                    <a:cubicBezTo>
                      <a:pt x="65" y="94"/>
                      <a:pt x="108" y="140"/>
                      <a:pt x="152" y="185"/>
                    </a:cubicBezTo>
                    <a:lnTo>
                      <a:pt x="152" y="185"/>
                    </a:lnTo>
                    <a:cubicBezTo>
                      <a:pt x="197" y="248"/>
                      <a:pt x="264" y="336"/>
                      <a:pt x="278" y="364"/>
                    </a:cubicBezTo>
                    <a:cubicBezTo>
                      <a:pt x="381" y="473"/>
                      <a:pt x="488" y="575"/>
                      <a:pt x="599" y="673"/>
                    </a:cubicBezTo>
                    <a:lnTo>
                      <a:pt x="599" y="673"/>
                    </a:lnTo>
                    <a:cubicBezTo>
                      <a:pt x="609" y="687"/>
                      <a:pt x="619" y="701"/>
                      <a:pt x="628" y="714"/>
                    </a:cubicBezTo>
                    <a:cubicBezTo>
                      <a:pt x="634" y="714"/>
                      <a:pt x="640" y="714"/>
                      <a:pt x="646" y="714"/>
                    </a:cubicBezTo>
                    <a:lnTo>
                      <a:pt x="646" y="714"/>
                    </a:lnTo>
                    <a:cubicBezTo>
                      <a:pt x="661" y="728"/>
                      <a:pt x="677" y="742"/>
                      <a:pt x="693" y="755"/>
                    </a:cubicBezTo>
                    <a:lnTo>
                      <a:pt x="693" y="755"/>
                    </a:lnTo>
                    <a:cubicBezTo>
                      <a:pt x="810" y="896"/>
                      <a:pt x="931" y="1012"/>
                      <a:pt x="1106" y="1128"/>
                    </a:cubicBezTo>
                    <a:cubicBezTo>
                      <a:pt x="1146" y="1153"/>
                      <a:pt x="1189" y="1173"/>
                      <a:pt x="1233" y="1191"/>
                    </a:cubicBezTo>
                    <a:lnTo>
                      <a:pt x="1233" y="1191"/>
                    </a:lnTo>
                    <a:cubicBezTo>
                      <a:pt x="1423" y="1341"/>
                      <a:pt x="1611" y="1493"/>
                      <a:pt x="1790" y="1658"/>
                    </a:cubicBezTo>
                    <a:lnTo>
                      <a:pt x="1790" y="1658"/>
                    </a:lnTo>
                    <a:cubicBezTo>
                      <a:pt x="1835" y="1726"/>
                      <a:pt x="1878" y="1797"/>
                      <a:pt x="1919" y="1870"/>
                    </a:cubicBezTo>
                    <a:lnTo>
                      <a:pt x="1919" y="1870"/>
                    </a:lnTo>
                    <a:cubicBezTo>
                      <a:pt x="1933" y="1901"/>
                      <a:pt x="1949" y="1931"/>
                      <a:pt x="1965" y="1961"/>
                    </a:cubicBezTo>
                    <a:lnTo>
                      <a:pt x="1965" y="1961"/>
                    </a:lnTo>
                    <a:cubicBezTo>
                      <a:pt x="1976" y="1990"/>
                      <a:pt x="1987" y="2020"/>
                      <a:pt x="1997" y="2052"/>
                    </a:cubicBezTo>
                    <a:cubicBezTo>
                      <a:pt x="2006" y="2061"/>
                      <a:pt x="2016" y="2065"/>
                      <a:pt x="2024" y="2065"/>
                    </a:cubicBezTo>
                    <a:cubicBezTo>
                      <a:pt x="2025" y="2065"/>
                      <a:pt x="2025" y="2065"/>
                      <a:pt x="2025" y="2065"/>
                    </a:cubicBezTo>
                    <a:lnTo>
                      <a:pt x="2025" y="2065"/>
                    </a:lnTo>
                    <a:cubicBezTo>
                      <a:pt x="2037" y="2082"/>
                      <a:pt x="2048" y="2099"/>
                      <a:pt x="2061" y="2115"/>
                    </a:cubicBezTo>
                    <a:cubicBezTo>
                      <a:pt x="2061" y="2125"/>
                      <a:pt x="2063" y="2128"/>
                      <a:pt x="2067" y="2128"/>
                    </a:cubicBezTo>
                    <a:cubicBezTo>
                      <a:pt x="2077" y="2128"/>
                      <a:pt x="2092" y="2106"/>
                      <a:pt x="2092" y="2083"/>
                    </a:cubicBezTo>
                    <a:cubicBezTo>
                      <a:pt x="2082" y="2064"/>
                      <a:pt x="2071" y="2046"/>
                      <a:pt x="2060" y="2027"/>
                    </a:cubicBezTo>
                    <a:lnTo>
                      <a:pt x="2060" y="2027"/>
                    </a:lnTo>
                    <a:cubicBezTo>
                      <a:pt x="2060" y="2024"/>
                      <a:pt x="2061" y="2022"/>
                      <a:pt x="2061" y="2020"/>
                    </a:cubicBezTo>
                    <a:cubicBezTo>
                      <a:pt x="2033" y="1964"/>
                      <a:pt x="2005" y="1909"/>
                      <a:pt x="1975" y="1851"/>
                    </a:cubicBezTo>
                    <a:lnTo>
                      <a:pt x="1975" y="1851"/>
                    </a:lnTo>
                    <a:cubicBezTo>
                      <a:pt x="1977" y="1849"/>
                      <a:pt x="1980" y="1846"/>
                      <a:pt x="1982" y="1844"/>
                    </a:cubicBezTo>
                    <a:lnTo>
                      <a:pt x="1982" y="1844"/>
                    </a:lnTo>
                    <a:cubicBezTo>
                      <a:pt x="1998" y="1860"/>
                      <a:pt x="2013" y="1876"/>
                      <a:pt x="2029" y="1892"/>
                    </a:cubicBezTo>
                    <a:cubicBezTo>
                      <a:pt x="2029" y="1903"/>
                      <a:pt x="2032" y="1906"/>
                      <a:pt x="2037" y="1906"/>
                    </a:cubicBezTo>
                    <a:cubicBezTo>
                      <a:pt x="2046" y="1906"/>
                      <a:pt x="2061" y="1892"/>
                      <a:pt x="2061" y="1892"/>
                    </a:cubicBezTo>
                    <a:cubicBezTo>
                      <a:pt x="1984" y="1689"/>
                      <a:pt x="1888" y="1506"/>
                      <a:pt x="1738" y="1359"/>
                    </a:cubicBezTo>
                    <a:lnTo>
                      <a:pt x="1738" y="1359"/>
                    </a:lnTo>
                    <a:cubicBezTo>
                      <a:pt x="1742" y="1351"/>
                      <a:pt x="1742" y="1335"/>
                      <a:pt x="1742" y="1319"/>
                    </a:cubicBezTo>
                    <a:cubicBezTo>
                      <a:pt x="1724" y="1313"/>
                      <a:pt x="1708" y="1307"/>
                      <a:pt x="1692" y="1301"/>
                    </a:cubicBezTo>
                    <a:lnTo>
                      <a:pt x="1692" y="1301"/>
                    </a:lnTo>
                    <a:cubicBezTo>
                      <a:pt x="1694" y="1294"/>
                      <a:pt x="1693" y="1287"/>
                      <a:pt x="1679" y="1287"/>
                    </a:cubicBezTo>
                    <a:cubicBezTo>
                      <a:pt x="1653" y="1268"/>
                      <a:pt x="1627" y="1250"/>
                      <a:pt x="1601" y="1233"/>
                    </a:cubicBezTo>
                    <a:lnTo>
                      <a:pt x="1601" y="1233"/>
                    </a:lnTo>
                    <a:cubicBezTo>
                      <a:pt x="1601" y="1233"/>
                      <a:pt x="1601" y="1233"/>
                      <a:pt x="1602" y="1233"/>
                    </a:cubicBezTo>
                    <a:cubicBezTo>
                      <a:pt x="1625" y="1233"/>
                      <a:pt x="1640" y="1192"/>
                      <a:pt x="1615" y="1192"/>
                    </a:cubicBezTo>
                    <a:cubicBezTo>
                      <a:pt x="1400" y="1042"/>
                      <a:pt x="1186" y="921"/>
                      <a:pt x="971" y="789"/>
                    </a:cubicBezTo>
                    <a:lnTo>
                      <a:pt x="971" y="789"/>
                    </a:lnTo>
                    <a:cubicBezTo>
                      <a:pt x="943" y="763"/>
                      <a:pt x="914" y="738"/>
                      <a:pt x="883" y="714"/>
                    </a:cubicBezTo>
                    <a:cubicBezTo>
                      <a:pt x="876" y="708"/>
                      <a:pt x="870" y="706"/>
                      <a:pt x="864" y="706"/>
                    </a:cubicBezTo>
                    <a:cubicBezTo>
                      <a:pt x="858" y="706"/>
                      <a:pt x="853" y="708"/>
                      <a:pt x="848" y="712"/>
                    </a:cubicBezTo>
                    <a:lnTo>
                      <a:pt x="848" y="712"/>
                    </a:lnTo>
                    <a:cubicBezTo>
                      <a:pt x="800" y="682"/>
                      <a:pt x="753" y="651"/>
                      <a:pt x="705" y="618"/>
                    </a:cubicBezTo>
                    <a:lnTo>
                      <a:pt x="705" y="618"/>
                    </a:lnTo>
                    <a:cubicBezTo>
                      <a:pt x="690" y="598"/>
                      <a:pt x="675" y="578"/>
                      <a:pt x="660" y="555"/>
                    </a:cubicBezTo>
                    <a:cubicBezTo>
                      <a:pt x="651" y="546"/>
                      <a:pt x="641" y="542"/>
                      <a:pt x="634" y="542"/>
                    </a:cubicBezTo>
                    <a:cubicBezTo>
                      <a:pt x="626" y="542"/>
                      <a:pt x="620" y="546"/>
                      <a:pt x="617" y="552"/>
                    </a:cubicBezTo>
                    <a:lnTo>
                      <a:pt x="617" y="552"/>
                    </a:lnTo>
                    <a:cubicBezTo>
                      <a:pt x="580" y="522"/>
                      <a:pt x="545" y="492"/>
                      <a:pt x="511" y="462"/>
                    </a:cubicBezTo>
                    <a:lnTo>
                      <a:pt x="511" y="462"/>
                    </a:lnTo>
                    <a:cubicBezTo>
                      <a:pt x="505" y="456"/>
                      <a:pt x="499" y="451"/>
                      <a:pt x="493" y="446"/>
                    </a:cubicBezTo>
                    <a:lnTo>
                      <a:pt x="493" y="446"/>
                    </a:lnTo>
                    <a:cubicBezTo>
                      <a:pt x="485" y="439"/>
                      <a:pt x="477" y="431"/>
                      <a:pt x="469" y="424"/>
                    </a:cubicBezTo>
                    <a:lnTo>
                      <a:pt x="469" y="424"/>
                    </a:lnTo>
                    <a:cubicBezTo>
                      <a:pt x="468" y="416"/>
                      <a:pt x="465" y="414"/>
                      <a:pt x="461" y="414"/>
                    </a:cubicBezTo>
                    <a:cubicBezTo>
                      <a:pt x="460" y="414"/>
                      <a:pt x="459" y="414"/>
                      <a:pt x="457" y="414"/>
                    </a:cubicBezTo>
                    <a:lnTo>
                      <a:pt x="457" y="414"/>
                    </a:lnTo>
                    <a:cubicBezTo>
                      <a:pt x="451" y="408"/>
                      <a:pt x="444" y="402"/>
                      <a:pt x="437" y="396"/>
                    </a:cubicBezTo>
                    <a:lnTo>
                      <a:pt x="437" y="396"/>
                    </a:lnTo>
                    <a:cubicBezTo>
                      <a:pt x="437" y="396"/>
                      <a:pt x="437" y="396"/>
                      <a:pt x="437" y="396"/>
                    </a:cubicBezTo>
                    <a:cubicBezTo>
                      <a:pt x="437" y="387"/>
                      <a:pt x="434" y="383"/>
                      <a:pt x="430" y="383"/>
                    </a:cubicBezTo>
                    <a:cubicBezTo>
                      <a:pt x="429" y="383"/>
                      <a:pt x="427" y="384"/>
                      <a:pt x="425" y="385"/>
                    </a:cubicBezTo>
                    <a:lnTo>
                      <a:pt x="425" y="385"/>
                    </a:lnTo>
                    <a:cubicBezTo>
                      <a:pt x="358" y="326"/>
                      <a:pt x="291" y="267"/>
                      <a:pt x="218" y="208"/>
                    </a:cubicBezTo>
                    <a:lnTo>
                      <a:pt x="218" y="208"/>
                    </a:lnTo>
                    <a:cubicBezTo>
                      <a:pt x="161" y="140"/>
                      <a:pt x="107" y="75"/>
                      <a:pt x="55" y="14"/>
                    </a:cubicBezTo>
                    <a:cubicBezTo>
                      <a:pt x="46" y="5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9"/>
              <p:cNvSpPr/>
              <p:nvPr/>
            </p:nvSpPr>
            <p:spPr>
              <a:xfrm>
                <a:off x="1866768" y="3751002"/>
                <a:ext cx="53120" cy="55468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816" extrusionOk="0">
                    <a:moveTo>
                      <a:pt x="149" y="173"/>
                    </a:moveTo>
                    <a:cubicBezTo>
                      <a:pt x="159" y="185"/>
                      <a:pt x="169" y="196"/>
                      <a:pt x="180" y="207"/>
                    </a:cubicBezTo>
                    <a:lnTo>
                      <a:pt x="180" y="207"/>
                    </a:lnTo>
                    <a:cubicBezTo>
                      <a:pt x="168" y="196"/>
                      <a:pt x="158" y="184"/>
                      <a:pt x="149" y="173"/>
                    </a:cubicBezTo>
                    <a:close/>
                    <a:moveTo>
                      <a:pt x="980" y="984"/>
                    </a:moveTo>
                    <a:cubicBezTo>
                      <a:pt x="986" y="988"/>
                      <a:pt x="991" y="992"/>
                      <a:pt x="997" y="995"/>
                    </a:cubicBezTo>
                    <a:lnTo>
                      <a:pt x="997" y="995"/>
                    </a:lnTo>
                    <a:cubicBezTo>
                      <a:pt x="1005" y="1001"/>
                      <a:pt x="1013" y="1008"/>
                      <a:pt x="1021" y="1014"/>
                    </a:cubicBezTo>
                    <a:lnTo>
                      <a:pt x="1021" y="1014"/>
                    </a:lnTo>
                    <a:cubicBezTo>
                      <a:pt x="1041" y="1034"/>
                      <a:pt x="1049" y="1044"/>
                      <a:pt x="1048" y="1044"/>
                    </a:cubicBezTo>
                    <a:cubicBezTo>
                      <a:pt x="1046" y="1044"/>
                      <a:pt x="1022" y="1022"/>
                      <a:pt x="980" y="984"/>
                    </a:cubicBezTo>
                    <a:close/>
                    <a:moveTo>
                      <a:pt x="1157" y="1090"/>
                    </a:moveTo>
                    <a:cubicBezTo>
                      <a:pt x="1159" y="1092"/>
                      <a:pt x="1161" y="1093"/>
                      <a:pt x="1162" y="1095"/>
                    </a:cubicBezTo>
                    <a:lnTo>
                      <a:pt x="1162" y="1095"/>
                    </a:lnTo>
                    <a:cubicBezTo>
                      <a:pt x="1160" y="1094"/>
                      <a:pt x="1158" y="1093"/>
                      <a:pt x="1155" y="1091"/>
                    </a:cubicBezTo>
                    <a:lnTo>
                      <a:pt x="1155" y="1091"/>
                    </a:lnTo>
                    <a:cubicBezTo>
                      <a:pt x="1156" y="1091"/>
                      <a:pt x="1156" y="1090"/>
                      <a:pt x="1157" y="1090"/>
                    </a:cubicBezTo>
                    <a:close/>
                    <a:moveTo>
                      <a:pt x="1126" y="950"/>
                    </a:moveTo>
                    <a:cubicBezTo>
                      <a:pt x="1199" y="1007"/>
                      <a:pt x="1271" y="1066"/>
                      <a:pt x="1343" y="1125"/>
                    </a:cubicBezTo>
                    <a:lnTo>
                      <a:pt x="1343" y="1125"/>
                    </a:lnTo>
                    <a:cubicBezTo>
                      <a:pt x="1327" y="1115"/>
                      <a:pt x="1311" y="1106"/>
                      <a:pt x="1295" y="1097"/>
                    </a:cubicBezTo>
                    <a:cubicBezTo>
                      <a:pt x="1295" y="1097"/>
                      <a:pt x="1294" y="1097"/>
                      <a:pt x="1293" y="1099"/>
                    </a:cubicBezTo>
                    <a:lnTo>
                      <a:pt x="1293" y="1099"/>
                    </a:lnTo>
                    <a:cubicBezTo>
                      <a:pt x="1273" y="1084"/>
                      <a:pt x="1253" y="1070"/>
                      <a:pt x="1232" y="1055"/>
                    </a:cubicBezTo>
                    <a:lnTo>
                      <a:pt x="1232" y="1055"/>
                    </a:lnTo>
                    <a:cubicBezTo>
                      <a:pt x="1199" y="1018"/>
                      <a:pt x="1163" y="983"/>
                      <a:pt x="1126" y="950"/>
                    </a:cubicBezTo>
                    <a:close/>
                    <a:moveTo>
                      <a:pt x="1649" y="1418"/>
                    </a:moveTo>
                    <a:lnTo>
                      <a:pt x="1649" y="1418"/>
                    </a:lnTo>
                    <a:cubicBezTo>
                      <a:pt x="1701" y="1456"/>
                      <a:pt x="1750" y="1494"/>
                      <a:pt x="1795" y="1535"/>
                    </a:cubicBezTo>
                    <a:lnTo>
                      <a:pt x="1795" y="1535"/>
                    </a:lnTo>
                    <a:cubicBezTo>
                      <a:pt x="1759" y="1510"/>
                      <a:pt x="1719" y="1485"/>
                      <a:pt x="1675" y="1462"/>
                    </a:cubicBezTo>
                    <a:lnTo>
                      <a:pt x="1675" y="1462"/>
                    </a:lnTo>
                    <a:cubicBezTo>
                      <a:pt x="1676" y="1457"/>
                      <a:pt x="1677" y="1452"/>
                      <a:pt x="1677" y="1447"/>
                    </a:cubicBezTo>
                    <a:cubicBezTo>
                      <a:pt x="1668" y="1437"/>
                      <a:pt x="1658" y="1428"/>
                      <a:pt x="1649" y="1418"/>
                    </a:cubicBezTo>
                    <a:close/>
                    <a:moveTo>
                      <a:pt x="1867" y="1590"/>
                    </a:moveTo>
                    <a:cubicBezTo>
                      <a:pt x="1942" y="1629"/>
                      <a:pt x="1972" y="1654"/>
                      <a:pt x="1947" y="1664"/>
                    </a:cubicBezTo>
                    <a:lnTo>
                      <a:pt x="1947" y="1664"/>
                    </a:lnTo>
                    <a:cubicBezTo>
                      <a:pt x="1922" y="1638"/>
                      <a:pt x="1895" y="1614"/>
                      <a:pt x="1867" y="1590"/>
                    </a:cubicBezTo>
                    <a:close/>
                    <a:moveTo>
                      <a:pt x="24" y="0"/>
                    </a:moveTo>
                    <a:cubicBezTo>
                      <a:pt x="8" y="0"/>
                      <a:pt x="0" y="14"/>
                      <a:pt x="22" y="14"/>
                    </a:cubicBezTo>
                    <a:cubicBezTo>
                      <a:pt x="51" y="48"/>
                      <a:pt x="80" y="81"/>
                      <a:pt x="110" y="114"/>
                    </a:cubicBezTo>
                    <a:lnTo>
                      <a:pt x="110" y="114"/>
                    </a:lnTo>
                    <a:cubicBezTo>
                      <a:pt x="101" y="117"/>
                      <a:pt x="101" y="125"/>
                      <a:pt x="117" y="142"/>
                    </a:cubicBezTo>
                    <a:cubicBezTo>
                      <a:pt x="139" y="182"/>
                      <a:pt x="163" y="222"/>
                      <a:pt x="189" y="261"/>
                    </a:cubicBezTo>
                    <a:lnTo>
                      <a:pt x="189" y="261"/>
                    </a:lnTo>
                    <a:cubicBezTo>
                      <a:pt x="187" y="259"/>
                      <a:pt x="186" y="258"/>
                      <a:pt x="186" y="258"/>
                    </a:cubicBezTo>
                    <a:lnTo>
                      <a:pt x="186" y="258"/>
                    </a:lnTo>
                    <a:cubicBezTo>
                      <a:pt x="186" y="258"/>
                      <a:pt x="187" y="259"/>
                      <a:pt x="189" y="261"/>
                    </a:cubicBezTo>
                    <a:lnTo>
                      <a:pt x="189" y="261"/>
                    </a:lnTo>
                    <a:cubicBezTo>
                      <a:pt x="301" y="427"/>
                      <a:pt x="449" y="577"/>
                      <a:pt x="611" y="712"/>
                    </a:cubicBezTo>
                    <a:lnTo>
                      <a:pt x="611" y="712"/>
                    </a:lnTo>
                    <a:cubicBezTo>
                      <a:pt x="790" y="888"/>
                      <a:pt x="979" y="1056"/>
                      <a:pt x="1168" y="1224"/>
                    </a:cubicBezTo>
                    <a:cubicBezTo>
                      <a:pt x="1200" y="1224"/>
                      <a:pt x="1231" y="1224"/>
                      <a:pt x="1200" y="1192"/>
                    </a:cubicBezTo>
                    <a:cubicBezTo>
                      <a:pt x="1168" y="1153"/>
                      <a:pt x="1137" y="1114"/>
                      <a:pt x="1105" y="1075"/>
                    </a:cubicBezTo>
                    <a:lnTo>
                      <a:pt x="1105" y="1075"/>
                    </a:lnTo>
                    <a:cubicBezTo>
                      <a:pt x="1115" y="1083"/>
                      <a:pt x="1126" y="1090"/>
                      <a:pt x="1136" y="1097"/>
                    </a:cubicBezTo>
                    <a:cubicBezTo>
                      <a:pt x="1141" y="1097"/>
                      <a:pt x="1146" y="1096"/>
                      <a:pt x="1150" y="1094"/>
                    </a:cubicBezTo>
                    <a:lnTo>
                      <a:pt x="1150" y="1094"/>
                    </a:lnTo>
                    <a:cubicBezTo>
                      <a:pt x="1161" y="1101"/>
                      <a:pt x="1173" y="1109"/>
                      <a:pt x="1184" y="1116"/>
                    </a:cubicBezTo>
                    <a:lnTo>
                      <a:pt x="1184" y="1116"/>
                    </a:lnTo>
                    <a:cubicBezTo>
                      <a:pt x="1222" y="1152"/>
                      <a:pt x="1259" y="1188"/>
                      <a:pt x="1295" y="1224"/>
                    </a:cubicBezTo>
                    <a:cubicBezTo>
                      <a:pt x="1295" y="1233"/>
                      <a:pt x="1298" y="1237"/>
                      <a:pt x="1302" y="1237"/>
                    </a:cubicBezTo>
                    <a:cubicBezTo>
                      <a:pt x="1304" y="1237"/>
                      <a:pt x="1306" y="1236"/>
                      <a:pt x="1308" y="1235"/>
                    </a:cubicBezTo>
                    <a:lnTo>
                      <a:pt x="1308" y="1235"/>
                    </a:lnTo>
                    <a:cubicBezTo>
                      <a:pt x="1345" y="1274"/>
                      <a:pt x="1384" y="1312"/>
                      <a:pt x="1422" y="1351"/>
                    </a:cubicBezTo>
                    <a:cubicBezTo>
                      <a:pt x="1422" y="1351"/>
                      <a:pt x="1454" y="1319"/>
                      <a:pt x="1454" y="1319"/>
                    </a:cubicBezTo>
                    <a:cubicBezTo>
                      <a:pt x="1411" y="1276"/>
                      <a:pt x="1380" y="1245"/>
                      <a:pt x="1359" y="1224"/>
                    </a:cubicBezTo>
                    <a:lnTo>
                      <a:pt x="1359" y="1224"/>
                    </a:lnTo>
                    <a:cubicBezTo>
                      <a:pt x="1359" y="1224"/>
                      <a:pt x="1360" y="1225"/>
                      <a:pt x="1360" y="1225"/>
                    </a:cubicBezTo>
                    <a:lnTo>
                      <a:pt x="1360" y="1225"/>
                    </a:lnTo>
                    <a:cubicBezTo>
                      <a:pt x="1451" y="1314"/>
                      <a:pt x="1541" y="1399"/>
                      <a:pt x="1631" y="1468"/>
                    </a:cubicBezTo>
                    <a:lnTo>
                      <a:pt x="1631" y="1468"/>
                    </a:lnTo>
                    <a:cubicBezTo>
                      <a:pt x="1630" y="1474"/>
                      <a:pt x="1633" y="1479"/>
                      <a:pt x="1645" y="1479"/>
                    </a:cubicBezTo>
                    <a:cubicBezTo>
                      <a:pt x="1645" y="1479"/>
                      <a:pt x="1645" y="1479"/>
                      <a:pt x="1645" y="1479"/>
                    </a:cubicBezTo>
                    <a:lnTo>
                      <a:pt x="1645" y="1479"/>
                    </a:lnTo>
                    <a:cubicBezTo>
                      <a:pt x="1645" y="1488"/>
                      <a:pt x="1648" y="1492"/>
                      <a:pt x="1652" y="1492"/>
                    </a:cubicBezTo>
                    <a:cubicBezTo>
                      <a:pt x="1653" y="1492"/>
                      <a:pt x="1655" y="1491"/>
                      <a:pt x="1657" y="1490"/>
                    </a:cubicBezTo>
                    <a:lnTo>
                      <a:pt x="1657" y="1490"/>
                    </a:lnTo>
                    <a:cubicBezTo>
                      <a:pt x="1705" y="1538"/>
                      <a:pt x="1749" y="1581"/>
                      <a:pt x="1793" y="1620"/>
                    </a:cubicBezTo>
                    <a:lnTo>
                      <a:pt x="1793" y="1620"/>
                    </a:lnTo>
                    <a:cubicBezTo>
                      <a:pt x="1789" y="1629"/>
                      <a:pt x="1787" y="1638"/>
                      <a:pt x="1804" y="1638"/>
                    </a:cubicBezTo>
                    <a:cubicBezTo>
                      <a:pt x="1826" y="1654"/>
                      <a:pt x="1846" y="1671"/>
                      <a:pt x="1866" y="1688"/>
                    </a:cubicBezTo>
                    <a:lnTo>
                      <a:pt x="1866" y="1688"/>
                    </a:lnTo>
                    <a:cubicBezTo>
                      <a:pt x="1877" y="1700"/>
                      <a:pt x="1892" y="1713"/>
                      <a:pt x="1909" y="1729"/>
                    </a:cubicBezTo>
                    <a:lnTo>
                      <a:pt x="1909" y="1729"/>
                    </a:lnTo>
                    <a:cubicBezTo>
                      <a:pt x="1953" y="1773"/>
                      <a:pt x="1993" y="1821"/>
                      <a:pt x="2032" y="1870"/>
                    </a:cubicBezTo>
                    <a:lnTo>
                      <a:pt x="2032" y="1870"/>
                    </a:lnTo>
                    <a:cubicBezTo>
                      <a:pt x="2029" y="1877"/>
                      <a:pt x="2027" y="1885"/>
                      <a:pt x="2027" y="1892"/>
                    </a:cubicBezTo>
                    <a:cubicBezTo>
                      <a:pt x="2052" y="1911"/>
                      <a:pt x="2075" y="1932"/>
                      <a:pt x="2097" y="1954"/>
                    </a:cubicBezTo>
                    <a:lnTo>
                      <a:pt x="2097" y="1954"/>
                    </a:lnTo>
                    <a:cubicBezTo>
                      <a:pt x="2106" y="1965"/>
                      <a:pt x="2114" y="1977"/>
                      <a:pt x="2123" y="1988"/>
                    </a:cubicBezTo>
                    <a:cubicBezTo>
                      <a:pt x="2125" y="1988"/>
                      <a:pt x="2127" y="1988"/>
                      <a:pt x="2129" y="1988"/>
                    </a:cubicBezTo>
                    <a:lnTo>
                      <a:pt x="2129" y="1988"/>
                    </a:lnTo>
                    <a:cubicBezTo>
                      <a:pt x="2207" y="2077"/>
                      <a:pt x="2268" y="2184"/>
                      <a:pt x="2314" y="2275"/>
                    </a:cubicBezTo>
                    <a:cubicBezTo>
                      <a:pt x="2314" y="2284"/>
                      <a:pt x="2317" y="2288"/>
                      <a:pt x="2320" y="2288"/>
                    </a:cubicBezTo>
                    <a:cubicBezTo>
                      <a:pt x="2324" y="2288"/>
                      <a:pt x="2329" y="2284"/>
                      <a:pt x="2334" y="2277"/>
                    </a:cubicBezTo>
                    <a:lnTo>
                      <a:pt x="2334" y="2277"/>
                    </a:lnTo>
                    <a:cubicBezTo>
                      <a:pt x="2358" y="2343"/>
                      <a:pt x="2377" y="2412"/>
                      <a:pt x="2392" y="2481"/>
                    </a:cubicBezTo>
                    <a:lnTo>
                      <a:pt x="2392" y="2481"/>
                    </a:lnTo>
                    <a:cubicBezTo>
                      <a:pt x="2398" y="2539"/>
                      <a:pt x="2409" y="2617"/>
                      <a:pt x="2409" y="2657"/>
                    </a:cubicBezTo>
                    <a:cubicBezTo>
                      <a:pt x="2409" y="2672"/>
                      <a:pt x="2417" y="2680"/>
                      <a:pt x="2428" y="2680"/>
                    </a:cubicBezTo>
                    <a:lnTo>
                      <a:pt x="2428" y="2680"/>
                    </a:lnTo>
                    <a:cubicBezTo>
                      <a:pt x="2433" y="2715"/>
                      <a:pt x="2437" y="2749"/>
                      <a:pt x="2441" y="2784"/>
                    </a:cubicBezTo>
                    <a:cubicBezTo>
                      <a:pt x="2441" y="2816"/>
                      <a:pt x="2441" y="2816"/>
                      <a:pt x="2473" y="2816"/>
                    </a:cubicBezTo>
                    <a:cubicBezTo>
                      <a:pt x="2568" y="2752"/>
                      <a:pt x="2537" y="2784"/>
                      <a:pt x="2632" y="2688"/>
                    </a:cubicBezTo>
                    <a:cubicBezTo>
                      <a:pt x="2632" y="2688"/>
                      <a:pt x="2632" y="2674"/>
                      <a:pt x="2623" y="2674"/>
                    </a:cubicBezTo>
                    <a:cubicBezTo>
                      <a:pt x="2618" y="2674"/>
                      <a:pt x="2611" y="2678"/>
                      <a:pt x="2600" y="2688"/>
                    </a:cubicBezTo>
                    <a:cubicBezTo>
                      <a:pt x="2583" y="2688"/>
                      <a:pt x="2557" y="2725"/>
                      <a:pt x="2556" y="2725"/>
                    </a:cubicBezTo>
                    <a:cubicBezTo>
                      <a:pt x="2555" y="2725"/>
                      <a:pt x="2573" y="2697"/>
                      <a:pt x="2632" y="2593"/>
                    </a:cubicBezTo>
                    <a:cubicBezTo>
                      <a:pt x="2655" y="2570"/>
                      <a:pt x="2645" y="2548"/>
                      <a:pt x="2627" y="2548"/>
                    </a:cubicBezTo>
                    <a:cubicBezTo>
                      <a:pt x="2619" y="2548"/>
                      <a:pt x="2610" y="2552"/>
                      <a:pt x="2600" y="2561"/>
                    </a:cubicBezTo>
                    <a:cubicBezTo>
                      <a:pt x="2578" y="2594"/>
                      <a:pt x="2561" y="2608"/>
                      <a:pt x="2547" y="2608"/>
                    </a:cubicBezTo>
                    <a:cubicBezTo>
                      <a:pt x="2479" y="2608"/>
                      <a:pt x="2483" y="2290"/>
                      <a:pt x="2377" y="2211"/>
                    </a:cubicBezTo>
                    <a:cubicBezTo>
                      <a:pt x="2376" y="2210"/>
                      <a:pt x="2375" y="2208"/>
                      <a:pt x="2374" y="2207"/>
                    </a:cubicBezTo>
                    <a:lnTo>
                      <a:pt x="2374" y="2207"/>
                    </a:lnTo>
                    <a:cubicBezTo>
                      <a:pt x="2363" y="2187"/>
                      <a:pt x="2351" y="2167"/>
                      <a:pt x="2338" y="2147"/>
                    </a:cubicBezTo>
                    <a:lnTo>
                      <a:pt x="2338" y="2147"/>
                    </a:lnTo>
                    <a:cubicBezTo>
                      <a:pt x="2351" y="2157"/>
                      <a:pt x="2364" y="2168"/>
                      <a:pt x="2377" y="2179"/>
                    </a:cubicBezTo>
                    <a:cubicBezTo>
                      <a:pt x="2377" y="2190"/>
                      <a:pt x="2381" y="2193"/>
                      <a:pt x="2386" y="2193"/>
                    </a:cubicBezTo>
                    <a:cubicBezTo>
                      <a:pt x="2395" y="2193"/>
                      <a:pt x="2409" y="2179"/>
                      <a:pt x="2409" y="2179"/>
                    </a:cubicBezTo>
                    <a:cubicBezTo>
                      <a:pt x="2303" y="2031"/>
                      <a:pt x="2183" y="1897"/>
                      <a:pt x="2040" y="1776"/>
                    </a:cubicBezTo>
                    <a:lnTo>
                      <a:pt x="2040" y="1776"/>
                    </a:lnTo>
                    <a:cubicBezTo>
                      <a:pt x="2037" y="1773"/>
                      <a:pt x="2034" y="1769"/>
                      <a:pt x="2032" y="1765"/>
                    </a:cubicBezTo>
                    <a:lnTo>
                      <a:pt x="2032" y="1765"/>
                    </a:lnTo>
                    <a:cubicBezTo>
                      <a:pt x="2059" y="1765"/>
                      <a:pt x="2059" y="1764"/>
                      <a:pt x="2059" y="1733"/>
                    </a:cubicBezTo>
                    <a:cubicBezTo>
                      <a:pt x="2030" y="1698"/>
                      <a:pt x="1999" y="1664"/>
                      <a:pt x="1967" y="1631"/>
                    </a:cubicBezTo>
                    <a:lnTo>
                      <a:pt x="1967" y="1631"/>
                    </a:lnTo>
                    <a:cubicBezTo>
                      <a:pt x="1998" y="1655"/>
                      <a:pt x="2028" y="1678"/>
                      <a:pt x="2059" y="1701"/>
                    </a:cubicBezTo>
                    <a:cubicBezTo>
                      <a:pt x="2091" y="1701"/>
                      <a:pt x="2123" y="1670"/>
                      <a:pt x="2091" y="1670"/>
                    </a:cubicBezTo>
                    <a:cubicBezTo>
                      <a:pt x="1983" y="1562"/>
                      <a:pt x="1861" y="1469"/>
                      <a:pt x="1724" y="1380"/>
                    </a:cubicBezTo>
                    <a:lnTo>
                      <a:pt x="1724" y="1380"/>
                    </a:lnTo>
                    <a:cubicBezTo>
                      <a:pt x="1608" y="1287"/>
                      <a:pt x="1480" y="1186"/>
                      <a:pt x="1454" y="1160"/>
                    </a:cubicBezTo>
                    <a:cubicBezTo>
                      <a:pt x="1359" y="1065"/>
                      <a:pt x="1231" y="969"/>
                      <a:pt x="1136" y="906"/>
                    </a:cubicBezTo>
                    <a:cubicBezTo>
                      <a:pt x="979" y="788"/>
                      <a:pt x="822" y="675"/>
                      <a:pt x="669" y="559"/>
                    </a:cubicBezTo>
                    <a:lnTo>
                      <a:pt x="669" y="559"/>
                    </a:lnTo>
                    <a:cubicBezTo>
                      <a:pt x="542" y="450"/>
                      <a:pt x="411" y="345"/>
                      <a:pt x="280" y="240"/>
                    </a:cubicBezTo>
                    <a:lnTo>
                      <a:pt x="280" y="240"/>
                    </a:lnTo>
                    <a:cubicBezTo>
                      <a:pt x="279" y="239"/>
                      <a:pt x="278" y="238"/>
                      <a:pt x="276" y="237"/>
                    </a:cubicBezTo>
                    <a:lnTo>
                      <a:pt x="276" y="237"/>
                    </a:lnTo>
                    <a:cubicBezTo>
                      <a:pt x="276" y="228"/>
                      <a:pt x="274" y="224"/>
                      <a:pt x="271" y="224"/>
                    </a:cubicBezTo>
                    <a:cubicBezTo>
                      <a:pt x="269" y="224"/>
                      <a:pt x="267" y="225"/>
                      <a:pt x="266" y="227"/>
                    </a:cubicBezTo>
                    <a:lnTo>
                      <a:pt x="266" y="227"/>
                    </a:lnTo>
                    <a:cubicBezTo>
                      <a:pt x="231" y="195"/>
                      <a:pt x="198" y="163"/>
                      <a:pt x="164" y="130"/>
                    </a:cubicBezTo>
                    <a:lnTo>
                      <a:pt x="164" y="130"/>
                    </a:lnTo>
                    <a:cubicBezTo>
                      <a:pt x="159" y="123"/>
                      <a:pt x="154" y="117"/>
                      <a:pt x="149" y="110"/>
                    </a:cubicBezTo>
                    <a:cubicBezTo>
                      <a:pt x="147" y="110"/>
                      <a:pt x="146" y="110"/>
                      <a:pt x="144" y="110"/>
                    </a:cubicBezTo>
                    <a:lnTo>
                      <a:pt x="144" y="110"/>
                    </a:lnTo>
                    <a:cubicBezTo>
                      <a:pt x="113" y="79"/>
                      <a:pt x="83" y="47"/>
                      <a:pt x="54" y="14"/>
                    </a:cubicBezTo>
                    <a:cubicBezTo>
                      <a:pt x="43" y="4"/>
                      <a:pt x="32" y="0"/>
                      <a:pt x="24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9"/>
              <p:cNvSpPr/>
              <p:nvPr/>
            </p:nvSpPr>
            <p:spPr>
              <a:xfrm>
                <a:off x="1885655" y="3769459"/>
                <a:ext cx="19047" cy="13453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83" extrusionOk="0">
                    <a:moveTo>
                      <a:pt x="134" y="120"/>
                    </a:moveTo>
                    <a:lnTo>
                      <a:pt x="134" y="120"/>
                    </a:lnTo>
                    <a:cubicBezTo>
                      <a:pt x="161" y="138"/>
                      <a:pt x="187" y="158"/>
                      <a:pt x="212" y="180"/>
                    </a:cubicBezTo>
                    <a:lnTo>
                      <a:pt x="212" y="180"/>
                    </a:lnTo>
                    <a:cubicBezTo>
                      <a:pt x="255" y="222"/>
                      <a:pt x="298" y="263"/>
                      <a:pt x="341" y="304"/>
                    </a:cubicBezTo>
                    <a:lnTo>
                      <a:pt x="341" y="304"/>
                    </a:lnTo>
                    <a:cubicBezTo>
                      <a:pt x="314" y="281"/>
                      <a:pt x="286" y="259"/>
                      <a:pt x="259" y="237"/>
                    </a:cubicBezTo>
                    <a:lnTo>
                      <a:pt x="259" y="237"/>
                    </a:lnTo>
                    <a:cubicBezTo>
                      <a:pt x="217" y="197"/>
                      <a:pt x="175" y="158"/>
                      <a:pt x="134" y="120"/>
                    </a:cubicBezTo>
                    <a:close/>
                    <a:moveTo>
                      <a:pt x="224" y="0"/>
                    </a:moveTo>
                    <a:cubicBezTo>
                      <a:pt x="224" y="0"/>
                      <a:pt x="224" y="0"/>
                      <a:pt x="224" y="0"/>
                    </a:cubicBezTo>
                    <a:lnTo>
                      <a:pt x="224" y="0"/>
                    </a:lnTo>
                    <a:cubicBezTo>
                      <a:pt x="192" y="0"/>
                      <a:pt x="160" y="32"/>
                      <a:pt x="192" y="32"/>
                    </a:cubicBezTo>
                    <a:cubicBezTo>
                      <a:pt x="192" y="32"/>
                      <a:pt x="192" y="32"/>
                      <a:pt x="192" y="32"/>
                    </a:cubicBezTo>
                    <a:lnTo>
                      <a:pt x="192" y="32"/>
                    </a:lnTo>
                    <a:cubicBezTo>
                      <a:pt x="211" y="61"/>
                      <a:pt x="233" y="89"/>
                      <a:pt x="256" y="118"/>
                    </a:cubicBezTo>
                    <a:lnTo>
                      <a:pt x="256" y="118"/>
                    </a:lnTo>
                    <a:cubicBezTo>
                      <a:pt x="258" y="131"/>
                      <a:pt x="265" y="137"/>
                      <a:pt x="287" y="160"/>
                    </a:cubicBezTo>
                    <a:cubicBezTo>
                      <a:pt x="287" y="160"/>
                      <a:pt x="289" y="160"/>
                      <a:pt x="292" y="159"/>
                    </a:cubicBezTo>
                    <a:lnTo>
                      <a:pt x="292" y="159"/>
                    </a:lnTo>
                    <a:cubicBezTo>
                      <a:pt x="340" y="212"/>
                      <a:pt x="393" y="266"/>
                      <a:pt x="447" y="319"/>
                    </a:cubicBezTo>
                    <a:cubicBezTo>
                      <a:pt x="478" y="319"/>
                      <a:pt x="478" y="287"/>
                      <a:pt x="478" y="287"/>
                    </a:cubicBezTo>
                    <a:cubicBezTo>
                      <a:pt x="467" y="270"/>
                      <a:pt x="456" y="255"/>
                      <a:pt x="445" y="240"/>
                    </a:cubicBezTo>
                    <a:lnTo>
                      <a:pt x="445" y="240"/>
                    </a:lnTo>
                    <a:cubicBezTo>
                      <a:pt x="529" y="314"/>
                      <a:pt x="610" y="390"/>
                      <a:pt x="690" y="468"/>
                    </a:cubicBezTo>
                    <a:lnTo>
                      <a:pt x="690" y="468"/>
                    </a:lnTo>
                    <a:cubicBezTo>
                      <a:pt x="686" y="466"/>
                      <a:pt x="683" y="465"/>
                      <a:pt x="681" y="465"/>
                    </a:cubicBezTo>
                    <a:cubicBezTo>
                      <a:pt x="669" y="465"/>
                      <a:pt x="669" y="487"/>
                      <a:pt x="669" y="510"/>
                    </a:cubicBezTo>
                    <a:cubicBezTo>
                      <a:pt x="669" y="510"/>
                      <a:pt x="669" y="510"/>
                      <a:pt x="669" y="510"/>
                    </a:cubicBezTo>
                    <a:lnTo>
                      <a:pt x="669" y="510"/>
                    </a:lnTo>
                    <a:cubicBezTo>
                      <a:pt x="676" y="516"/>
                      <a:pt x="683" y="523"/>
                      <a:pt x="690" y="529"/>
                    </a:cubicBezTo>
                    <a:lnTo>
                      <a:pt x="690" y="529"/>
                    </a:lnTo>
                    <a:cubicBezTo>
                      <a:pt x="617" y="484"/>
                      <a:pt x="546" y="433"/>
                      <a:pt x="478" y="380"/>
                    </a:cubicBezTo>
                    <a:lnTo>
                      <a:pt x="478" y="380"/>
                    </a:lnTo>
                    <a:cubicBezTo>
                      <a:pt x="371" y="267"/>
                      <a:pt x="261" y="144"/>
                      <a:pt x="128" y="64"/>
                    </a:cubicBezTo>
                    <a:lnTo>
                      <a:pt x="128" y="64"/>
                    </a:lnTo>
                    <a:cubicBezTo>
                      <a:pt x="128" y="64"/>
                      <a:pt x="128" y="64"/>
                      <a:pt x="128" y="64"/>
                    </a:cubicBezTo>
                    <a:cubicBezTo>
                      <a:pt x="128" y="55"/>
                      <a:pt x="126" y="51"/>
                      <a:pt x="122" y="51"/>
                    </a:cubicBezTo>
                    <a:cubicBezTo>
                      <a:pt x="117" y="51"/>
                      <a:pt x="111" y="62"/>
                      <a:pt x="116" y="77"/>
                    </a:cubicBezTo>
                    <a:lnTo>
                      <a:pt x="116" y="77"/>
                    </a:lnTo>
                    <a:lnTo>
                      <a:pt x="102" y="91"/>
                    </a:lnTo>
                    <a:lnTo>
                      <a:pt x="102" y="91"/>
                    </a:lnTo>
                    <a:cubicBezTo>
                      <a:pt x="79" y="70"/>
                      <a:pt x="56" y="51"/>
                      <a:pt x="33" y="32"/>
                    </a:cubicBezTo>
                    <a:cubicBezTo>
                      <a:pt x="33" y="22"/>
                      <a:pt x="29" y="18"/>
                      <a:pt x="24" y="18"/>
                    </a:cubicBezTo>
                    <a:cubicBezTo>
                      <a:pt x="15" y="18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lnTo>
                      <a:pt x="1" y="32"/>
                    </a:lnTo>
                    <a:cubicBezTo>
                      <a:pt x="7" y="40"/>
                      <a:pt x="13" y="47"/>
                      <a:pt x="19" y="54"/>
                    </a:cubicBezTo>
                    <a:lnTo>
                      <a:pt x="19" y="54"/>
                    </a:lnTo>
                    <a:cubicBezTo>
                      <a:pt x="10" y="61"/>
                      <a:pt x="1" y="79"/>
                      <a:pt x="1" y="96"/>
                    </a:cubicBezTo>
                    <a:cubicBezTo>
                      <a:pt x="160" y="191"/>
                      <a:pt x="287" y="351"/>
                      <a:pt x="447" y="446"/>
                    </a:cubicBezTo>
                    <a:cubicBezTo>
                      <a:pt x="447" y="455"/>
                      <a:pt x="449" y="459"/>
                      <a:pt x="453" y="459"/>
                    </a:cubicBezTo>
                    <a:cubicBezTo>
                      <a:pt x="456" y="459"/>
                      <a:pt x="460" y="457"/>
                      <a:pt x="464" y="453"/>
                    </a:cubicBezTo>
                    <a:lnTo>
                      <a:pt x="464" y="453"/>
                    </a:lnTo>
                    <a:cubicBezTo>
                      <a:pt x="479" y="462"/>
                      <a:pt x="495" y="470"/>
                      <a:pt x="510" y="478"/>
                    </a:cubicBezTo>
                    <a:cubicBezTo>
                      <a:pt x="522" y="478"/>
                      <a:pt x="534" y="478"/>
                      <a:pt x="543" y="476"/>
                    </a:cubicBezTo>
                    <a:lnTo>
                      <a:pt x="543" y="476"/>
                    </a:lnTo>
                    <a:cubicBezTo>
                      <a:pt x="641" y="552"/>
                      <a:pt x="746" y="618"/>
                      <a:pt x="860" y="669"/>
                    </a:cubicBezTo>
                    <a:cubicBezTo>
                      <a:pt x="870" y="678"/>
                      <a:pt x="879" y="682"/>
                      <a:pt x="887" y="682"/>
                    </a:cubicBezTo>
                    <a:cubicBezTo>
                      <a:pt x="896" y="682"/>
                      <a:pt x="904" y="676"/>
                      <a:pt x="905" y="667"/>
                    </a:cubicBezTo>
                    <a:lnTo>
                      <a:pt x="905" y="667"/>
                    </a:lnTo>
                    <a:cubicBezTo>
                      <a:pt x="932" y="661"/>
                      <a:pt x="952" y="637"/>
                      <a:pt x="924" y="637"/>
                    </a:cubicBezTo>
                    <a:cubicBezTo>
                      <a:pt x="701" y="414"/>
                      <a:pt x="478" y="191"/>
                      <a:pt x="224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9"/>
              <p:cNvSpPr/>
              <p:nvPr/>
            </p:nvSpPr>
            <p:spPr>
              <a:xfrm>
                <a:off x="1872290" y="3756911"/>
                <a:ext cx="4482" cy="3152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60" extrusionOk="0">
                    <a:moveTo>
                      <a:pt x="64" y="1"/>
                    </a:moveTo>
                    <a:cubicBezTo>
                      <a:pt x="32" y="1"/>
                      <a:pt x="0" y="33"/>
                      <a:pt x="32" y="33"/>
                    </a:cubicBezTo>
                    <a:cubicBezTo>
                      <a:pt x="64" y="64"/>
                      <a:pt x="128" y="96"/>
                      <a:pt x="160" y="160"/>
                    </a:cubicBezTo>
                    <a:cubicBezTo>
                      <a:pt x="191" y="160"/>
                      <a:pt x="223" y="128"/>
                      <a:pt x="191" y="128"/>
                    </a:cubicBezTo>
                    <a:cubicBezTo>
                      <a:pt x="160" y="64"/>
                      <a:pt x="96" y="33"/>
                      <a:pt x="64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9"/>
              <p:cNvSpPr/>
              <p:nvPr/>
            </p:nvSpPr>
            <p:spPr>
              <a:xfrm>
                <a:off x="1971007" y="3750470"/>
                <a:ext cx="13405" cy="8352"/>
              </a:xfrm>
              <a:custGeom>
                <a:avLst/>
                <a:gdLst/>
                <a:ahLst/>
                <a:cxnLst/>
                <a:rect l="l" t="t" r="r" b="b"/>
                <a:pathLst>
                  <a:path w="670" h="424" extrusionOk="0">
                    <a:moveTo>
                      <a:pt x="458" y="207"/>
                    </a:moveTo>
                    <a:lnTo>
                      <a:pt x="458" y="207"/>
                    </a:lnTo>
                    <a:cubicBezTo>
                      <a:pt x="460" y="235"/>
                      <a:pt x="462" y="264"/>
                      <a:pt x="460" y="292"/>
                    </a:cubicBezTo>
                    <a:lnTo>
                      <a:pt x="460" y="292"/>
                    </a:lnTo>
                    <a:cubicBezTo>
                      <a:pt x="455" y="270"/>
                      <a:pt x="451" y="247"/>
                      <a:pt x="450" y="225"/>
                    </a:cubicBezTo>
                    <a:lnTo>
                      <a:pt x="450" y="225"/>
                    </a:lnTo>
                    <a:cubicBezTo>
                      <a:pt x="453" y="219"/>
                      <a:pt x="455" y="213"/>
                      <a:pt x="458" y="207"/>
                    </a:cubicBezTo>
                    <a:close/>
                    <a:moveTo>
                      <a:pt x="485" y="338"/>
                    </a:moveTo>
                    <a:cubicBezTo>
                      <a:pt x="487" y="353"/>
                      <a:pt x="487" y="365"/>
                      <a:pt x="477" y="368"/>
                    </a:cubicBezTo>
                    <a:lnTo>
                      <a:pt x="477" y="368"/>
                    </a:lnTo>
                    <a:cubicBezTo>
                      <a:pt x="478" y="365"/>
                      <a:pt x="478" y="363"/>
                      <a:pt x="478" y="360"/>
                    </a:cubicBezTo>
                    <a:cubicBezTo>
                      <a:pt x="481" y="352"/>
                      <a:pt x="483" y="345"/>
                      <a:pt x="485" y="338"/>
                    </a:cubicBezTo>
                    <a:close/>
                    <a:moveTo>
                      <a:pt x="609" y="0"/>
                    </a:moveTo>
                    <a:cubicBezTo>
                      <a:pt x="607" y="0"/>
                      <a:pt x="606" y="3"/>
                      <a:pt x="606" y="9"/>
                    </a:cubicBezTo>
                    <a:cubicBezTo>
                      <a:pt x="579" y="9"/>
                      <a:pt x="555" y="13"/>
                      <a:pt x="534" y="19"/>
                    </a:cubicBezTo>
                    <a:lnTo>
                      <a:pt x="534" y="19"/>
                    </a:lnTo>
                    <a:cubicBezTo>
                      <a:pt x="529" y="14"/>
                      <a:pt x="522" y="9"/>
                      <a:pt x="510" y="9"/>
                    </a:cubicBezTo>
                    <a:cubicBezTo>
                      <a:pt x="493" y="22"/>
                      <a:pt x="478" y="36"/>
                      <a:pt x="467" y="50"/>
                    </a:cubicBezTo>
                    <a:lnTo>
                      <a:pt x="467" y="50"/>
                    </a:lnTo>
                    <a:cubicBezTo>
                      <a:pt x="465" y="49"/>
                      <a:pt x="464" y="49"/>
                      <a:pt x="462" y="49"/>
                    </a:cubicBezTo>
                    <a:cubicBezTo>
                      <a:pt x="454" y="49"/>
                      <a:pt x="446" y="57"/>
                      <a:pt x="446" y="73"/>
                    </a:cubicBezTo>
                    <a:cubicBezTo>
                      <a:pt x="446" y="74"/>
                      <a:pt x="446" y="74"/>
                      <a:pt x="446" y="74"/>
                    </a:cubicBezTo>
                    <a:lnTo>
                      <a:pt x="446" y="74"/>
                    </a:lnTo>
                    <a:cubicBezTo>
                      <a:pt x="438" y="84"/>
                      <a:pt x="430" y="95"/>
                      <a:pt x="423" y="106"/>
                    </a:cubicBezTo>
                    <a:lnTo>
                      <a:pt x="423" y="106"/>
                    </a:lnTo>
                    <a:cubicBezTo>
                      <a:pt x="386" y="152"/>
                      <a:pt x="369" y="208"/>
                      <a:pt x="383" y="264"/>
                    </a:cubicBezTo>
                    <a:cubicBezTo>
                      <a:pt x="383" y="280"/>
                      <a:pt x="391" y="288"/>
                      <a:pt x="399" y="288"/>
                    </a:cubicBezTo>
                    <a:cubicBezTo>
                      <a:pt x="407" y="288"/>
                      <a:pt x="415" y="280"/>
                      <a:pt x="415" y="264"/>
                    </a:cubicBezTo>
                    <a:cubicBezTo>
                      <a:pt x="416" y="259"/>
                      <a:pt x="418" y="255"/>
                      <a:pt x="419" y="250"/>
                    </a:cubicBezTo>
                    <a:lnTo>
                      <a:pt x="419" y="250"/>
                    </a:lnTo>
                    <a:cubicBezTo>
                      <a:pt x="421" y="251"/>
                      <a:pt x="422" y="253"/>
                      <a:pt x="423" y="254"/>
                    </a:cubicBezTo>
                    <a:lnTo>
                      <a:pt x="423" y="254"/>
                    </a:lnTo>
                    <a:cubicBezTo>
                      <a:pt x="429" y="289"/>
                      <a:pt x="438" y="324"/>
                      <a:pt x="446" y="360"/>
                    </a:cubicBezTo>
                    <a:cubicBezTo>
                      <a:pt x="415" y="360"/>
                      <a:pt x="383" y="360"/>
                      <a:pt x="351" y="328"/>
                    </a:cubicBezTo>
                    <a:cubicBezTo>
                      <a:pt x="255" y="264"/>
                      <a:pt x="160" y="200"/>
                      <a:pt x="33" y="169"/>
                    </a:cubicBezTo>
                    <a:cubicBezTo>
                      <a:pt x="33" y="169"/>
                      <a:pt x="1" y="200"/>
                      <a:pt x="33" y="200"/>
                    </a:cubicBezTo>
                    <a:cubicBezTo>
                      <a:pt x="192" y="232"/>
                      <a:pt x="319" y="423"/>
                      <a:pt x="510" y="423"/>
                    </a:cubicBezTo>
                    <a:cubicBezTo>
                      <a:pt x="510" y="423"/>
                      <a:pt x="510" y="423"/>
                      <a:pt x="510" y="391"/>
                    </a:cubicBezTo>
                    <a:cubicBezTo>
                      <a:pt x="510" y="325"/>
                      <a:pt x="510" y="242"/>
                      <a:pt x="499" y="166"/>
                    </a:cubicBezTo>
                    <a:lnTo>
                      <a:pt x="499" y="166"/>
                    </a:lnTo>
                    <a:cubicBezTo>
                      <a:pt x="498" y="153"/>
                      <a:pt x="496" y="140"/>
                      <a:pt x="493" y="126"/>
                    </a:cubicBezTo>
                    <a:lnTo>
                      <a:pt x="493" y="126"/>
                    </a:lnTo>
                    <a:cubicBezTo>
                      <a:pt x="516" y="90"/>
                      <a:pt x="547" y="63"/>
                      <a:pt x="596" y="45"/>
                    </a:cubicBezTo>
                    <a:lnTo>
                      <a:pt x="596" y="45"/>
                    </a:lnTo>
                    <a:cubicBezTo>
                      <a:pt x="609" y="42"/>
                      <a:pt x="623" y="41"/>
                      <a:pt x="637" y="41"/>
                    </a:cubicBezTo>
                    <a:cubicBezTo>
                      <a:pt x="669" y="41"/>
                      <a:pt x="669" y="9"/>
                      <a:pt x="637" y="9"/>
                    </a:cubicBezTo>
                    <a:cubicBezTo>
                      <a:pt x="630" y="9"/>
                      <a:pt x="623" y="10"/>
                      <a:pt x="616" y="10"/>
                    </a:cubicBezTo>
                    <a:lnTo>
                      <a:pt x="616" y="10"/>
                    </a:lnTo>
                    <a:cubicBezTo>
                      <a:pt x="614" y="5"/>
                      <a:pt x="611" y="0"/>
                      <a:pt x="609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9"/>
              <p:cNvSpPr/>
              <p:nvPr/>
            </p:nvSpPr>
            <p:spPr>
              <a:xfrm>
                <a:off x="1979290" y="3750648"/>
                <a:ext cx="3841" cy="880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447" extrusionOk="0">
                    <a:moveTo>
                      <a:pt x="160" y="0"/>
                    </a:moveTo>
                    <a:cubicBezTo>
                      <a:pt x="21" y="56"/>
                      <a:pt x="52" y="233"/>
                      <a:pt x="62" y="362"/>
                    </a:cubicBezTo>
                    <a:lnTo>
                      <a:pt x="62" y="362"/>
                    </a:lnTo>
                    <a:cubicBezTo>
                      <a:pt x="55" y="347"/>
                      <a:pt x="47" y="333"/>
                      <a:pt x="32" y="319"/>
                    </a:cubicBezTo>
                    <a:cubicBezTo>
                      <a:pt x="32" y="303"/>
                      <a:pt x="25" y="295"/>
                      <a:pt x="17" y="295"/>
                    </a:cubicBezTo>
                    <a:cubicBezTo>
                      <a:pt x="9" y="295"/>
                      <a:pt x="1" y="303"/>
                      <a:pt x="1" y="319"/>
                    </a:cubicBezTo>
                    <a:cubicBezTo>
                      <a:pt x="32" y="382"/>
                      <a:pt x="32" y="414"/>
                      <a:pt x="64" y="446"/>
                    </a:cubicBezTo>
                    <a:cubicBezTo>
                      <a:pt x="96" y="446"/>
                      <a:pt x="96" y="446"/>
                      <a:pt x="96" y="414"/>
                    </a:cubicBezTo>
                    <a:cubicBezTo>
                      <a:pt x="128" y="319"/>
                      <a:pt x="32" y="96"/>
                      <a:pt x="192" y="32"/>
                    </a:cubicBezTo>
                    <a:cubicBezTo>
                      <a:pt x="192" y="32"/>
                      <a:pt x="192" y="0"/>
                      <a:pt x="160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9"/>
              <p:cNvSpPr/>
              <p:nvPr/>
            </p:nvSpPr>
            <p:spPr>
              <a:xfrm>
                <a:off x="3014318" y="2695295"/>
                <a:ext cx="20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0" y="0"/>
                    </a:moveTo>
                    <a:cubicBezTo>
                      <a:pt x="0" y="3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9"/>
              <p:cNvSpPr/>
              <p:nvPr/>
            </p:nvSpPr>
            <p:spPr>
              <a:xfrm>
                <a:off x="1700946" y="3475355"/>
                <a:ext cx="1690454" cy="525510"/>
              </a:xfrm>
              <a:custGeom>
                <a:avLst/>
                <a:gdLst/>
                <a:ahLst/>
                <a:cxnLst/>
                <a:rect l="l" t="t" r="r" b="b"/>
                <a:pathLst>
                  <a:path w="84491" h="26679" extrusionOk="0">
                    <a:moveTo>
                      <a:pt x="84363" y="3566"/>
                    </a:moveTo>
                    <a:cubicBezTo>
                      <a:pt x="84363" y="3503"/>
                      <a:pt x="84363" y="3471"/>
                      <a:pt x="84331" y="3439"/>
                    </a:cubicBezTo>
                    <a:cubicBezTo>
                      <a:pt x="84300" y="3375"/>
                      <a:pt x="84300" y="3344"/>
                      <a:pt x="84236" y="3280"/>
                    </a:cubicBezTo>
                    <a:cubicBezTo>
                      <a:pt x="83822" y="2643"/>
                      <a:pt x="82835" y="2229"/>
                      <a:pt x="82135" y="1943"/>
                    </a:cubicBezTo>
                    <a:cubicBezTo>
                      <a:pt x="81084" y="1497"/>
                      <a:pt x="79938" y="1274"/>
                      <a:pt x="78824" y="1083"/>
                    </a:cubicBezTo>
                    <a:cubicBezTo>
                      <a:pt x="77582" y="860"/>
                      <a:pt x="76341" y="669"/>
                      <a:pt x="75067" y="574"/>
                    </a:cubicBezTo>
                    <a:cubicBezTo>
                      <a:pt x="73699" y="510"/>
                      <a:pt x="72361" y="574"/>
                      <a:pt x="71024" y="415"/>
                    </a:cubicBezTo>
                    <a:cubicBezTo>
                      <a:pt x="69783" y="256"/>
                      <a:pt x="68541" y="1"/>
                      <a:pt x="67268" y="96"/>
                    </a:cubicBezTo>
                    <a:cubicBezTo>
                      <a:pt x="66345" y="128"/>
                      <a:pt x="65931" y="574"/>
                      <a:pt x="65390" y="1306"/>
                    </a:cubicBezTo>
                    <a:cubicBezTo>
                      <a:pt x="64721" y="2229"/>
                      <a:pt x="64180" y="3248"/>
                      <a:pt x="63766" y="4299"/>
                    </a:cubicBezTo>
                    <a:cubicBezTo>
                      <a:pt x="63320" y="5349"/>
                      <a:pt x="62779" y="6527"/>
                      <a:pt x="62556" y="7673"/>
                    </a:cubicBezTo>
                    <a:cubicBezTo>
                      <a:pt x="60041" y="7673"/>
                      <a:pt x="57526" y="8182"/>
                      <a:pt x="55011" y="8469"/>
                    </a:cubicBezTo>
                    <a:cubicBezTo>
                      <a:pt x="52337" y="8787"/>
                      <a:pt x="49695" y="8883"/>
                      <a:pt x="47021" y="8915"/>
                    </a:cubicBezTo>
                    <a:cubicBezTo>
                      <a:pt x="45716" y="8947"/>
                      <a:pt x="44442" y="9042"/>
                      <a:pt x="43169" y="9074"/>
                    </a:cubicBezTo>
                    <a:cubicBezTo>
                      <a:pt x="41959" y="9074"/>
                      <a:pt x="40845" y="8978"/>
                      <a:pt x="39635" y="8724"/>
                    </a:cubicBezTo>
                    <a:cubicBezTo>
                      <a:pt x="37120" y="8214"/>
                      <a:pt x="34510" y="7960"/>
                      <a:pt x="31963" y="7705"/>
                    </a:cubicBezTo>
                    <a:cubicBezTo>
                      <a:pt x="30785" y="7578"/>
                      <a:pt x="29607" y="7418"/>
                      <a:pt x="28429" y="7323"/>
                    </a:cubicBezTo>
                    <a:cubicBezTo>
                      <a:pt x="28143" y="7323"/>
                      <a:pt x="27729" y="7259"/>
                      <a:pt x="27411" y="7323"/>
                    </a:cubicBezTo>
                    <a:cubicBezTo>
                      <a:pt x="26774" y="7418"/>
                      <a:pt x="26010" y="6941"/>
                      <a:pt x="25405" y="6686"/>
                    </a:cubicBezTo>
                    <a:cubicBezTo>
                      <a:pt x="23049" y="5668"/>
                      <a:pt x="20725" y="4585"/>
                      <a:pt x="18401" y="3566"/>
                    </a:cubicBezTo>
                    <a:cubicBezTo>
                      <a:pt x="17414" y="3153"/>
                      <a:pt x="16491" y="2580"/>
                      <a:pt x="15409" y="2643"/>
                    </a:cubicBezTo>
                    <a:cubicBezTo>
                      <a:pt x="15059" y="2643"/>
                      <a:pt x="14804" y="2834"/>
                      <a:pt x="14486" y="2866"/>
                    </a:cubicBezTo>
                    <a:cubicBezTo>
                      <a:pt x="14295" y="2898"/>
                      <a:pt x="14135" y="2930"/>
                      <a:pt x="13944" y="2993"/>
                    </a:cubicBezTo>
                    <a:cubicBezTo>
                      <a:pt x="13785" y="3057"/>
                      <a:pt x="13531" y="3375"/>
                      <a:pt x="13371" y="3375"/>
                    </a:cubicBezTo>
                    <a:cubicBezTo>
                      <a:pt x="12289" y="3503"/>
                      <a:pt x="11143" y="3598"/>
                      <a:pt x="10061" y="3757"/>
                    </a:cubicBezTo>
                    <a:cubicBezTo>
                      <a:pt x="8851" y="3917"/>
                      <a:pt x="7705" y="4458"/>
                      <a:pt x="6654" y="5031"/>
                    </a:cubicBezTo>
                    <a:cubicBezTo>
                      <a:pt x="5890" y="5445"/>
                      <a:pt x="5158" y="5986"/>
                      <a:pt x="4362" y="6368"/>
                    </a:cubicBezTo>
                    <a:cubicBezTo>
                      <a:pt x="3821" y="6623"/>
                      <a:pt x="2802" y="6845"/>
                      <a:pt x="2452" y="7418"/>
                    </a:cubicBezTo>
                    <a:cubicBezTo>
                      <a:pt x="2325" y="7578"/>
                      <a:pt x="2293" y="7991"/>
                      <a:pt x="2166" y="8119"/>
                    </a:cubicBezTo>
                    <a:cubicBezTo>
                      <a:pt x="1879" y="8342"/>
                      <a:pt x="1688" y="8660"/>
                      <a:pt x="1529" y="8947"/>
                    </a:cubicBezTo>
                    <a:cubicBezTo>
                      <a:pt x="1370" y="9201"/>
                      <a:pt x="733" y="9551"/>
                      <a:pt x="510" y="10061"/>
                    </a:cubicBezTo>
                    <a:cubicBezTo>
                      <a:pt x="1" y="11175"/>
                      <a:pt x="1465" y="12034"/>
                      <a:pt x="2420" y="11812"/>
                    </a:cubicBezTo>
                    <a:cubicBezTo>
                      <a:pt x="3216" y="11652"/>
                      <a:pt x="3885" y="11334"/>
                      <a:pt x="4585" y="10952"/>
                    </a:cubicBezTo>
                    <a:cubicBezTo>
                      <a:pt x="5190" y="10634"/>
                      <a:pt x="5827" y="10347"/>
                      <a:pt x="6463" y="10029"/>
                    </a:cubicBezTo>
                    <a:cubicBezTo>
                      <a:pt x="5986" y="11748"/>
                      <a:pt x="6527" y="13658"/>
                      <a:pt x="7546" y="15059"/>
                    </a:cubicBezTo>
                    <a:cubicBezTo>
                      <a:pt x="8023" y="15727"/>
                      <a:pt x="8628" y="17160"/>
                      <a:pt x="9551" y="17255"/>
                    </a:cubicBezTo>
                    <a:cubicBezTo>
                      <a:pt x="10538" y="17383"/>
                      <a:pt x="11175" y="16555"/>
                      <a:pt x="11557" y="15759"/>
                    </a:cubicBezTo>
                    <a:cubicBezTo>
                      <a:pt x="12353" y="15568"/>
                      <a:pt x="13212" y="15695"/>
                      <a:pt x="13944" y="15282"/>
                    </a:cubicBezTo>
                    <a:cubicBezTo>
                      <a:pt x="14422" y="14995"/>
                      <a:pt x="14677" y="14581"/>
                      <a:pt x="14645" y="14136"/>
                    </a:cubicBezTo>
                    <a:cubicBezTo>
                      <a:pt x="16682" y="14486"/>
                      <a:pt x="18592" y="15377"/>
                      <a:pt x="20630" y="15759"/>
                    </a:cubicBezTo>
                    <a:cubicBezTo>
                      <a:pt x="22317" y="16046"/>
                      <a:pt x="24100" y="16428"/>
                      <a:pt x="25723" y="15695"/>
                    </a:cubicBezTo>
                    <a:cubicBezTo>
                      <a:pt x="25946" y="15823"/>
                      <a:pt x="26201" y="15918"/>
                      <a:pt x="26456" y="15950"/>
                    </a:cubicBezTo>
                    <a:cubicBezTo>
                      <a:pt x="26519" y="15982"/>
                      <a:pt x="26869" y="16046"/>
                      <a:pt x="26806" y="15950"/>
                    </a:cubicBezTo>
                    <a:cubicBezTo>
                      <a:pt x="26901" y="16078"/>
                      <a:pt x="27060" y="16173"/>
                      <a:pt x="27220" y="16237"/>
                    </a:cubicBezTo>
                    <a:cubicBezTo>
                      <a:pt x="28429" y="16619"/>
                      <a:pt x="29639" y="16905"/>
                      <a:pt x="30849" y="17383"/>
                    </a:cubicBezTo>
                    <a:cubicBezTo>
                      <a:pt x="33236" y="18338"/>
                      <a:pt x="35465" y="19675"/>
                      <a:pt x="37757" y="20789"/>
                    </a:cubicBezTo>
                    <a:cubicBezTo>
                      <a:pt x="39763" y="21744"/>
                      <a:pt x="41641" y="22763"/>
                      <a:pt x="43806" y="23368"/>
                    </a:cubicBezTo>
                    <a:cubicBezTo>
                      <a:pt x="44952" y="23686"/>
                      <a:pt x="46130" y="23909"/>
                      <a:pt x="47307" y="24227"/>
                    </a:cubicBezTo>
                    <a:cubicBezTo>
                      <a:pt x="48581" y="24609"/>
                      <a:pt x="49886" y="24991"/>
                      <a:pt x="51191" y="25278"/>
                    </a:cubicBezTo>
                    <a:cubicBezTo>
                      <a:pt x="53706" y="25787"/>
                      <a:pt x="56253" y="25914"/>
                      <a:pt x="58800" y="25723"/>
                    </a:cubicBezTo>
                    <a:cubicBezTo>
                      <a:pt x="60010" y="25660"/>
                      <a:pt x="61219" y="25564"/>
                      <a:pt x="62461" y="25564"/>
                    </a:cubicBezTo>
                    <a:cubicBezTo>
                      <a:pt x="63798" y="25596"/>
                      <a:pt x="65071" y="26010"/>
                      <a:pt x="66377" y="26265"/>
                    </a:cubicBezTo>
                    <a:cubicBezTo>
                      <a:pt x="67300" y="26456"/>
                      <a:pt x="68287" y="26519"/>
                      <a:pt x="69210" y="26615"/>
                    </a:cubicBezTo>
                    <a:cubicBezTo>
                      <a:pt x="70165" y="26678"/>
                      <a:pt x="70929" y="26233"/>
                      <a:pt x="71566" y="25564"/>
                    </a:cubicBezTo>
                    <a:cubicBezTo>
                      <a:pt x="72330" y="24800"/>
                      <a:pt x="72871" y="23845"/>
                      <a:pt x="73571" y="23017"/>
                    </a:cubicBezTo>
                    <a:cubicBezTo>
                      <a:pt x="74272" y="22222"/>
                      <a:pt x="74749" y="21298"/>
                      <a:pt x="75354" y="20407"/>
                    </a:cubicBezTo>
                    <a:cubicBezTo>
                      <a:pt x="75768" y="19770"/>
                      <a:pt x="76309" y="19197"/>
                      <a:pt x="76723" y="18561"/>
                    </a:cubicBezTo>
                    <a:cubicBezTo>
                      <a:pt x="77169" y="17860"/>
                      <a:pt x="77519" y="17128"/>
                      <a:pt x="77837" y="16332"/>
                    </a:cubicBezTo>
                    <a:cubicBezTo>
                      <a:pt x="78474" y="14740"/>
                      <a:pt x="79079" y="13181"/>
                      <a:pt x="79938" y="11684"/>
                    </a:cubicBezTo>
                    <a:cubicBezTo>
                      <a:pt x="80766" y="10220"/>
                      <a:pt x="81721" y="8819"/>
                      <a:pt x="82581" y="7387"/>
                    </a:cubicBezTo>
                    <a:cubicBezTo>
                      <a:pt x="82994" y="6686"/>
                      <a:pt x="83408" y="6018"/>
                      <a:pt x="83790" y="5317"/>
                    </a:cubicBezTo>
                    <a:cubicBezTo>
                      <a:pt x="84140" y="4712"/>
                      <a:pt x="84491" y="4235"/>
                      <a:pt x="84363" y="3566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9"/>
              <p:cNvSpPr/>
              <p:nvPr/>
            </p:nvSpPr>
            <p:spPr>
              <a:xfrm>
                <a:off x="3014318" y="2695295"/>
                <a:ext cx="20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0" y="0"/>
                    </a:moveTo>
                    <a:cubicBezTo>
                      <a:pt x="0" y="3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9"/>
              <p:cNvSpPr/>
              <p:nvPr/>
            </p:nvSpPr>
            <p:spPr>
              <a:xfrm>
                <a:off x="3155711" y="2586151"/>
                <a:ext cx="618492" cy="1726998"/>
              </a:xfrm>
              <a:custGeom>
                <a:avLst/>
                <a:gdLst/>
                <a:ahLst/>
                <a:cxnLst/>
                <a:rect l="l" t="t" r="r" b="b"/>
                <a:pathLst>
                  <a:path w="30913" h="87676" extrusionOk="0">
                    <a:moveTo>
                      <a:pt x="19324" y="12259"/>
                    </a:moveTo>
                    <a:cubicBezTo>
                      <a:pt x="19420" y="12259"/>
                      <a:pt x="19547" y="12290"/>
                      <a:pt x="19643" y="12290"/>
                    </a:cubicBezTo>
                    <a:cubicBezTo>
                      <a:pt x="19070" y="12513"/>
                      <a:pt x="18497" y="12736"/>
                      <a:pt x="17924" y="12991"/>
                    </a:cubicBezTo>
                    <a:cubicBezTo>
                      <a:pt x="17574" y="13118"/>
                      <a:pt x="17223" y="13182"/>
                      <a:pt x="16746" y="13182"/>
                    </a:cubicBezTo>
                    <a:lnTo>
                      <a:pt x="16682" y="13182"/>
                    </a:lnTo>
                    <a:cubicBezTo>
                      <a:pt x="16682" y="13150"/>
                      <a:pt x="16714" y="13118"/>
                      <a:pt x="16746" y="13118"/>
                    </a:cubicBezTo>
                    <a:cubicBezTo>
                      <a:pt x="16937" y="13023"/>
                      <a:pt x="17128" y="12959"/>
                      <a:pt x="17351" y="12863"/>
                    </a:cubicBezTo>
                    <a:cubicBezTo>
                      <a:pt x="17542" y="12800"/>
                      <a:pt x="17765" y="12704"/>
                      <a:pt x="17987" y="12609"/>
                    </a:cubicBezTo>
                    <a:cubicBezTo>
                      <a:pt x="18338" y="12450"/>
                      <a:pt x="18815" y="12259"/>
                      <a:pt x="19324" y="12259"/>
                    </a:cubicBezTo>
                    <a:close/>
                    <a:moveTo>
                      <a:pt x="20598" y="19262"/>
                    </a:moveTo>
                    <a:cubicBezTo>
                      <a:pt x="20630" y="19262"/>
                      <a:pt x="20662" y="19294"/>
                      <a:pt x="20757" y="19358"/>
                    </a:cubicBezTo>
                    <a:cubicBezTo>
                      <a:pt x="20884" y="19453"/>
                      <a:pt x="21012" y="19581"/>
                      <a:pt x="21139" y="19676"/>
                    </a:cubicBezTo>
                    <a:cubicBezTo>
                      <a:pt x="21266" y="19772"/>
                      <a:pt x="21394" y="19899"/>
                      <a:pt x="21553" y="19994"/>
                    </a:cubicBezTo>
                    <a:cubicBezTo>
                      <a:pt x="21617" y="20058"/>
                      <a:pt x="21585" y="20058"/>
                      <a:pt x="21585" y="20122"/>
                    </a:cubicBezTo>
                    <a:cubicBezTo>
                      <a:pt x="21521" y="20249"/>
                      <a:pt x="21489" y="20376"/>
                      <a:pt x="21457" y="20472"/>
                    </a:cubicBezTo>
                    <a:cubicBezTo>
                      <a:pt x="21330" y="20440"/>
                      <a:pt x="21235" y="20408"/>
                      <a:pt x="21139" y="20408"/>
                    </a:cubicBezTo>
                    <a:cubicBezTo>
                      <a:pt x="21107" y="20408"/>
                      <a:pt x="21075" y="20408"/>
                      <a:pt x="21044" y="20440"/>
                    </a:cubicBezTo>
                    <a:cubicBezTo>
                      <a:pt x="21044" y="20313"/>
                      <a:pt x="21012" y="20185"/>
                      <a:pt x="20884" y="20026"/>
                    </a:cubicBezTo>
                    <a:cubicBezTo>
                      <a:pt x="20821" y="19931"/>
                      <a:pt x="20757" y="19867"/>
                      <a:pt x="20693" y="19803"/>
                    </a:cubicBezTo>
                    <a:cubicBezTo>
                      <a:pt x="20630" y="19740"/>
                      <a:pt x="20566" y="19676"/>
                      <a:pt x="20534" y="19612"/>
                    </a:cubicBezTo>
                    <a:cubicBezTo>
                      <a:pt x="20407" y="19453"/>
                      <a:pt x="20439" y="19390"/>
                      <a:pt x="20534" y="19326"/>
                    </a:cubicBezTo>
                    <a:cubicBezTo>
                      <a:pt x="20566" y="19262"/>
                      <a:pt x="20598" y="19262"/>
                      <a:pt x="20598" y="19262"/>
                    </a:cubicBezTo>
                    <a:close/>
                    <a:moveTo>
                      <a:pt x="20598" y="21109"/>
                    </a:moveTo>
                    <a:lnTo>
                      <a:pt x="20598" y="21109"/>
                    </a:lnTo>
                    <a:cubicBezTo>
                      <a:pt x="20407" y="21459"/>
                      <a:pt x="20120" y="21745"/>
                      <a:pt x="19706" y="21936"/>
                    </a:cubicBezTo>
                    <a:lnTo>
                      <a:pt x="19834" y="21809"/>
                    </a:lnTo>
                    <a:cubicBezTo>
                      <a:pt x="20089" y="21586"/>
                      <a:pt x="20343" y="21331"/>
                      <a:pt x="20598" y="21109"/>
                    </a:cubicBezTo>
                    <a:close/>
                    <a:moveTo>
                      <a:pt x="23109" y="22121"/>
                    </a:moveTo>
                    <a:cubicBezTo>
                      <a:pt x="23241" y="22121"/>
                      <a:pt x="23352" y="22212"/>
                      <a:pt x="23463" y="22350"/>
                    </a:cubicBezTo>
                    <a:cubicBezTo>
                      <a:pt x="23590" y="22541"/>
                      <a:pt x="23718" y="22700"/>
                      <a:pt x="23877" y="22860"/>
                    </a:cubicBezTo>
                    <a:cubicBezTo>
                      <a:pt x="23877" y="22860"/>
                      <a:pt x="23909" y="22891"/>
                      <a:pt x="23941" y="22923"/>
                    </a:cubicBezTo>
                    <a:cubicBezTo>
                      <a:pt x="23909" y="22955"/>
                      <a:pt x="23845" y="23019"/>
                      <a:pt x="23813" y="23019"/>
                    </a:cubicBezTo>
                    <a:cubicBezTo>
                      <a:pt x="23686" y="23082"/>
                      <a:pt x="23559" y="23114"/>
                      <a:pt x="23431" y="23178"/>
                    </a:cubicBezTo>
                    <a:cubicBezTo>
                      <a:pt x="23431" y="23146"/>
                      <a:pt x="23431" y="23146"/>
                      <a:pt x="23431" y="23146"/>
                    </a:cubicBezTo>
                    <a:cubicBezTo>
                      <a:pt x="23495" y="22987"/>
                      <a:pt x="23463" y="22828"/>
                      <a:pt x="23399" y="22669"/>
                    </a:cubicBezTo>
                    <a:cubicBezTo>
                      <a:pt x="23336" y="22541"/>
                      <a:pt x="23272" y="22478"/>
                      <a:pt x="23208" y="22382"/>
                    </a:cubicBezTo>
                    <a:cubicBezTo>
                      <a:pt x="23176" y="22350"/>
                      <a:pt x="23145" y="22318"/>
                      <a:pt x="23145" y="22287"/>
                    </a:cubicBezTo>
                    <a:cubicBezTo>
                      <a:pt x="23113" y="22255"/>
                      <a:pt x="23081" y="22223"/>
                      <a:pt x="23081" y="22223"/>
                    </a:cubicBezTo>
                    <a:cubicBezTo>
                      <a:pt x="23049" y="22191"/>
                      <a:pt x="23017" y="22159"/>
                      <a:pt x="23017" y="22127"/>
                    </a:cubicBezTo>
                    <a:lnTo>
                      <a:pt x="23049" y="22127"/>
                    </a:lnTo>
                    <a:cubicBezTo>
                      <a:pt x="23070" y="22123"/>
                      <a:pt x="23090" y="22121"/>
                      <a:pt x="23109" y="22121"/>
                    </a:cubicBezTo>
                    <a:close/>
                    <a:moveTo>
                      <a:pt x="22890" y="23528"/>
                    </a:moveTo>
                    <a:cubicBezTo>
                      <a:pt x="22890" y="23624"/>
                      <a:pt x="22890" y="23687"/>
                      <a:pt x="22954" y="23783"/>
                    </a:cubicBezTo>
                    <a:cubicBezTo>
                      <a:pt x="22954" y="23783"/>
                      <a:pt x="22954" y="23815"/>
                      <a:pt x="22985" y="23815"/>
                    </a:cubicBezTo>
                    <a:cubicBezTo>
                      <a:pt x="22954" y="23815"/>
                      <a:pt x="22954" y="23815"/>
                      <a:pt x="22922" y="23846"/>
                    </a:cubicBezTo>
                    <a:cubicBezTo>
                      <a:pt x="22858" y="23878"/>
                      <a:pt x="22794" y="23910"/>
                      <a:pt x="22731" y="23942"/>
                    </a:cubicBezTo>
                    <a:cubicBezTo>
                      <a:pt x="22635" y="24006"/>
                      <a:pt x="22572" y="24037"/>
                      <a:pt x="22476" y="24069"/>
                    </a:cubicBezTo>
                    <a:cubicBezTo>
                      <a:pt x="22349" y="24133"/>
                      <a:pt x="22221" y="24228"/>
                      <a:pt x="22094" y="24292"/>
                    </a:cubicBezTo>
                    <a:cubicBezTo>
                      <a:pt x="21967" y="24356"/>
                      <a:pt x="21839" y="24419"/>
                      <a:pt x="21680" y="24483"/>
                    </a:cubicBezTo>
                    <a:cubicBezTo>
                      <a:pt x="21744" y="24451"/>
                      <a:pt x="21776" y="24388"/>
                      <a:pt x="21839" y="24356"/>
                    </a:cubicBezTo>
                    <a:lnTo>
                      <a:pt x="21967" y="24228"/>
                    </a:lnTo>
                    <a:cubicBezTo>
                      <a:pt x="22285" y="23910"/>
                      <a:pt x="22572" y="23687"/>
                      <a:pt x="22890" y="23528"/>
                    </a:cubicBezTo>
                    <a:close/>
                    <a:moveTo>
                      <a:pt x="24482" y="27157"/>
                    </a:moveTo>
                    <a:cubicBezTo>
                      <a:pt x="24482" y="27221"/>
                      <a:pt x="24450" y="27253"/>
                      <a:pt x="24291" y="27316"/>
                    </a:cubicBezTo>
                    <a:lnTo>
                      <a:pt x="24195" y="27348"/>
                    </a:lnTo>
                    <a:cubicBezTo>
                      <a:pt x="23833" y="27484"/>
                      <a:pt x="23454" y="27620"/>
                      <a:pt x="23105" y="27814"/>
                    </a:cubicBezTo>
                    <a:lnTo>
                      <a:pt x="23105" y="27814"/>
                    </a:lnTo>
                    <a:cubicBezTo>
                      <a:pt x="23533" y="27556"/>
                      <a:pt x="23986" y="27314"/>
                      <a:pt x="24482" y="27157"/>
                    </a:cubicBezTo>
                    <a:close/>
                    <a:moveTo>
                      <a:pt x="25500" y="30850"/>
                    </a:moveTo>
                    <a:cubicBezTo>
                      <a:pt x="25341" y="31105"/>
                      <a:pt x="25118" y="31264"/>
                      <a:pt x="24800" y="31359"/>
                    </a:cubicBezTo>
                    <a:cubicBezTo>
                      <a:pt x="24641" y="31391"/>
                      <a:pt x="24514" y="31455"/>
                      <a:pt x="24354" y="31487"/>
                    </a:cubicBezTo>
                    <a:cubicBezTo>
                      <a:pt x="24013" y="31601"/>
                      <a:pt x="23671" y="31715"/>
                      <a:pt x="23307" y="31715"/>
                    </a:cubicBezTo>
                    <a:cubicBezTo>
                      <a:pt x="23264" y="31715"/>
                      <a:pt x="23220" y="31713"/>
                      <a:pt x="23176" y="31710"/>
                    </a:cubicBezTo>
                    <a:cubicBezTo>
                      <a:pt x="23654" y="31487"/>
                      <a:pt x="24132" y="31232"/>
                      <a:pt x="24609" y="30977"/>
                    </a:cubicBezTo>
                    <a:cubicBezTo>
                      <a:pt x="24800" y="30882"/>
                      <a:pt x="24959" y="30850"/>
                      <a:pt x="25182" y="30850"/>
                    </a:cubicBezTo>
                    <a:close/>
                    <a:moveTo>
                      <a:pt x="25278" y="35148"/>
                    </a:moveTo>
                    <a:cubicBezTo>
                      <a:pt x="24864" y="35402"/>
                      <a:pt x="24418" y="35530"/>
                      <a:pt x="23909" y="35593"/>
                    </a:cubicBezTo>
                    <a:cubicBezTo>
                      <a:pt x="23813" y="35593"/>
                      <a:pt x="23718" y="35593"/>
                      <a:pt x="23654" y="35625"/>
                    </a:cubicBezTo>
                    <a:cubicBezTo>
                      <a:pt x="23718" y="35593"/>
                      <a:pt x="23781" y="35562"/>
                      <a:pt x="23845" y="35530"/>
                    </a:cubicBezTo>
                    <a:cubicBezTo>
                      <a:pt x="24227" y="35339"/>
                      <a:pt x="24641" y="35275"/>
                      <a:pt x="25055" y="35180"/>
                    </a:cubicBezTo>
                    <a:cubicBezTo>
                      <a:pt x="25118" y="35180"/>
                      <a:pt x="25214" y="35180"/>
                      <a:pt x="25278" y="35148"/>
                    </a:cubicBezTo>
                    <a:close/>
                    <a:moveTo>
                      <a:pt x="25914" y="42820"/>
                    </a:moveTo>
                    <a:cubicBezTo>
                      <a:pt x="25914" y="42820"/>
                      <a:pt x="25946" y="42852"/>
                      <a:pt x="25978" y="42852"/>
                    </a:cubicBezTo>
                    <a:cubicBezTo>
                      <a:pt x="26042" y="42884"/>
                      <a:pt x="26105" y="42915"/>
                      <a:pt x="26105" y="42979"/>
                    </a:cubicBezTo>
                    <a:cubicBezTo>
                      <a:pt x="26105" y="43011"/>
                      <a:pt x="26105" y="43043"/>
                      <a:pt x="26073" y="43075"/>
                    </a:cubicBezTo>
                    <a:cubicBezTo>
                      <a:pt x="25851" y="43425"/>
                      <a:pt x="25787" y="43807"/>
                      <a:pt x="25851" y="44221"/>
                    </a:cubicBezTo>
                    <a:cubicBezTo>
                      <a:pt x="25691" y="44030"/>
                      <a:pt x="25532" y="43934"/>
                      <a:pt x="25373" y="43934"/>
                    </a:cubicBezTo>
                    <a:cubicBezTo>
                      <a:pt x="25596" y="43807"/>
                      <a:pt x="25628" y="43584"/>
                      <a:pt x="25660" y="43489"/>
                    </a:cubicBezTo>
                    <a:cubicBezTo>
                      <a:pt x="25660" y="43425"/>
                      <a:pt x="25691" y="43361"/>
                      <a:pt x="25691" y="43298"/>
                    </a:cubicBezTo>
                    <a:cubicBezTo>
                      <a:pt x="25691" y="43266"/>
                      <a:pt x="25691" y="43202"/>
                      <a:pt x="25723" y="43170"/>
                    </a:cubicBezTo>
                    <a:lnTo>
                      <a:pt x="25723" y="43138"/>
                    </a:lnTo>
                    <a:cubicBezTo>
                      <a:pt x="25723" y="43075"/>
                      <a:pt x="25723" y="43011"/>
                      <a:pt x="25755" y="42947"/>
                    </a:cubicBezTo>
                    <a:cubicBezTo>
                      <a:pt x="25787" y="42915"/>
                      <a:pt x="25819" y="42820"/>
                      <a:pt x="25914" y="42820"/>
                    </a:cubicBezTo>
                    <a:close/>
                    <a:moveTo>
                      <a:pt x="24132" y="43902"/>
                    </a:moveTo>
                    <a:cubicBezTo>
                      <a:pt x="24418" y="43902"/>
                      <a:pt x="24673" y="43934"/>
                      <a:pt x="24927" y="43966"/>
                    </a:cubicBezTo>
                    <a:cubicBezTo>
                      <a:pt x="24991" y="43998"/>
                      <a:pt x="25055" y="43998"/>
                      <a:pt x="25118" y="43998"/>
                    </a:cubicBezTo>
                    <a:cubicBezTo>
                      <a:pt x="25055" y="44030"/>
                      <a:pt x="24991" y="44062"/>
                      <a:pt x="24959" y="44093"/>
                    </a:cubicBezTo>
                    <a:cubicBezTo>
                      <a:pt x="24927" y="44125"/>
                      <a:pt x="24896" y="44157"/>
                      <a:pt x="24864" y="44157"/>
                    </a:cubicBezTo>
                    <a:cubicBezTo>
                      <a:pt x="24802" y="44219"/>
                      <a:pt x="24727" y="44254"/>
                      <a:pt x="24639" y="44254"/>
                    </a:cubicBezTo>
                    <a:cubicBezTo>
                      <a:pt x="24590" y="44254"/>
                      <a:pt x="24538" y="44243"/>
                      <a:pt x="24482" y="44221"/>
                    </a:cubicBezTo>
                    <a:cubicBezTo>
                      <a:pt x="24163" y="44125"/>
                      <a:pt x="23845" y="44030"/>
                      <a:pt x="23495" y="43966"/>
                    </a:cubicBezTo>
                    <a:cubicBezTo>
                      <a:pt x="23463" y="43934"/>
                      <a:pt x="23463" y="43934"/>
                      <a:pt x="23463" y="43934"/>
                    </a:cubicBezTo>
                    <a:cubicBezTo>
                      <a:pt x="23718" y="43934"/>
                      <a:pt x="23941" y="43902"/>
                      <a:pt x="24132" y="43902"/>
                    </a:cubicBezTo>
                    <a:close/>
                    <a:moveTo>
                      <a:pt x="24100" y="52116"/>
                    </a:moveTo>
                    <a:cubicBezTo>
                      <a:pt x="24100" y="52148"/>
                      <a:pt x="24132" y="52148"/>
                      <a:pt x="24132" y="52148"/>
                    </a:cubicBezTo>
                    <a:cubicBezTo>
                      <a:pt x="24132" y="52179"/>
                      <a:pt x="24132" y="52179"/>
                      <a:pt x="24163" y="52243"/>
                    </a:cubicBezTo>
                    <a:cubicBezTo>
                      <a:pt x="24195" y="52689"/>
                      <a:pt x="24068" y="53103"/>
                      <a:pt x="23813" y="53421"/>
                    </a:cubicBezTo>
                    <a:cubicBezTo>
                      <a:pt x="23813" y="53421"/>
                      <a:pt x="23781" y="53453"/>
                      <a:pt x="23781" y="53453"/>
                    </a:cubicBezTo>
                    <a:cubicBezTo>
                      <a:pt x="23781" y="53453"/>
                      <a:pt x="23781" y="53421"/>
                      <a:pt x="23781" y="53421"/>
                    </a:cubicBezTo>
                    <a:cubicBezTo>
                      <a:pt x="23622" y="53039"/>
                      <a:pt x="23336" y="52848"/>
                      <a:pt x="22922" y="52848"/>
                    </a:cubicBezTo>
                    <a:lnTo>
                      <a:pt x="22731" y="52848"/>
                    </a:lnTo>
                    <a:cubicBezTo>
                      <a:pt x="22708" y="52854"/>
                      <a:pt x="22687" y="52856"/>
                      <a:pt x="22666" y="52856"/>
                    </a:cubicBezTo>
                    <a:cubicBezTo>
                      <a:pt x="22569" y="52856"/>
                      <a:pt x="22485" y="52799"/>
                      <a:pt x="22381" y="52721"/>
                    </a:cubicBezTo>
                    <a:cubicBezTo>
                      <a:pt x="22381" y="52689"/>
                      <a:pt x="22349" y="52657"/>
                      <a:pt x="22317" y="52625"/>
                    </a:cubicBezTo>
                    <a:cubicBezTo>
                      <a:pt x="22317" y="52593"/>
                      <a:pt x="22285" y="52561"/>
                      <a:pt x="22253" y="52561"/>
                    </a:cubicBezTo>
                    <a:cubicBezTo>
                      <a:pt x="22221" y="52498"/>
                      <a:pt x="22190" y="52466"/>
                      <a:pt x="22158" y="52434"/>
                    </a:cubicBezTo>
                    <a:cubicBezTo>
                      <a:pt x="22221" y="52434"/>
                      <a:pt x="22285" y="52402"/>
                      <a:pt x="22349" y="52370"/>
                    </a:cubicBezTo>
                    <a:cubicBezTo>
                      <a:pt x="22412" y="52307"/>
                      <a:pt x="22444" y="52307"/>
                      <a:pt x="22476" y="52307"/>
                    </a:cubicBezTo>
                    <a:cubicBezTo>
                      <a:pt x="22508" y="52307"/>
                      <a:pt x="22572" y="52339"/>
                      <a:pt x="22635" y="52370"/>
                    </a:cubicBezTo>
                    <a:cubicBezTo>
                      <a:pt x="22699" y="52402"/>
                      <a:pt x="22763" y="52434"/>
                      <a:pt x="22794" y="52466"/>
                    </a:cubicBezTo>
                    <a:cubicBezTo>
                      <a:pt x="22922" y="52561"/>
                      <a:pt x="23049" y="52625"/>
                      <a:pt x="23176" y="52721"/>
                    </a:cubicBezTo>
                    <a:cubicBezTo>
                      <a:pt x="23272" y="52752"/>
                      <a:pt x="23367" y="52784"/>
                      <a:pt x="23463" y="52784"/>
                    </a:cubicBezTo>
                    <a:cubicBezTo>
                      <a:pt x="23718" y="52784"/>
                      <a:pt x="23941" y="52625"/>
                      <a:pt x="24036" y="52370"/>
                    </a:cubicBezTo>
                    <a:cubicBezTo>
                      <a:pt x="24036" y="52339"/>
                      <a:pt x="24036" y="52307"/>
                      <a:pt x="24036" y="52275"/>
                    </a:cubicBezTo>
                    <a:cubicBezTo>
                      <a:pt x="24068" y="52211"/>
                      <a:pt x="24068" y="52179"/>
                      <a:pt x="24068" y="52148"/>
                    </a:cubicBezTo>
                    <a:cubicBezTo>
                      <a:pt x="24068" y="52148"/>
                      <a:pt x="24100" y="52148"/>
                      <a:pt x="24100" y="52116"/>
                    </a:cubicBezTo>
                    <a:close/>
                    <a:moveTo>
                      <a:pt x="22221" y="60679"/>
                    </a:moveTo>
                    <a:cubicBezTo>
                      <a:pt x="22221" y="60679"/>
                      <a:pt x="22221" y="60711"/>
                      <a:pt x="22221" y="60711"/>
                    </a:cubicBezTo>
                    <a:cubicBezTo>
                      <a:pt x="22285" y="60998"/>
                      <a:pt x="22253" y="61252"/>
                      <a:pt x="22062" y="61571"/>
                    </a:cubicBezTo>
                    <a:cubicBezTo>
                      <a:pt x="22062" y="61603"/>
                      <a:pt x="21999" y="61666"/>
                      <a:pt x="21967" y="61698"/>
                    </a:cubicBezTo>
                    <a:cubicBezTo>
                      <a:pt x="21903" y="61666"/>
                      <a:pt x="21871" y="61603"/>
                      <a:pt x="21808" y="61539"/>
                    </a:cubicBezTo>
                    <a:cubicBezTo>
                      <a:pt x="21712" y="61443"/>
                      <a:pt x="21617" y="61380"/>
                      <a:pt x="21553" y="61380"/>
                    </a:cubicBezTo>
                    <a:cubicBezTo>
                      <a:pt x="21617" y="61348"/>
                      <a:pt x="21680" y="61316"/>
                      <a:pt x="21712" y="61316"/>
                    </a:cubicBezTo>
                    <a:cubicBezTo>
                      <a:pt x="21903" y="61221"/>
                      <a:pt x="22030" y="61061"/>
                      <a:pt x="22094" y="60998"/>
                    </a:cubicBezTo>
                    <a:cubicBezTo>
                      <a:pt x="22126" y="60902"/>
                      <a:pt x="22158" y="60807"/>
                      <a:pt x="22190" y="60711"/>
                    </a:cubicBezTo>
                    <a:cubicBezTo>
                      <a:pt x="22190" y="60711"/>
                      <a:pt x="22221" y="60679"/>
                      <a:pt x="22221" y="60679"/>
                    </a:cubicBezTo>
                    <a:close/>
                    <a:moveTo>
                      <a:pt x="23590" y="62780"/>
                    </a:moveTo>
                    <a:cubicBezTo>
                      <a:pt x="23590" y="62780"/>
                      <a:pt x="23590" y="62812"/>
                      <a:pt x="23622" y="62812"/>
                    </a:cubicBezTo>
                    <a:cubicBezTo>
                      <a:pt x="23686" y="62876"/>
                      <a:pt x="23750" y="62971"/>
                      <a:pt x="23813" y="63035"/>
                    </a:cubicBezTo>
                    <a:cubicBezTo>
                      <a:pt x="23813" y="63067"/>
                      <a:pt x="23845" y="63131"/>
                      <a:pt x="23877" y="63162"/>
                    </a:cubicBezTo>
                    <a:cubicBezTo>
                      <a:pt x="23909" y="63194"/>
                      <a:pt x="23972" y="63258"/>
                      <a:pt x="24036" y="63322"/>
                    </a:cubicBezTo>
                    <a:lnTo>
                      <a:pt x="23686" y="63322"/>
                    </a:lnTo>
                    <a:cubicBezTo>
                      <a:pt x="23590" y="63322"/>
                      <a:pt x="23527" y="63258"/>
                      <a:pt x="23527" y="63162"/>
                    </a:cubicBezTo>
                    <a:cubicBezTo>
                      <a:pt x="23527" y="63035"/>
                      <a:pt x="23559" y="62908"/>
                      <a:pt x="23590" y="62812"/>
                    </a:cubicBezTo>
                    <a:cubicBezTo>
                      <a:pt x="23590" y="62780"/>
                      <a:pt x="23590" y="62780"/>
                      <a:pt x="23590" y="62780"/>
                    </a:cubicBezTo>
                    <a:close/>
                    <a:moveTo>
                      <a:pt x="21362" y="64627"/>
                    </a:moveTo>
                    <a:cubicBezTo>
                      <a:pt x="21362" y="64627"/>
                      <a:pt x="21394" y="64659"/>
                      <a:pt x="21394" y="64659"/>
                    </a:cubicBezTo>
                    <a:cubicBezTo>
                      <a:pt x="21426" y="64754"/>
                      <a:pt x="21457" y="64977"/>
                      <a:pt x="21426" y="65073"/>
                    </a:cubicBezTo>
                    <a:cubicBezTo>
                      <a:pt x="21330" y="65295"/>
                      <a:pt x="21171" y="65486"/>
                      <a:pt x="21044" y="65709"/>
                    </a:cubicBezTo>
                    <a:lnTo>
                      <a:pt x="21012" y="65646"/>
                    </a:lnTo>
                    <a:cubicBezTo>
                      <a:pt x="21044" y="65582"/>
                      <a:pt x="21075" y="65518"/>
                      <a:pt x="21075" y="65486"/>
                    </a:cubicBezTo>
                    <a:cubicBezTo>
                      <a:pt x="21107" y="65391"/>
                      <a:pt x="21139" y="65264"/>
                      <a:pt x="21171" y="65168"/>
                    </a:cubicBezTo>
                    <a:cubicBezTo>
                      <a:pt x="21203" y="65104"/>
                      <a:pt x="21203" y="65009"/>
                      <a:pt x="21235" y="64913"/>
                    </a:cubicBezTo>
                    <a:cubicBezTo>
                      <a:pt x="21266" y="64818"/>
                      <a:pt x="21298" y="64722"/>
                      <a:pt x="21330" y="64659"/>
                    </a:cubicBezTo>
                    <a:cubicBezTo>
                      <a:pt x="21362" y="64627"/>
                      <a:pt x="21362" y="64627"/>
                      <a:pt x="21362" y="64627"/>
                    </a:cubicBezTo>
                    <a:close/>
                    <a:moveTo>
                      <a:pt x="22890" y="66314"/>
                    </a:moveTo>
                    <a:cubicBezTo>
                      <a:pt x="22922" y="66314"/>
                      <a:pt x="22922" y="66314"/>
                      <a:pt x="22954" y="66346"/>
                    </a:cubicBezTo>
                    <a:cubicBezTo>
                      <a:pt x="23017" y="66410"/>
                      <a:pt x="23081" y="66473"/>
                      <a:pt x="23113" y="66537"/>
                    </a:cubicBezTo>
                    <a:cubicBezTo>
                      <a:pt x="23049" y="66505"/>
                      <a:pt x="22985" y="66473"/>
                      <a:pt x="22922" y="66410"/>
                    </a:cubicBezTo>
                    <a:cubicBezTo>
                      <a:pt x="22890" y="66410"/>
                      <a:pt x="22890" y="66346"/>
                      <a:pt x="22890" y="66314"/>
                    </a:cubicBezTo>
                    <a:close/>
                    <a:moveTo>
                      <a:pt x="20471" y="69116"/>
                    </a:moveTo>
                    <a:cubicBezTo>
                      <a:pt x="20471" y="69179"/>
                      <a:pt x="20471" y="69211"/>
                      <a:pt x="20471" y="69275"/>
                    </a:cubicBezTo>
                    <a:cubicBezTo>
                      <a:pt x="20407" y="69370"/>
                      <a:pt x="20375" y="69498"/>
                      <a:pt x="20343" y="69625"/>
                    </a:cubicBezTo>
                    <a:cubicBezTo>
                      <a:pt x="20343" y="69561"/>
                      <a:pt x="20343" y="69529"/>
                      <a:pt x="20375" y="69466"/>
                    </a:cubicBezTo>
                    <a:cubicBezTo>
                      <a:pt x="20375" y="69402"/>
                      <a:pt x="20407" y="69338"/>
                      <a:pt x="20407" y="69275"/>
                    </a:cubicBezTo>
                    <a:lnTo>
                      <a:pt x="20439" y="69243"/>
                    </a:lnTo>
                    <a:cubicBezTo>
                      <a:pt x="20439" y="69179"/>
                      <a:pt x="20471" y="69147"/>
                      <a:pt x="20471" y="69116"/>
                    </a:cubicBezTo>
                    <a:close/>
                    <a:moveTo>
                      <a:pt x="20184" y="69943"/>
                    </a:moveTo>
                    <a:lnTo>
                      <a:pt x="20184" y="69943"/>
                    </a:lnTo>
                    <a:cubicBezTo>
                      <a:pt x="20152" y="70007"/>
                      <a:pt x="20152" y="70039"/>
                      <a:pt x="20120" y="70102"/>
                    </a:cubicBezTo>
                    <a:cubicBezTo>
                      <a:pt x="20120" y="70102"/>
                      <a:pt x="20089" y="70134"/>
                      <a:pt x="20089" y="70134"/>
                    </a:cubicBezTo>
                    <a:cubicBezTo>
                      <a:pt x="20089" y="70134"/>
                      <a:pt x="20089" y="70102"/>
                      <a:pt x="20057" y="70102"/>
                    </a:cubicBezTo>
                    <a:cubicBezTo>
                      <a:pt x="20120" y="70039"/>
                      <a:pt x="20152" y="70007"/>
                      <a:pt x="20184" y="69943"/>
                    </a:cubicBezTo>
                    <a:close/>
                    <a:moveTo>
                      <a:pt x="20534" y="68574"/>
                    </a:moveTo>
                    <a:lnTo>
                      <a:pt x="20407" y="68702"/>
                    </a:lnTo>
                    <a:lnTo>
                      <a:pt x="20375" y="68702"/>
                    </a:lnTo>
                    <a:cubicBezTo>
                      <a:pt x="20311" y="68734"/>
                      <a:pt x="20248" y="68797"/>
                      <a:pt x="20216" y="68861"/>
                    </a:cubicBezTo>
                    <a:cubicBezTo>
                      <a:pt x="20184" y="68956"/>
                      <a:pt x="20152" y="69052"/>
                      <a:pt x="20120" y="69147"/>
                    </a:cubicBezTo>
                    <a:lnTo>
                      <a:pt x="20120" y="69211"/>
                    </a:lnTo>
                    <a:cubicBezTo>
                      <a:pt x="20089" y="69243"/>
                      <a:pt x="20089" y="69307"/>
                      <a:pt x="20057" y="69370"/>
                    </a:cubicBezTo>
                    <a:cubicBezTo>
                      <a:pt x="19993" y="69625"/>
                      <a:pt x="19961" y="69816"/>
                      <a:pt x="19770" y="69943"/>
                    </a:cubicBezTo>
                    <a:lnTo>
                      <a:pt x="19611" y="70039"/>
                    </a:lnTo>
                    <a:lnTo>
                      <a:pt x="19738" y="70198"/>
                    </a:lnTo>
                    <a:cubicBezTo>
                      <a:pt x="19770" y="70230"/>
                      <a:pt x="19770" y="70230"/>
                      <a:pt x="19802" y="70262"/>
                    </a:cubicBezTo>
                    <a:cubicBezTo>
                      <a:pt x="19866" y="70389"/>
                      <a:pt x="19961" y="70516"/>
                      <a:pt x="20089" y="70516"/>
                    </a:cubicBezTo>
                    <a:cubicBezTo>
                      <a:pt x="20248" y="70516"/>
                      <a:pt x="20343" y="70325"/>
                      <a:pt x="20407" y="70262"/>
                    </a:cubicBezTo>
                    <a:cubicBezTo>
                      <a:pt x="20534" y="69975"/>
                      <a:pt x="20662" y="69689"/>
                      <a:pt x="20757" y="69370"/>
                    </a:cubicBezTo>
                    <a:cubicBezTo>
                      <a:pt x="20821" y="69243"/>
                      <a:pt x="20789" y="69084"/>
                      <a:pt x="20789" y="68956"/>
                    </a:cubicBezTo>
                    <a:cubicBezTo>
                      <a:pt x="20757" y="68861"/>
                      <a:pt x="20725" y="68797"/>
                      <a:pt x="20662" y="68765"/>
                    </a:cubicBezTo>
                    <a:cubicBezTo>
                      <a:pt x="20662" y="68734"/>
                      <a:pt x="20662" y="68734"/>
                      <a:pt x="20630" y="68734"/>
                    </a:cubicBezTo>
                    <a:lnTo>
                      <a:pt x="20534" y="68574"/>
                    </a:lnTo>
                    <a:close/>
                    <a:moveTo>
                      <a:pt x="21330" y="74241"/>
                    </a:moveTo>
                    <a:cubicBezTo>
                      <a:pt x="21362" y="74241"/>
                      <a:pt x="21426" y="74241"/>
                      <a:pt x="21521" y="74305"/>
                    </a:cubicBezTo>
                    <a:cubicBezTo>
                      <a:pt x="21617" y="74336"/>
                      <a:pt x="21744" y="74368"/>
                      <a:pt x="21839" y="74368"/>
                    </a:cubicBezTo>
                    <a:cubicBezTo>
                      <a:pt x="21744" y="74368"/>
                      <a:pt x="21617" y="74400"/>
                      <a:pt x="21521" y="74400"/>
                    </a:cubicBezTo>
                    <a:lnTo>
                      <a:pt x="21457" y="74400"/>
                    </a:lnTo>
                    <a:cubicBezTo>
                      <a:pt x="21394" y="74432"/>
                      <a:pt x="21330" y="74432"/>
                      <a:pt x="21298" y="74464"/>
                    </a:cubicBezTo>
                    <a:lnTo>
                      <a:pt x="21171" y="74464"/>
                    </a:lnTo>
                    <a:cubicBezTo>
                      <a:pt x="21171" y="74464"/>
                      <a:pt x="21139" y="74496"/>
                      <a:pt x="21139" y="74496"/>
                    </a:cubicBezTo>
                    <a:cubicBezTo>
                      <a:pt x="21139" y="74464"/>
                      <a:pt x="21139" y="74464"/>
                      <a:pt x="21139" y="74464"/>
                    </a:cubicBezTo>
                    <a:cubicBezTo>
                      <a:pt x="21203" y="74241"/>
                      <a:pt x="21266" y="74241"/>
                      <a:pt x="21330" y="74241"/>
                    </a:cubicBezTo>
                    <a:close/>
                    <a:moveTo>
                      <a:pt x="5502" y="330"/>
                    </a:moveTo>
                    <a:cubicBezTo>
                      <a:pt x="5639" y="330"/>
                      <a:pt x="5771" y="380"/>
                      <a:pt x="5890" y="480"/>
                    </a:cubicBezTo>
                    <a:cubicBezTo>
                      <a:pt x="6049" y="575"/>
                      <a:pt x="6049" y="671"/>
                      <a:pt x="5986" y="830"/>
                    </a:cubicBezTo>
                    <a:cubicBezTo>
                      <a:pt x="5858" y="1116"/>
                      <a:pt x="5635" y="1307"/>
                      <a:pt x="5285" y="1435"/>
                    </a:cubicBezTo>
                    <a:cubicBezTo>
                      <a:pt x="4776" y="1626"/>
                      <a:pt x="4235" y="1849"/>
                      <a:pt x="3566" y="2135"/>
                    </a:cubicBezTo>
                    <a:cubicBezTo>
                      <a:pt x="3280" y="2231"/>
                      <a:pt x="3184" y="2453"/>
                      <a:pt x="3216" y="2772"/>
                    </a:cubicBezTo>
                    <a:cubicBezTo>
                      <a:pt x="3280" y="3026"/>
                      <a:pt x="3439" y="3154"/>
                      <a:pt x="3725" y="3217"/>
                    </a:cubicBezTo>
                    <a:cubicBezTo>
                      <a:pt x="3840" y="3230"/>
                      <a:pt x="3950" y="3236"/>
                      <a:pt x="4056" y="3236"/>
                    </a:cubicBezTo>
                    <a:cubicBezTo>
                      <a:pt x="4509" y="3236"/>
                      <a:pt x="4886" y="3119"/>
                      <a:pt x="5222" y="2835"/>
                    </a:cubicBezTo>
                    <a:cubicBezTo>
                      <a:pt x="5795" y="2358"/>
                      <a:pt x="6495" y="2262"/>
                      <a:pt x="6973" y="2262"/>
                    </a:cubicBezTo>
                    <a:cubicBezTo>
                      <a:pt x="7514" y="2262"/>
                      <a:pt x="8055" y="2390"/>
                      <a:pt x="8469" y="2613"/>
                    </a:cubicBezTo>
                    <a:cubicBezTo>
                      <a:pt x="8628" y="2708"/>
                      <a:pt x="8628" y="2740"/>
                      <a:pt x="8660" y="2867"/>
                    </a:cubicBezTo>
                    <a:cubicBezTo>
                      <a:pt x="8660" y="2931"/>
                      <a:pt x="8692" y="3058"/>
                      <a:pt x="8755" y="3217"/>
                    </a:cubicBezTo>
                    <a:cubicBezTo>
                      <a:pt x="8787" y="3313"/>
                      <a:pt x="8851" y="3345"/>
                      <a:pt x="8914" y="3408"/>
                    </a:cubicBezTo>
                    <a:cubicBezTo>
                      <a:pt x="8946" y="3408"/>
                      <a:pt x="8946" y="3440"/>
                      <a:pt x="8946" y="3472"/>
                    </a:cubicBezTo>
                    <a:cubicBezTo>
                      <a:pt x="9042" y="3631"/>
                      <a:pt x="9042" y="3695"/>
                      <a:pt x="9042" y="3727"/>
                    </a:cubicBezTo>
                    <a:lnTo>
                      <a:pt x="9010" y="3727"/>
                    </a:lnTo>
                    <a:cubicBezTo>
                      <a:pt x="8851" y="3727"/>
                      <a:pt x="8723" y="3759"/>
                      <a:pt x="8628" y="3791"/>
                    </a:cubicBezTo>
                    <a:cubicBezTo>
                      <a:pt x="8532" y="3822"/>
                      <a:pt x="8469" y="3822"/>
                      <a:pt x="8310" y="3822"/>
                    </a:cubicBezTo>
                    <a:cubicBezTo>
                      <a:pt x="7673" y="3854"/>
                      <a:pt x="7036" y="3918"/>
                      <a:pt x="6463" y="4109"/>
                    </a:cubicBezTo>
                    <a:lnTo>
                      <a:pt x="6431" y="4109"/>
                    </a:lnTo>
                    <a:cubicBezTo>
                      <a:pt x="6336" y="4141"/>
                      <a:pt x="6240" y="4173"/>
                      <a:pt x="6177" y="4236"/>
                    </a:cubicBezTo>
                    <a:cubicBezTo>
                      <a:pt x="6113" y="4300"/>
                      <a:pt x="6113" y="4395"/>
                      <a:pt x="6081" y="4459"/>
                    </a:cubicBezTo>
                    <a:cubicBezTo>
                      <a:pt x="6081" y="4459"/>
                      <a:pt x="6081" y="4491"/>
                      <a:pt x="6081" y="4523"/>
                    </a:cubicBezTo>
                    <a:lnTo>
                      <a:pt x="6017" y="4682"/>
                    </a:lnTo>
                    <a:lnTo>
                      <a:pt x="6208" y="4714"/>
                    </a:lnTo>
                    <a:cubicBezTo>
                      <a:pt x="6240" y="4714"/>
                      <a:pt x="6240" y="4714"/>
                      <a:pt x="6272" y="4746"/>
                    </a:cubicBezTo>
                    <a:cubicBezTo>
                      <a:pt x="6315" y="4746"/>
                      <a:pt x="6371" y="4760"/>
                      <a:pt x="6423" y="4760"/>
                    </a:cubicBezTo>
                    <a:cubicBezTo>
                      <a:pt x="6449" y="4760"/>
                      <a:pt x="6474" y="4756"/>
                      <a:pt x="6495" y="4746"/>
                    </a:cubicBezTo>
                    <a:cubicBezTo>
                      <a:pt x="6737" y="4661"/>
                      <a:pt x="6966" y="4617"/>
                      <a:pt x="7186" y="4617"/>
                    </a:cubicBezTo>
                    <a:cubicBezTo>
                      <a:pt x="7544" y="4617"/>
                      <a:pt x="7879" y="4732"/>
                      <a:pt x="8214" y="4968"/>
                    </a:cubicBezTo>
                    <a:cubicBezTo>
                      <a:pt x="8284" y="5015"/>
                      <a:pt x="8405" y="5045"/>
                      <a:pt x="8502" y="5045"/>
                    </a:cubicBezTo>
                    <a:cubicBezTo>
                      <a:pt x="8538" y="5045"/>
                      <a:pt x="8571" y="5041"/>
                      <a:pt x="8596" y="5032"/>
                    </a:cubicBezTo>
                    <a:cubicBezTo>
                      <a:pt x="8787" y="4968"/>
                      <a:pt x="8946" y="4937"/>
                      <a:pt x="9105" y="4937"/>
                    </a:cubicBezTo>
                    <a:cubicBezTo>
                      <a:pt x="9647" y="4937"/>
                      <a:pt x="10061" y="5287"/>
                      <a:pt x="10411" y="5669"/>
                    </a:cubicBezTo>
                    <a:cubicBezTo>
                      <a:pt x="10506" y="5732"/>
                      <a:pt x="10506" y="5796"/>
                      <a:pt x="10411" y="5923"/>
                    </a:cubicBezTo>
                    <a:cubicBezTo>
                      <a:pt x="10283" y="6019"/>
                      <a:pt x="10124" y="6083"/>
                      <a:pt x="9933" y="6083"/>
                    </a:cubicBezTo>
                    <a:lnTo>
                      <a:pt x="9583" y="6083"/>
                    </a:lnTo>
                    <a:cubicBezTo>
                      <a:pt x="9042" y="6083"/>
                      <a:pt x="8596" y="6051"/>
                      <a:pt x="8150" y="5955"/>
                    </a:cubicBezTo>
                    <a:cubicBezTo>
                      <a:pt x="7928" y="5923"/>
                      <a:pt x="7705" y="5892"/>
                      <a:pt x="7482" y="5860"/>
                    </a:cubicBezTo>
                    <a:lnTo>
                      <a:pt x="7323" y="5860"/>
                    </a:lnTo>
                    <a:cubicBezTo>
                      <a:pt x="7291" y="5852"/>
                      <a:pt x="7259" y="5848"/>
                      <a:pt x="7228" y="5848"/>
                    </a:cubicBezTo>
                    <a:cubicBezTo>
                      <a:pt x="7134" y="5848"/>
                      <a:pt x="7044" y="5884"/>
                      <a:pt x="6973" y="5955"/>
                    </a:cubicBezTo>
                    <a:cubicBezTo>
                      <a:pt x="6909" y="6019"/>
                      <a:pt x="6877" y="6146"/>
                      <a:pt x="6909" y="6274"/>
                    </a:cubicBezTo>
                    <a:cubicBezTo>
                      <a:pt x="6909" y="6369"/>
                      <a:pt x="6909" y="6496"/>
                      <a:pt x="6909" y="6592"/>
                    </a:cubicBezTo>
                    <a:lnTo>
                      <a:pt x="6909" y="6719"/>
                    </a:lnTo>
                    <a:cubicBezTo>
                      <a:pt x="6937" y="6948"/>
                      <a:pt x="7069" y="7074"/>
                      <a:pt x="7280" y="7074"/>
                    </a:cubicBezTo>
                    <a:cubicBezTo>
                      <a:pt x="7304" y="7074"/>
                      <a:pt x="7329" y="7073"/>
                      <a:pt x="7355" y="7069"/>
                    </a:cubicBezTo>
                    <a:cubicBezTo>
                      <a:pt x="7450" y="7069"/>
                      <a:pt x="7546" y="7069"/>
                      <a:pt x="7641" y="7006"/>
                    </a:cubicBezTo>
                    <a:cubicBezTo>
                      <a:pt x="7864" y="6878"/>
                      <a:pt x="8119" y="6815"/>
                      <a:pt x="8341" y="6815"/>
                    </a:cubicBezTo>
                    <a:cubicBezTo>
                      <a:pt x="8628" y="6815"/>
                      <a:pt x="8851" y="6942"/>
                      <a:pt x="9010" y="7133"/>
                    </a:cubicBezTo>
                    <a:cubicBezTo>
                      <a:pt x="9233" y="7388"/>
                      <a:pt x="9519" y="7547"/>
                      <a:pt x="9742" y="7547"/>
                    </a:cubicBezTo>
                    <a:cubicBezTo>
                      <a:pt x="10029" y="7547"/>
                      <a:pt x="10220" y="7324"/>
                      <a:pt x="10252" y="6974"/>
                    </a:cubicBezTo>
                    <a:cubicBezTo>
                      <a:pt x="10252" y="6878"/>
                      <a:pt x="10283" y="6878"/>
                      <a:pt x="10347" y="6878"/>
                    </a:cubicBezTo>
                    <a:cubicBezTo>
                      <a:pt x="10474" y="6878"/>
                      <a:pt x="10697" y="7006"/>
                      <a:pt x="10825" y="7165"/>
                    </a:cubicBezTo>
                    <a:cubicBezTo>
                      <a:pt x="10952" y="7292"/>
                      <a:pt x="11079" y="7452"/>
                      <a:pt x="11175" y="7643"/>
                    </a:cubicBezTo>
                    <a:cubicBezTo>
                      <a:pt x="11238" y="7706"/>
                      <a:pt x="11270" y="7770"/>
                      <a:pt x="11334" y="7834"/>
                    </a:cubicBezTo>
                    <a:cubicBezTo>
                      <a:pt x="11366" y="7897"/>
                      <a:pt x="11366" y="7929"/>
                      <a:pt x="11398" y="7961"/>
                    </a:cubicBezTo>
                    <a:cubicBezTo>
                      <a:pt x="11461" y="8056"/>
                      <a:pt x="11493" y="8120"/>
                      <a:pt x="11557" y="8184"/>
                    </a:cubicBezTo>
                    <a:cubicBezTo>
                      <a:pt x="11557" y="8216"/>
                      <a:pt x="11589" y="8216"/>
                      <a:pt x="11589" y="8247"/>
                    </a:cubicBezTo>
                    <a:cubicBezTo>
                      <a:pt x="11589" y="8247"/>
                      <a:pt x="11557" y="8247"/>
                      <a:pt x="11525" y="8279"/>
                    </a:cubicBezTo>
                    <a:cubicBezTo>
                      <a:pt x="11429" y="8343"/>
                      <a:pt x="11342" y="8375"/>
                      <a:pt x="11254" y="8375"/>
                    </a:cubicBezTo>
                    <a:cubicBezTo>
                      <a:pt x="11167" y="8375"/>
                      <a:pt x="11079" y="8343"/>
                      <a:pt x="10984" y="8279"/>
                    </a:cubicBezTo>
                    <a:cubicBezTo>
                      <a:pt x="10665" y="8088"/>
                      <a:pt x="10315" y="7961"/>
                      <a:pt x="9933" y="7961"/>
                    </a:cubicBezTo>
                    <a:cubicBezTo>
                      <a:pt x="9710" y="7961"/>
                      <a:pt x="9487" y="7993"/>
                      <a:pt x="9265" y="8056"/>
                    </a:cubicBezTo>
                    <a:cubicBezTo>
                      <a:pt x="9042" y="8120"/>
                      <a:pt x="8851" y="8184"/>
                      <a:pt x="8660" y="8216"/>
                    </a:cubicBezTo>
                    <a:cubicBezTo>
                      <a:pt x="8564" y="8247"/>
                      <a:pt x="8501" y="8247"/>
                      <a:pt x="8405" y="8279"/>
                    </a:cubicBezTo>
                    <a:lnTo>
                      <a:pt x="8246" y="8311"/>
                    </a:lnTo>
                    <a:lnTo>
                      <a:pt x="8278" y="8470"/>
                    </a:lnTo>
                    <a:cubicBezTo>
                      <a:pt x="8341" y="8852"/>
                      <a:pt x="8596" y="9107"/>
                      <a:pt x="8914" y="9107"/>
                    </a:cubicBezTo>
                    <a:cubicBezTo>
                      <a:pt x="9042" y="9107"/>
                      <a:pt x="9169" y="9075"/>
                      <a:pt x="9328" y="8980"/>
                    </a:cubicBezTo>
                    <a:cubicBezTo>
                      <a:pt x="9545" y="8856"/>
                      <a:pt x="9753" y="8792"/>
                      <a:pt x="9966" y="8792"/>
                    </a:cubicBezTo>
                    <a:cubicBezTo>
                      <a:pt x="10191" y="8792"/>
                      <a:pt x="10420" y="8864"/>
                      <a:pt x="10665" y="9011"/>
                    </a:cubicBezTo>
                    <a:cubicBezTo>
                      <a:pt x="10840" y="9107"/>
                      <a:pt x="11000" y="9155"/>
                      <a:pt x="11159" y="9155"/>
                    </a:cubicBezTo>
                    <a:cubicBezTo>
                      <a:pt x="11318" y="9155"/>
                      <a:pt x="11477" y="9107"/>
                      <a:pt x="11652" y="9011"/>
                    </a:cubicBezTo>
                    <a:cubicBezTo>
                      <a:pt x="11780" y="8948"/>
                      <a:pt x="11971" y="8916"/>
                      <a:pt x="12162" y="8884"/>
                    </a:cubicBezTo>
                    <a:cubicBezTo>
                      <a:pt x="12183" y="8879"/>
                      <a:pt x="12205" y="8876"/>
                      <a:pt x="12227" y="8876"/>
                    </a:cubicBezTo>
                    <a:cubicBezTo>
                      <a:pt x="12332" y="8876"/>
                      <a:pt x="12433" y="8938"/>
                      <a:pt x="12512" y="9043"/>
                    </a:cubicBezTo>
                    <a:cubicBezTo>
                      <a:pt x="12575" y="9107"/>
                      <a:pt x="12639" y="9171"/>
                      <a:pt x="12671" y="9234"/>
                    </a:cubicBezTo>
                    <a:cubicBezTo>
                      <a:pt x="12735" y="9298"/>
                      <a:pt x="12798" y="9362"/>
                      <a:pt x="12862" y="9425"/>
                    </a:cubicBezTo>
                    <a:cubicBezTo>
                      <a:pt x="13085" y="9712"/>
                      <a:pt x="13085" y="9935"/>
                      <a:pt x="12926" y="10189"/>
                    </a:cubicBezTo>
                    <a:lnTo>
                      <a:pt x="12766" y="10412"/>
                    </a:lnTo>
                    <a:lnTo>
                      <a:pt x="13021" y="10444"/>
                    </a:lnTo>
                    <a:cubicBezTo>
                      <a:pt x="13117" y="10444"/>
                      <a:pt x="13180" y="10476"/>
                      <a:pt x="13276" y="10476"/>
                    </a:cubicBezTo>
                    <a:cubicBezTo>
                      <a:pt x="13435" y="10508"/>
                      <a:pt x="13594" y="10539"/>
                      <a:pt x="13785" y="10539"/>
                    </a:cubicBezTo>
                    <a:cubicBezTo>
                      <a:pt x="14072" y="10508"/>
                      <a:pt x="14390" y="10476"/>
                      <a:pt x="14677" y="10412"/>
                    </a:cubicBezTo>
                    <a:cubicBezTo>
                      <a:pt x="14836" y="10380"/>
                      <a:pt x="14963" y="10348"/>
                      <a:pt x="15122" y="10348"/>
                    </a:cubicBezTo>
                    <a:cubicBezTo>
                      <a:pt x="15186" y="10317"/>
                      <a:pt x="15281" y="10317"/>
                      <a:pt x="15345" y="10317"/>
                    </a:cubicBezTo>
                    <a:cubicBezTo>
                      <a:pt x="15568" y="10285"/>
                      <a:pt x="15823" y="10221"/>
                      <a:pt x="16045" y="10221"/>
                    </a:cubicBezTo>
                    <a:cubicBezTo>
                      <a:pt x="16068" y="10218"/>
                      <a:pt x="16090" y="10216"/>
                      <a:pt x="16112" y="10216"/>
                    </a:cubicBezTo>
                    <a:cubicBezTo>
                      <a:pt x="16300" y="10216"/>
                      <a:pt x="16437" y="10339"/>
                      <a:pt x="16523" y="10539"/>
                    </a:cubicBezTo>
                    <a:cubicBezTo>
                      <a:pt x="16618" y="10699"/>
                      <a:pt x="16587" y="10762"/>
                      <a:pt x="16427" y="10858"/>
                    </a:cubicBezTo>
                    <a:cubicBezTo>
                      <a:pt x="16332" y="10921"/>
                      <a:pt x="16236" y="10985"/>
                      <a:pt x="16109" y="11049"/>
                    </a:cubicBezTo>
                    <a:cubicBezTo>
                      <a:pt x="16077" y="11081"/>
                      <a:pt x="16014" y="11113"/>
                      <a:pt x="15950" y="11144"/>
                    </a:cubicBezTo>
                    <a:lnTo>
                      <a:pt x="15854" y="11208"/>
                    </a:lnTo>
                    <a:lnTo>
                      <a:pt x="15950" y="11526"/>
                    </a:lnTo>
                    <a:lnTo>
                      <a:pt x="16109" y="11463"/>
                    </a:lnTo>
                    <a:cubicBezTo>
                      <a:pt x="16141" y="11463"/>
                      <a:pt x="16205" y="11463"/>
                      <a:pt x="16236" y="11431"/>
                    </a:cubicBezTo>
                    <a:cubicBezTo>
                      <a:pt x="16332" y="11399"/>
                      <a:pt x="16427" y="11367"/>
                      <a:pt x="16523" y="11335"/>
                    </a:cubicBezTo>
                    <a:cubicBezTo>
                      <a:pt x="16650" y="11304"/>
                      <a:pt x="16746" y="11240"/>
                      <a:pt x="16873" y="11208"/>
                    </a:cubicBezTo>
                    <a:cubicBezTo>
                      <a:pt x="16969" y="11144"/>
                      <a:pt x="17064" y="11113"/>
                      <a:pt x="17160" y="11081"/>
                    </a:cubicBezTo>
                    <a:cubicBezTo>
                      <a:pt x="17351" y="11009"/>
                      <a:pt x="17560" y="10973"/>
                      <a:pt x="17760" y="10973"/>
                    </a:cubicBezTo>
                    <a:cubicBezTo>
                      <a:pt x="17826" y="10973"/>
                      <a:pt x="17892" y="10977"/>
                      <a:pt x="17956" y="10985"/>
                    </a:cubicBezTo>
                    <a:cubicBezTo>
                      <a:pt x="18119" y="11016"/>
                      <a:pt x="18282" y="11030"/>
                      <a:pt x="18444" y="11030"/>
                    </a:cubicBezTo>
                    <a:cubicBezTo>
                      <a:pt x="18788" y="11030"/>
                      <a:pt x="19127" y="10966"/>
                      <a:pt x="19452" y="10858"/>
                    </a:cubicBezTo>
                    <a:cubicBezTo>
                      <a:pt x="19551" y="10816"/>
                      <a:pt x="19651" y="10797"/>
                      <a:pt x="19746" y="10797"/>
                    </a:cubicBezTo>
                    <a:cubicBezTo>
                      <a:pt x="20018" y="10797"/>
                      <a:pt x="20257" y="10957"/>
                      <a:pt x="20375" y="11240"/>
                    </a:cubicBezTo>
                    <a:cubicBezTo>
                      <a:pt x="20471" y="11463"/>
                      <a:pt x="20471" y="11686"/>
                      <a:pt x="20343" y="11845"/>
                    </a:cubicBezTo>
                    <a:cubicBezTo>
                      <a:pt x="20244" y="11968"/>
                      <a:pt x="20107" y="12015"/>
                      <a:pt x="19932" y="12015"/>
                    </a:cubicBezTo>
                    <a:cubicBezTo>
                      <a:pt x="19881" y="12015"/>
                      <a:pt x="19827" y="12011"/>
                      <a:pt x="19770" y="12004"/>
                    </a:cubicBezTo>
                    <a:cubicBezTo>
                      <a:pt x="19611" y="11972"/>
                      <a:pt x="19484" y="11940"/>
                      <a:pt x="19324" y="11940"/>
                    </a:cubicBezTo>
                    <a:cubicBezTo>
                      <a:pt x="18751" y="11940"/>
                      <a:pt x="18242" y="12131"/>
                      <a:pt x="17860" y="12322"/>
                    </a:cubicBezTo>
                    <a:cubicBezTo>
                      <a:pt x="17637" y="12418"/>
                      <a:pt x="17414" y="12481"/>
                      <a:pt x="17223" y="12577"/>
                    </a:cubicBezTo>
                    <a:cubicBezTo>
                      <a:pt x="17001" y="12672"/>
                      <a:pt x="16810" y="12736"/>
                      <a:pt x="16618" y="12832"/>
                    </a:cubicBezTo>
                    <a:cubicBezTo>
                      <a:pt x="16523" y="12863"/>
                      <a:pt x="16364" y="12991"/>
                      <a:pt x="16364" y="13150"/>
                    </a:cubicBezTo>
                    <a:cubicBezTo>
                      <a:pt x="16332" y="13245"/>
                      <a:pt x="16364" y="13341"/>
                      <a:pt x="16427" y="13405"/>
                    </a:cubicBezTo>
                    <a:cubicBezTo>
                      <a:pt x="16491" y="13468"/>
                      <a:pt x="16618" y="13500"/>
                      <a:pt x="16746" y="13500"/>
                    </a:cubicBezTo>
                    <a:cubicBezTo>
                      <a:pt x="17255" y="13500"/>
                      <a:pt x="17669" y="13436"/>
                      <a:pt x="18051" y="13277"/>
                    </a:cubicBezTo>
                    <a:cubicBezTo>
                      <a:pt x="18847" y="12959"/>
                      <a:pt x="19675" y="12609"/>
                      <a:pt x="20534" y="12290"/>
                    </a:cubicBezTo>
                    <a:cubicBezTo>
                      <a:pt x="20662" y="12227"/>
                      <a:pt x="20821" y="12195"/>
                      <a:pt x="20948" y="12195"/>
                    </a:cubicBezTo>
                    <a:cubicBezTo>
                      <a:pt x="21298" y="12195"/>
                      <a:pt x="21553" y="12418"/>
                      <a:pt x="21712" y="12768"/>
                    </a:cubicBezTo>
                    <a:cubicBezTo>
                      <a:pt x="21776" y="12927"/>
                      <a:pt x="21808" y="13118"/>
                      <a:pt x="21808" y="13277"/>
                    </a:cubicBezTo>
                    <a:cubicBezTo>
                      <a:pt x="21808" y="13405"/>
                      <a:pt x="21808" y="13468"/>
                      <a:pt x="21648" y="13468"/>
                    </a:cubicBezTo>
                    <a:cubicBezTo>
                      <a:pt x="21426" y="13500"/>
                      <a:pt x="21171" y="13532"/>
                      <a:pt x="20884" y="13532"/>
                    </a:cubicBezTo>
                    <a:cubicBezTo>
                      <a:pt x="20216" y="13564"/>
                      <a:pt x="19738" y="13882"/>
                      <a:pt x="19388" y="14169"/>
                    </a:cubicBezTo>
                    <a:cubicBezTo>
                      <a:pt x="19261" y="14264"/>
                      <a:pt x="19293" y="14423"/>
                      <a:pt x="19324" y="14519"/>
                    </a:cubicBezTo>
                    <a:cubicBezTo>
                      <a:pt x="19356" y="14614"/>
                      <a:pt x="19388" y="14742"/>
                      <a:pt x="19420" y="14837"/>
                    </a:cubicBezTo>
                    <a:cubicBezTo>
                      <a:pt x="19484" y="14933"/>
                      <a:pt x="19515" y="15028"/>
                      <a:pt x="19547" y="15156"/>
                    </a:cubicBezTo>
                    <a:cubicBezTo>
                      <a:pt x="19611" y="15410"/>
                      <a:pt x="19802" y="15442"/>
                      <a:pt x="19897" y="15442"/>
                    </a:cubicBezTo>
                    <a:cubicBezTo>
                      <a:pt x="19929" y="15442"/>
                      <a:pt x="19993" y="15410"/>
                      <a:pt x="20025" y="15410"/>
                    </a:cubicBezTo>
                    <a:cubicBezTo>
                      <a:pt x="20120" y="15378"/>
                      <a:pt x="20184" y="15347"/>
                      <a:pt x="20248" y="15315"/>
                    </a:cubicBezTo>
                    <a:cubicBezTo>
                      <a:pt x="20311" y="15283"/>
                      <a:pt x="20407" y="15251"/>
                      <a:pt x="20471" y="15251"/>
                    </a:cubicBezTo>
                    <a:lnTo>
                      <a:pt x="20630" y="15187"/>
                    </a:lnTo>
                    <a:cubicBezTo>
                      <a:pt x="21203" y="15028"/>
                      <a:pt x="21839" y="14837"/>
                      <a:pt x="22444" y="14678"/>
                    </a:cubicBezTo>
                    <a:cubicBezTo>
                      <a:pt x="22508" y="14646"/>
                      <a:pt x="22603" y="14646"/>
                      <a:pt x="22731" y="14646"/>
                    </a:cubicBezTo>
                    <a:lnTo>
                      <a:pt x="22954" y="14646"/>
                    </a:lnTo>
                    <a:cubicBezTo>
                      <a:pt x="23272" y="14646"/>
                      <a:pt x="23495" y="14774"/>
                      <a:pt x="23654" y="15028"/>
                    </a:cubicBezTo>
                    <a:cubicBezTo>
                      <a:pt x="23781" y="15219"/>
                      <a:pt x="23909" y="15442"/>
                      <a:pt x="24004" y="15665"/>
                    </a:cubicBezTo>
                    <a:cubicBezTo>
                      <a:pt x="24004" y="15729"/>
                      <a:pt x="24004" y="15824"/>
                      <a:pt x="23941" y="16015"/>
                    </a:cubicBezTo>
                    <a:cubicBezTo>
                      <a:pt x="23941" y="16047"/>
                      <a:pt x="23909" y="16079"/>
                      <a:pt x="23845" y="16079"/>
                    </a:cubicBezTo>
                    <a:lnTo>
                      <a:pt x="23781" y="16079"/>
                    </a:lnTo>
                    <a:lnTo>
                      <a:pt x="23590" y="16015"/>
                    </a:lnTo>
                    <a:cubicBezTo>
                      <a:pt x="23367" y="15983"/>
                      <a:pt x="23113" y="15920"/>
                      <a:pt x="22890" y="15888"/>
                    </a:cubicBezTo>
                    <a:cubicBezTo>
                      <a:pt x="22667" y="15888"/>
                      <a:pt x="22476" y="15920"/>
                      <a:pt x="22285" y="15983"/>
                    </a:cubicBezTo>
                    <a:lnTo>
                      <a:pt x="22253" y="15983"/>
                    </a:lnTo>
                    <a:cubicBezTo>
                      <a:pt x="22126" y="16015"/>
                      <a:pt x="22094" y="16079"/>
                      <a:pt x="22062" y="16142"/>
                    </a:cubicBezTo>
                    <a:cubicBezTo>
                      <a:pt x="22030" y="16206"/>
                      <a:pt x="22030" y="16302"/>
                      <a:pt x="22126" y="16429"/>
                    </a:cubicBezTo>
                    <a:cubicBezTo>
                      <a:pt x="22285" y="16652"/>
                      <a:pt x="22317" y="16875"/>
                      <a:pt x="22253" y="17129"/>
                    </a:cubicBezTo>
                    <a:cubicBezTo>
                      <a:pt x="22190" y="17384"/>
                      <a:pt x="22285" y="17575"/>
                      <a:pt x="22508" y="17702"/>
                    </a:cubicBezTo>
                    <a:cubicBezTo>
                      <a:pt x="23049" y="17925"/>
                      <a:pt x="23431" y="18084"/>
                      <a:pt x="23781" y="18275"/>
                    </a:cubicBezTo>
                    <a:cubicBezTo>
                      <a:pt x="24124" y="18437"/>
                      <a:pt x="24454" y="18521"/>
                      <a:pt x="24771" y="18521"/>
                    </a:cubicBezTo>
                    <a:cubicBezTo>
                      <a:pt x="24955" y="18521"/>
                      <a:pt x="25134" y="18493"/>
                      <a:pt x="25309" y="18435"/>
                    </a:cubicBezTo>
                    <a:lnTo>
                      <a:pt x="25341" y="18435"/>
                    </a:lnTo>
                    <a:cubicBezTo>
                      <a:pt x="25755" y="18466"/>
                      <a:pt x="26137" y="18912"/>
                      <a:pt x="26137" y="19294"/>
                    </a:cubicBezTo>
                    <a:cubicBezTo>
                      <a:pt x="26105" y="19644"/>
                      <a:pt x="25882" y="19867"/>
                      <a:pt x="25469" y="19899"/>
                    </a:cubicBezTo>
                    <a:cubicBezTo>
                      <a:pt x="25309" y="19931"/>
                      <a:pt x="25150" y="20026"/>
                      <a:pt x="25023" y="20154"/>
                    </a:cubicBezTo>
                    <a:cubicBezTo>
                      <a:pt x="24927" y="20281"/>
                      <a:pt x="24864" y="20440"/>
                      <a:pt x="24864" y="20567"/>
                    </a:cubicBezTo>
                    <a:cubicBezTo>
                      <a:pt x="24896" y="20663"/>
                      <a:pt x="24927" y="20758"/>
                      <a:pt x="25055" y="20854"/>
                    </a:cubicBezTo>
                    <a:cubicBezTo>
                      <a:pt x="25182" y="20949"/>
                      <a:pt x="25341" y="21077"/>
                      <a:pt x="25469" y="21204"/>
                    </a:cubicBezTo>
                    <a:cubicBezTo>
                      <a:pt x="25691" y="21395"/>
                      <a:pt x="25914" y="21618"/>
                      <a:pt x="26137" y="21809"/>
                    </a:cubicBezTo>
                    <a:cubicBezTo>
                      <a:pt x="26455" y="22096"/>
                      <a:pt x="26837" y="22382"/>
                      <a:pt x="27347" y="22509"/>
                    </a:cubicBezTo>
                    <a:cubicBezTo>
                      <a:pt x="27474" y="22541"/>
                      <a:pt x="27602" y="22669"/>
                      <a:pt x="27697" y="22860"/>
                    </a:cubicBezTo>
                    <a:cubicBezTo>
                      <a:pt x="27793" y="23019"/>
                      <a:pt x="27856" y="23178"/>
                      <a:pt x="27824" y="23273"/>
                    </a:cubicBezTo>
                    <a:cubicBezTo>
                      <a:pt x="27793" y="23337"/>
                      <a:pt x="27729" y="23433"/>
                      <a:pt x="27633" y="23496"/>
                    </a:cubicBezTo>
                    <a:cubicBezTo>
                      <a:pt x="27442" y="23624"/>
                      <a:pt x="27315" y="23815"/>
                      <a:pt x="27315" y="24069"/>
                    </a:cubicBezTo>
                    <a:cubicBezTo>
                      <a:pt x="27315" y="24419"/>
                      <a:pt x="27347" y="24929"/>
                      <a:pt x="27761" y="25343"/>
                    </a:cubicBezTo>
                    <a:cubicBezTo>
                      <a:pt x="28461" y="26139"/>
                      <a:pt x="28970" y="26934"/>
                      <a:pt x="29225" y="27794"/>
                    </a:cubicBezTo>
                    <a:cubicBezTo>
                      <a:pt x="29289" y="27921"/>
                      <a:pt x="29289" y="28017"/>
                      <a:pt x="29321" y="28112"/>
                    </a:cubicBezTo>
                    <a:cubicBezTo>
                      <a:pt x="29321" y="28240"/>
                      <a:pt x="29289" y="28335"/>
                      <a:pt x="29257" y="28399"/>
                    </a:cubicBezTo>
                    <a:cubicBezTo>
                      <a:pt x="29193" y="28462"/>
                      <a:pt x="29098" y="28494"/>
                      <a:pt x="28939" y="28494"/>
                    </a:cubicBezTo>
                    <a:lnTo>
                      <a:pt x="28843" y="28494"/>
                    </a:lnTo>
                    <a:cubicBezTo>
                      <a:pt x="28779" y="28494"/>
                      <a:pt x="28716" y="28494"/>
                      <a:pt x="28620" y="28526"/>
                    </a:cubicBezTo>
                    <a:cubicBezTo>
                      <a:pt x="28525" y="28526"/>
                      <a:pt x="28429" y="28590"/>
                      <a:pt x="28302" y="28622"/>
                    </a:cubicBezTo>
                    <a:cubicBezTo>
                      <a:pt x="28238" y="28622"/>
                      <a:pt x="28206" y="28653"/>
                      <a:pt x="28143" y="28653"/>
                    </a:cubicBezTo>
                    <a:lnTo>
                      <a:pt x="27920" y="28749"/>
                    </a:lnTo>
                    <a:lnTo>
                      <a:pt x="28047" y="28908"/>
                    </a:lnTo>
                    <a:cubicBezTo>
                      <a:pt x="28143" y="29067"/>
                      <a:pt x="28270" y="29195"/>
                      <a:pt x="28366" y="29354"/>
                    </a:cubicBezTo>
                    <a:cubicBezTo>
                      <a:pt x="28588" y="29640"/>
                      <a:pt x="28779" y="29927"/>
                      <a:pt x="28970" y="30213"/>
                    </a:cubicBezTo>
                    <a:lnTo>
                      <a:pt x="29130" y="30404"/>
                    </a:lnTo>
                    <a:cubicBezTo>
                      <a:pt x="29384" y="30818"/>
                      <a:pt x="29671" y="31232"/>
                      <a:pt x="29862" y="31678"/>
                    </a:cubicBezTo>
                    <a:cubicBezTo>
                      <a:pt x="30116" y="32251"/>
                      <a:pt x="30180" y="32919"/>
                      <a:pt x="30085" y="33652"/>
                    </a:cubicBezTo>
                    <a:cubicBezTo>
                      <a:pt x="30053" y="33938"/>
                      <a:pt x="29989" y="33970"/>
                      <a:pt x="29798" y="33970"/>
                    </a:cubicBezTo>
                    <a:lnTo>
                      <a:pt x="29607" y="33970"/>
                    </a:lnTo>
                    <a:lnTo>
                      <a:pt x="29066" y="33874"/>
                    </a:lnTo>
                    <a:lnTo>
                      <a:pt x="29193" y="34129"/>
                    </a:lnTo>
                    <a:cubicBezTo>
                      <a:pt x="29225" y="34193"/>
                      <a:pt x="29225" y="34225"/>
                      <a:pt x="29225" y="34256"/>
                    </a:cubicBezTo>
                    <a:cubicBezTo>
                      <a:pt x="29257" y="34320"/>
                      <a:pt x="29289" y="34384"/>
                      <a:pt x="29321" y="34447"/>
                    </a:cubicBezTo>
                    <a:cubicBezTo>
                      <a:pt x="29512" y="34798"/>
                      <a:pt x="29671" y="35116"/>
                      <a:pt x="29862" y="35466"/>
                    </a:cubicBezTo>
                    <a:lnTo>
                      <a:pt x="30148" y="35975"/>
                    </a:lnTo>
                    <a:cubicBezTo>
                      <a:pt x="30499" y="36676"/>
                      <a:pt x="30562" y="37408"/>
                      <a:pt x="30594" y="38045"/>
                    </a:cubicBezTo>
                    <a:cubicBezTo>
                      <a:pt x="30594" y="38268"/>
                      <a:pt x="30562" y="38459"/>
                      <a:pt x="30530" y="38681"/>
                    </a:cubicBezTo>
                    <a:lnTo>
                      <a:pt x="30499" y="38872"/>
                    </a:lnTo>
                    <a:cubicBezTo>
                      <a:pt x="30499" y="38936"/>
                      <a:pt x="30467" y="39000"/>
                      <a:pt x="30435" y="39063"/>
                    </a:cubicBezTo>
                    <a:cubicBezTo>
                      <a:pt x="30339" y="39254"/>
                      <a:pt x="30180" y="39350"/>
                      <a:pt x="30021" y="39350"/>
                    </a:cubicBezTo>
                    <a:cubicBezTo>
                      <a:pt x="29894" y="39350"/>
                      <a:pt x="29798" y="39318"/>
                      <a:pt x="29703" y="39223"/>
                    </a:cubicBezTo>
                    <a:cubicBezTo>
                      <a:pt x="29575" y="39127"/>
                      <a:pt x="29480" y="39000"/>
                      <a:pt x="29384" y="38872"/>
                    </a:cubicBezTo>
                    <a:cubicBezTo>
                      <a:pt x="29352" y="38841"/>
                      <a:pt x="29289" y="38777"/>
                      <a:pt x="29257" y="38713"/>
                    </a:cubicBezTo>
                    <a:cubicBezTo>
                      <a:pt x="29257" y="38713"/>
                      <a:pt x="29257" y="38713"/>
                      <a:pt x="29225" y="38681"/>
                    </a:cubicBezTo>
                    <a:cubicBezTo>
                      <a:pt x="29193" y="38650"/>
                      <a:pt x="29161" y="38586"/>
                      <a:pt x="29098" y="38554"/>
                    </a:cubicBezTo>
                    <a:lnTo>
                      <a:pt x="28748" y="38331"/>
                    </a:lnTo>
                    <a:lnTo>
                      <a:pt x="28843" y="38745"/>
                    </a:lnTo>
                    <a:cubicBezTo>
                      <a:pt x="28875" y="38777"/>
                      <a:pt x="28875" y="38809"/>
                      <a:pt x="28875" y="38841"/>
                    </a:cubicBezTo>
                    <a:cubicBezTo>
                      <a:pt x="28907" y="38904"/>
                      <a:pt x="28907" y="38968"/>
                      <a:pt x="28939" y="39032"/>
                    </a:cubicBezTo>
                    <a:cubicBezTo>
                      <a:pt x="29193" y="39637"/>
                      <a:pt x="29384" y="40146"/>
                      <a:pt x="29639" y="40687"/>
                    </a:cubicBezTo>
                    <a:cubicBezTo>
                      <a:pt x="29925" y="41387"/>
                      <a:pt x="30021" y="42024"/>
                      <a:pt x="29989" y="42629"/>
                    </a:cubicBezTo>
                    <a:cubicBezTo>
                      <a:pt x="29989" y="42915"/>
                      <a:pt x="29957" y="43138"/>
                      <a:pt x="29798" y="43329"/>
                    </a:cubicBezTo>
                    <a:cubicBezTo>
                      <a:pt x="29692" y="43454"/>
                      <a:pt x="29595" y="43518"/>
                      <a:pt x="29486" y="43518"/>
                    </a:cubicBezTo>
                    <a:cubicBezTo>
                      <a:pt x="29400" y="43518"/>
                      <a:pt x="29306" y="43478"/>
                      <a:pt x="29193" y="43393"/>
                    </a:cubicBezTo>
                    <a:lnTo>
                      <a:pt x="29098" y="43329"/>
                    </a:lnTo>
                    <a:cubicBezTo>
                      <a:pt x="29002" y="43266"/>
                      <a:pt x="28907" y="43170"/>
                      <a:pt x="28779" y="43106"/>
                    </a:cubicBezTo>
                    <a:cubicBezTo>
                      <a:pt x="28676" y="43037"/>
                      <a:pt x="28576" y="43006"/>
                      <a:pt x="28485" y="43006"/>
                    </a:cubicBezTo>
                    <a:cubicBezTo>
                      <a:pt x="28325" y="43006"/>
                      <a:pt x="28192" y="43103"/>
                      <a:pt x="28111" y="43266"/>
                    </a:cubicBezTo>
                    <a:cubicBezTo>
                      <a:pt x="28047" y="43457"/>
                      <a:pt x="28015" y="43680"/>
                      <a:pt x="28079" y="43871"/>
                    </a:cubicBezTo>
                    <a:cubicBezTo>
                      <a:pt x="28175" y="44253"/>
                      <a:pt x="28302" y="44730"/>
                      <a:pt x="28461" y="45208"/>
                    </a:cubicBezTo>
                    <a:cubicBezTo>
                      <a:pt x="28779" y="46003"/>
                      <a:pt x="28779" y="46736"/>
                      <a:pt x="28493" y="47468"/>
                    </a:cubicBezTo>
                    <a:cubicBezTo>
                      <a:pt x="28461" y="47563"/>
                      <a:pt x="28429" y="47659"/>
                      <a:pt x="28366" y="47723"/>
                    </a:cubicBezTo>
                    <a:cubicBezTo>
                      <a:pt x="28295" y="47828"/>
                      <a:pt x="28225" y="47875"/>
                      <a:pt x="28150" y="47875"/>
                    </a:cubicBezTo>
                    <a:cubicBezTo>
                      <a:pt x="28088" y="47875"/>
                      <a:pt x="28023" y="47843"/>
                      <a:pt x="27952" y="47786"/>
                    </a:cubicBezTo>
                    <a:cubicBezTo>
                      <a:pt x="27920" y="47754"/>
                      <a:pt x="27888" y="47723"/>
                      <a:pt x="27856" y="47723"/>
                    </a:cubicBezTo>
                    <a:cubicBezTo>
                      <a:pt x="27824" y="47659"/>
                      <a:pt x="27761" y="47627"/>
                      <a:pt x="27697" y="47563"/>
                    </a:cubicBezTo>
                    <a:cubicBezTo>
                      <a:pt x="27633" y="47532"/>
                      <a:pt x="27570" y="47500"/>
                      <a:pt x="27506" y="47500"/>
                    </a:cubicBezTo>
                    <a:cubicBezTo>
                      <a:pt x="27474" y="47468"/>
                      <a:pt x="27474" y="47468"/>
                      <a:pt x="27442" y="47468"/>
                    </a:cubicBezTo>
                    <a:lnTo>
                      <a:pt x="27283" y="47404"/>
                    </a:lnTo>
                    <a:lnTo>
                      <a:pt x="27220" y="47563"/>
                    </a:lnTo>
                    <a:cubicBezTo>
                      <a:pt x="27220" y="47563"/>
                      <a:pt x="27220" y="47595"/>
                      <a:pt x="27220" y="47627"/>
                    </a:cubicBezTo>
                    <a:cubicBezTo>
                      <a:pt x="27188" y="47659"/>
                      <a:pt x="27124" y="47754"/>
                      <a:pt x="27124" y="47818"/>
                    </a:cubicBezTo>
                    <a:cubicBezTo>
                      <a:pt x="27124" y="47945"/>
                      <a:pt x="27124" y="48073"/>
                      <a:pt x="27156" y="48200"/>
                    </a:cubicBezTo>
                    <a:lnTo>
                      <a:pt x="27156" y="48264"/>
                    </a:lnTo>
                    <a:cubicBezTo>
                      <a:pt x="27156" y="48359"/>
                      <a:pt x="27188" y="48423"/>
                      <a:pt x="27188" y="48518"/>
                    </a:cubicBezTo>
                    <a:cubicBezTo>
                      <a:pt x="27188" y="48773"/>
                      <a:pt x="27220" y="49028"/>
                      <a:pt x="27251" y="49282"/>
                    </a:cubicBezTo>
                    <a:cubicBezTo>
                      <a:pt x="27283" y="49473"/>
                      <a:pt x="27347" y="49664"/>
                      <a:pt x="27442" y="49887"/>
                    </a:cubicBezTo>
                    <a:cubicBezTo>
                      <a:pt x="27697" y="50429"/>
                      <a:pt x="27474" y="51256"/>
                      <a:pt x="26965" y="51606"/>
                    </a:cubicBezTo>
                    <a:cubicBezTo>
                      <a:pt x="26872" y="51653"/>
                      <a:pt x="26778" y="51683"/>
                      <a:pt x="26685" y="51683"/>
                    </a:cubicBezTo>
                    <a:cubicBezTo>
                      <a:pt x="26651" y="51683"/>
                      <a:pt x="26617" y="51679"/>
                      <a:pt x="26583" y="51670"/>
                    </a:cubicBezTo>
                    <a:cubicBezTo>
                      <a:pt x="26511" y="51639"/>
                      <a:pt x="26440" y="51625"/>
                      <a:pt x="26371" y="51625"/>
                    </a:cubicBezTo>
                    <a:cubicBezTo>
                      <a:pt x="26224" y="51625"/>
                      <a:pt x="26086" y="51689"/>
                      <a:pt x="25978" y="51797"/>
                    </a:cubicBezTo>
                    <a:cubicBezTo>
                      <a:pt x="25819" y="51925"/>
                      <a:pt x="25787" y="52148"/>
                      <a:pt x="25882" y="52402"/>
                    </a:cubicBezTo>
                    <a:cubicBezTo>
                      <a:pt x="25946" y="52561"/>
                      <a:pt x="26010" y="52752"/>
                      <a:pt x="26105" y="52912"/>
                    </a:cubicBezTo>
                    <a:cubicBezTo>
                      <a:pt x="26169" y="53071"/>
                      <a:pt x="26233" y="53230"/>
                      <a:pt x="26296" y="53389"/>
                    </a:cubicBezTo>
                    <a:cubicBezTo>
                      <a:pt x="26519" y="53994"/>
                      <a:pt x="26551" y="54599"/>
                      <a:pt x="26392" y="55172"/>
                    </a:cubicBezTo>
                    <a:cubicBezTo>
                      <a:pt x="26328" y="55299"/>
                      <a:pt x="26264" y="55427"/>
                      <a:pt x="26169" y="55554"/>
                    </a:cubicBezTo>
                    <a:cubicBezTo>
                      <a:pt x="26116" y="55641"/>
                      <a:pt x="26045" y="55690"/>
                      <a:pt x="25964" y="55690"/>
                    </a:cubicBezTo>
                    <a:cubicBezTo>
                      <a:pt x="25899" y="55690"/>
                      <a:pt x="25827" y="55657"/>
                      <a:pt x="25755" y="55586"/>
                    </a:cubicBezTo>
                    <a:cubicBezTo>
                      <a:pt x="25660" y="55458"/>
                      <a:pt x="25564" y="55299"/>
                      <a:pt x="25437" y="55172"/>
                    </a:cubicBezTo>
                    <a:cubicBezTo>
                      <a:pt x="25405" y="55108"/>
                      <a:pt x="25341" y="55045"/>
                      <a:pt x="25309" y="54981"/>
                    </a:cubicBezTo>
                    <a:cubicBezTo>
                      <a:pt x="25246" y="54885"/>
                      <a:pt x="25150" y="54790"/>
                      <a:pt x="25023" y="54790"/>
                    </a:cubicBezTo>
                    <a:cubicBezTo>
                      <a:pt x="24927" y="54790"/>
                      <a:pt x="24800" y="54822"/>
                      <a:pt x="24736" y="55045"/>
                    </a:cubicBezTo>
                    <a:cubicBezTo>
                      <a:pt x="24705" y="55140"/>
                      <a:pt x="24641" y="55395"/>
                      <a:pt x="24736" y="55618"/>
                    </a:cubicBezTo>
                    <a:cubicBezTo>
                      <a:pt x="24832" y="55840"/>
                      <a:pt x="24991" y="56031"/>
                      <a:pt x="25182" y="56222"/>
                    </a:cubicBezTo>
                    <a:cubicBezTo>
                      <a:pt x="25851" y="56827"/>
                      <a:pt x="26010" y="57751"/>
                      <a:pt x="25596" y="58515"/>
                    </a:cubicBezTo>
                    <a:cubicBezTo>
                      <a:pt x="25437" y="58833"/>
                      <a:pt x="25309" y="58865"/>
                      <a:pt x="25182" y="58865"/>
                    </a:cubicBezTo>
                    <a:cubicBezTo>
                      <a:pt x="25118" y="58865"/>
                      <a:pt x="24991" y="58833"/>
                      <a:pt x="24832" y="58769"/>
                    </a:cubicBezTo>
                    <a:cubicBezTo>
                      <a:pt x="24705" y="58706"/>
                      <a:pt x="24609" y="58674"/>
                      <a:pt x="24514" y="58674"/>
                    </a:cubicBezTo>
                    <a:cubicBezTo>
                      <a:pt x="24323" y="58674"/>
                      <a:pt x="24259" y="58801"/>
                      <a:pt x="24132" y="58992"/>
                    </a:cubicBezTo>
                    <a:cubicBezTo>
                      <a:pt x="24132" y="59024"/>
                      <a:pt x="24100" y="59024"/>
                      <a:pt x="24100" y="59056"/>
                    </a:cubicBezTo>
                    <a:cubicBezTo>
                      <a:pt x="24036" y="59151"/>
                      <a:pt x="23972" y="59215"/>
                      <a:pt x="23972" y="59310"/>
                    </a:cubicBezTo>
                    <a:cubicBezTo>
                      <a:pt x="23941" y="59438"/>
                      <a:pt x="23941" y="59629"/>
                      <a:pt x="24036" y="59756"/>
                    </a:cubicBezTo>
                    <a:cubicBezTo>
                      <a:pt x="24100" y="59852"/>
                      <a:pt x="24227" y="59852"/>
                      <a:pt x="24323" y="59852"/>
                    </a:cubicBezTo>
                    <a:cubicBezTo>
                      <a:pt x="24354" y="59852"/>
                      <a:pt x="24418" y="59852"/>
                      <a:pt x="24514" y="59820"/>
                    </a:cubicBezTo>
                    <a:cubicBezTo>
                      <a:pt x="24577" y="59788"/>
                      <a:pt x="24673" y="59788"/>
                      <a:pt x="24736" y="59788"/>
                    </a:cubicBezTo>
                    <a:cubicBezTo>
                      <a:pt x="25023" y="59788"/>
                      <a:pt x="25150" y="60043"/>
                      <a:pt x="25182" y="60138"/>
                    </a:cubicBezTo>
                    <a:cubicBezTo>
                      <a:pt x="25373" y="60838"/>
                      <a:pt x="25341" y="61539"/>
                      <a:pt x="24991" y="62239"/>
                    </a:cubicBezTo>
                    <a:cubicBezTo>
                      <a:pt x="24896" y="62462"/>
                      <a:pt x="24736" y="62685"/>
                      <a:pt x="24545" y="62971"/>
                    </a:cubicBezTo>
                    <a:cubicBezTo>
                      <a:pt x="24418" y="63099"/>
                      <a:pt x="24354" y="63131"/>
                      <a:pt x="24323" y="63131"/>
                    </a:cubicBezTo>
                    <a:cubicBezTo>
                      <a:pt x="24323" y="63131"/>
                      <a:pt x="24259" y="63099"/>
                      <a:pt x="24132" y="62940"/>
                    </a:cubicBezTo>
                    <a:cubicBezTo>
                      <a:pt x="24100" y="62908"/>
                      <a:pt x="24100" y="62876"/>
                      <a:pt x="24068" y="62844"/>
                    </a:cubicBezTo>
                    <a:cubicBezTo>
                      <a:pt x="24004" y="62780"/>
                      <a:pt x="23941" y="62685"/>
                      <a:pt x="23845" y="62589"/>
                    </a:cubicBezTo>
                    <a:cubicBezTo>
                      <a:pt x="23750" y="62494"/>
                      <a:pt x="23654" y="62430"/>
                      <a:pt x="23590" y="62430"/>
                    </a:cubicBezTo>
                    <a:cubicBezTo>
                      <a:pt x="23495" y="62430"/>
                      <a:pt x="23367" y="62462"/>
                      <a:pt x="23272" y="62685"/>
                    </a:cubicBezTo>
                    <a:cubicBezTo>
                      <a:pt x="23240" y="62844"/>
                      <a:pt x="23208" y="63003"/>
                      <a:pt x="23208" y="63162"/>
                    </a:cubicBezTo>
                    <a:cubicBezTo>
                      <a:pt x="23208" y="63417"/>
                      <a:pt x="23399" y="63608"/>
                      <a:pt x="23654" y="63640"/>
                    </a:cubicBezTo>
                    <a:lnTo>
                      <a:pt x="24450" y="63640"/>
                    </a:lnTo>
                    <a:cubicBezTo>
                      <a:pt x="24609" y="63640"/>
                      <a:pt x="24641" y="63672"/>
                      <a:pt x="24673" y="63831"/>
                    </a:cubicBezTo>
                    <a:cubicBezTo>
                      <a:pt x="24673" y="64117"/>
                      <a:pt x="24673" y="64372"/>
                      <a:pt x="24641" y="64627"/>
                    </a:cubicBezTo>
                    <a:cubicBezTo>
                      <a:pt x="24577" y="65136"/>
                      <a:pt x="24418" y="65646"/>
                      <a:pt x="24163" y="66155"/>
                    </a:cubicBezTo>
                    <a:cubicBezTo>
                      <a:pt x="24100" y="66250"/>
                      <a:pt x="24004" y="66378"/>
                      <a:pt x="23909" y="66505"/>
                    </a:cubicBezTo>
                    <a:cubicBezTo>
                      <a:pt x="23845" y="66569"/>
                      <a:pt x="23813" y="66632"/>
                      <a:pt x="23750" y="66696"/>
                    </a:cubicBezTo>
                    <a:lnTo>
                      <a:pt x="23718" y="66728"/>
                    </a:lnTo>
                    <a:lnTo>
                      <a:pt x="23654" y="66632"/>
                    </a:lnTo>
                    <a:cubicBezTo>
                      <a:pt x="23622" y="66601"/>
                      <a:pt x="23559" y="66537"/>
                      <a:pt x="23527" y="66505"/>
                    </a:cubicBezTo>
                    <a:cubicBezTo>
                      <a:pt x="23399" y="66346"/>
                      <a:pt x="23304" y="66250"/>
                      <a:pt x="23176" y="66123"/>
                    </a:cubicBezTo>
                    <a:cubicBezTo>
                      <a:pt x="23113" y="66028"/>
                      <a:pt x="22985" y="65964"/>
                      <a:pt x="22858" y="65964"/>
                    </a:cubicBezTo>
                    <a:lnTo>
                      <a:pt x="22826" y="65964"/>
                    </a:lnTo>
                    <a:cubicBezTo>
                      <a:pt x="22667" y="65996"/>
                      <a:pt x="22572" y="66187"/>
                      <a:pt x="22572" y="66314"/>
                    </a:cubicBezTo>
                    <a:cubicBezTo>
                      <a:pt x="22572" y="66410"/>
                      <a:pt x="22572" y="66601"/>
                      <a:pt x="22731" y="66696"/>
                    </a:cubicBezTo>
                    <a:cubicBezTo>
                      <a:pt x="22980" y="66835"/>
                      <a:pt x="23206" y="66925"/>
                      <a:pt x="23449" y="66925"/>
                    </a:cubicBezTo>
                    <a:cubicBezTo>
                      <a:pt x="23485" y="66925"/>
                      <a:pt x="23521" y="66923"/>
                      <a:pt x="23559" y="66919"/>
                    </a:cubicBezTo>
                    <a:lnTo>
                      <a:pt x="23781" y="66887"/>
                    </a:lnTo>
                    <a:lnTo>
                      <a:pt x="23781" y="66919"/>
                    </a:lnTo>
                    <a:cubicBezTo>
                      <a:pt x="23972" y="67078"/>
                      <a:pt x="24004" y="67333"/>
                      <a:pt x="24004" y="67683"/>
                    </a:cubicBezTo>
                    <a:cubicBezTo>
                      <a:pt x="24004" y="68256"/>
                      <a:pt x="23877" y="68797"/>
                      <a:pt x="23654" y="69370"/>
                    </a:cubicBezTo>
                    <a:cubicBezTo>
                      <a:pt x="23590" y="69498"/>
                      <a:pt x="23495" y="69657"/>
                      <a:pt x="23336" y="69784"/>
                    </a:cubicBezTo>
                    <a:cubicBezTo>
                      <a:pt x="23234" y="69907"/>
                      <a:pt x="23105" y="69964"/>
                      <a:pt x="22951" y="69964"/>
                    </a:cubicBezTo>
                    <a:cubicBezTo>
                      <a:pt x="22865" y="69964"/>
                      <a:pt x="22770" y="69946"/>
                      <a:pt x="22667" y="69911"/>
                    </a:cubicBezTo>
                    <a:lnTo>
                      <a:pt x="22635" y="69880"/>
                    </a:lnTo>
                    <a:cubicBezTo>
                      <a:pt x="22540" y="69848"/>
                      <a:pt x="22412" y="69784"/>
                      <a:pt x="22285" y="69752"/>
                    </a:cubicBezTo>
                    <a:cubicBezTo>
                      <a:pt x="22241" y="69741"/>
                      <a:pt x="22199" y="69736"/>
                      <a:pt x="22157" y="69736"/>
                    </a:cubicBezTo>
                    <a:cubicBezTo>
                      <a:pt x="21959" y="69736"/>
                      <a:pt x="21797" y="69860"/>
                      <a:pt x="21744" y="70071"/>
                    </a:cubicBezTo>
                    <a:cubicBezTo>
                      <a:pt x="21712" y="70230"/>
                      <a:pt x="21712" y="70389"/>
                      <a:pt x="21712" y="70580"/>
                    </a:cubicBezTo>
                    <a:cubicBezTo>
                      <a:pt x="21712" y="70791"/>
                      <a:pt x="21843" y="70915"/>
                      <a:pt x="22051" y="70915"/>
                    </a:cubicBezTo>
                    <a:cubicBezTo>
                      <a:pt x="22094" y="70915"/>
                      <a:pt x="22140" y="70909"/>
                      <a:pt x="22190" y="70898"/>
                    </a:cubicBezTo>
                    <a:cubicBezTo>
                      <a:pt x="22221" y="70866"/>
                      <a:pt x="22253" y="70866"/>
                      <a:pt x="22317" y="70835"/>
                    </a:cubicBezTo>
                    <a:cubicBezTo>
                      <a:pt x="22444" y="70803"/>
                      <a:pt x="22540" y="70771"/>
                      <a:pt x="22667" y="70739"/>
                    </a:cubicBezTo>
                    <a:cubicBezTo>
                      <a:pt x="22717" y="70731"/>
                      <a:pt x="22760" y="70725"/>
                      <a:pt x="22799" y="70725"/>
                    </a:cubicBezTo>
                    <a:cubicBezTo>
                      <a:pt x="22908" y="70725"/>
                      <a:pt x="22979" y="70774"/>
                      <a:pt x="23049" y="70962"/>
                    </a:cubicBezTo>
                    <a:cubicBezTo>
                      <a:pt x="23176" y="71312"/>
                      <a:pt x="23145" y="71662"/>
                      <a:pt x="23081" y="72013"/>
                    </a:cubicBezTo>
                    <a:cubicBezTo>
                      <a:pt x="22954" y="72745"/>
                      <a:pt x="22763" y="73286"/>
                      <a:pt x="22412" y="73700"/>
                    </a:cubicBezTo>
                    <a:cubicBezTo>
                      <a:pt x="22317" y="73795"/>
                      <a:pt x="22190" y="73891"/>
                      <a:pt x="22094" y="73986"/>
                    </a:cubicBezTo>
                    <a:cubicBezTo>
                      <a:pt x="22030" y="74034"/>
                      <a:pt x="21959" y="74058"/>
                      <a:pt x="21883" y="74058"/>
                    </a:cubicBezTo>
                    <a:cubicBezTo>
                      <a:pt x="21808" y="74058"/>
                      <a:pt x="21728" y="74034"/>
                      <a:pt x="21648" y="73986"/>
                    </a:cubicBezTo>
                    <a:cubicBezTo>
                      <a:pt x="21521" y="73923"/>
                      <a:pt x="21426" y="73891"/>
                      <a:pt x="21298" y="73891"/>
                    </a:cubicBezTo>
                    <a:cubicBezTo>
                      <a:pt x="21139" y="73891"/>
                      <a:pt x="20916" y="73986"/>
                      <a:pt x="20821" y="74400"/>
                    </a:cubicBezTo>
                    <a:cubicBezTo>
                      <a:pt x="20821" y="74432"/>
                      <a:pt x="20789" y="74591"/>
                      <a:pt x="20884" y="74687"/>
                    </a:cubicBezTo>
                    <a:cubicBezTo>
                      <a:pt x="20932" y="74758"/>
                      <a:pt x="20998" y="74794"/>
                      <a:pt x="21108" y="74794"/>
                    </a:cubicBezTo>
                    <a:cubicBezTo>
                      <a:pt x="21145" y="74794"/>
                      <a:pt x="21187" y="74790"/>
                      <a:pt x="21235" y="74782"/>
                    </a:cubicBezTo>
                    <a:cubicBezTo>
                      <a:pt x="21266" y="74782"/>
                      <a:pt x="21330" y="74782"/>
                      <a:pt x="21362" y="74750"/>
                    </a:cubicBezTo>
                    <a:lnTo>
                      <a:pt x="21489" y="74750"/>
                    </a:lnTo>
                    <a:lnTo>
                      <a:pt x="21553" y="74718"/>
                    </a:lnTo>
                    <a:cubicBezTo>
                      <a:pt x="21680" y="74718"/>
                      <a:pt x="21808" y="74687"/>
                      <a:pt x="21903" y="74687"/>
                    </a:cubicBezTo>
                    <a:cubicBezTo>
                      <a:pt x="22285" y="74718"/>
                      <a:pt x="22349" y="74941"/>
                      <a:pt x="22349" y="75100"/>
                    </a:cubicBezTo>
                    <a:cubicBezTo>
                      <a:pt x="22381" y="75387"/>
                      <a:pt x="22381" y="75610"/>
                      <a:pt x="22317" y="75769"/>
                    </a:cubicBezTo>
                    <a:cubicBezTo>
                      <a:pt x="22190" y="76183"/>
                      <a:pt x="22030" y="76629"/>
                      <a:pt x="21808" y="77106"/>
                    </a:cubicBezTo>
                    <a:cubicBezTo>
                      <a:pt x="21744" y="77233"/>
                      <a:pt x="21617" y="77329"/>
                      <a:pt x="21489" y="77424"/>
                    </a:cubicBezTo>
                    <a:cubicBezTo>
                      <a:pt x="21407" y="77486"/>
                      <a:pt x="21325" y="77521"/>
                      <a:pt x="21251" y="77521"/>
                    </a:cubicBezTo>
                    <a:cubicBezTo>
                      <a:pt x="21211" y="77521"/>
                      <a:pt x="21173" y="77511"/>
                      <a:pt x="21139" y="77488"/>
                    </a:cubicBezTo>
                    <a:cubicBezTo>
                      <a:pt x="21001" y="77396"/>
                      <a:pt x="20864" y="77349"/>
                      <a:pt x="20722" y="77349"/>
                    </a:cubicBezTo>
                    <a:cubicBezTo>
                      <a:pt x="20570" y="77349"/>
                      <a:pt x="20413" y="77404"/>
                      <a:pt x="20248" y="77520"/>
                    </a:cubicBezTo>
                    <a:cubicBezTo>
                      <a:pt x="20152" y="77584"/>
                      <a:pt x="19993" y="77679"/>
                      <a:pt x="19929" y="77838"/>
                    </a:cubicBezTo>
                    <a:cubicBezTo>
                      <a:pt x="19834" y="77966"/>
                      <a:pt x="19834" y="78157"/>
                      <a:pt x="19897" y="78284"/>
                    </a:cubicBezTo>
                    <a:cubicBezTo>
                      <a:pt x="19993" y="78411"/>
                      <a:pt x="20152" y="78411"/>
                      <a:pt x="20248" y="78411"/>
                    </a:cubicBezTo>
                    <a:lnTo>
                      <a:pt x="20343" y="78411"/>
                    </a:lnTo>
                    <a:cubicBezTo>
                      <a:pt x="20439" y="78379"/>
                      <a:pt x="20534" y="78348"/>
                      <a:pt x="20630" y="78316"/>
                    </a:cubicBezTo>
                    <a:cubicBezTo>
                      <a:pt x="20693" y="78284"/>
                      <a:pt x="20789" y="78252"/>
                      <a:pt x="20853" y="78220"/>
                    </a:cubicBezTo>
                    <a:cubicBezTo>
                      <a:pt x="20916" y="78188"/>
                      <a:pt x="20980" y="78188"/>
                      <a:pt x="21012" y="78188"/>
                    </a:cubicBezTo>
                    <a:cubicBezTo>
                      <a:pt x="21075" y="78188"/>
                      <a:pt x="21107" y="78188"/>
                      <a:pt x="21139" y="78220"/>
                    </a:cubicBezTo>
                    <a:cubicBezTo>
                      <a:pt x="21139" y="78252"/>
                      <a:pt x="21171" y="78316"/>
                      <a:pt x="21139" y="78475"/>
                    </a:cubicBezTo>
                    <a:lnTo>
                      <a:pt x="21107" y="78634"/>
                    </a:lnTo>
                    <a:cubicBezTo>
                      <a:pt x="21044" y="78889"/>
                      <a:pt x="20980" y="79175"/>
                      <a:pt x="20980" y="79430"/>
                    </a:cubicBezTo>
                    <a:cubicBezTo>
                      <a:pt x="20980" y="79685"/>
                      <a:pt x="21107" y="79939"/>
                      <a:pt x="21203" y="80067"/>
                    </a:cubicBezTo>
                    <a:cubicBezTo>
                      <a:pt x="21330" y="80258"/>
                      <a:pt x="21362" y="80449"/>
                      <a:pt x="21298" y="80735"/>
                    </a:cubicBezTo>
                    <a:cubicBezTo>
                      <a:pt x="21203" y="81054"/>
                      <a:pt x="21012" y="81340"/>
                      <a:pt x="20725" y="81658"/>
                    </a:cubicBezTo>
                    <a:cubicBezTo>
                      <a:pt x="20566" y="81849"/>
                      <a:pt x="20502" y="82072"/>
                      <a:pt x="20471" y="82359"/>
                    </a:cubicBezTo>
                    <a:cubicBezTo>
                      <a:pt x="20471" y="82486"/>
                      <a:pt x="20407" y="82677"/>
                      <a:pt x="20311" y="82868"/>
                    </a:cubicBezTo>
                    <a:cubicBezTo>
                      <a:pt x="20057" y="83346"/>
                      <a:pt x="19706" y="83760"/>
                      <a:pt x="19229" y="84142"/>
                    </a:cubicBezTo>
                    <a:cubicBezTo>
                      <a:pt x="18911" y="84364"/>
                      <a:pt x="18688" y="84555"/>
                      <a:pt x="18497" y="84778"/>
                    </a:cubicBezTo>
                    <a:cubicBezTo>
                      <a:pt x="17956" y="85383"/>
                      <a:pt x="17223" y="85797"/>
                      <a:pt x="16332" y="86083"/>
                    </a:cubicBezTo>
                    <a:cubicBezTo>
                      <a:pt x="15950" y="86211"/>
                      <a:pt x="15536" y="86338"/>
                      <a:pt x="15186" y="86466"/>
                    </a:cubicBezTo>
                    <a:cubicBezTo>
                      <a:pt x="14677" y="86657"/>
                      <a:pt x="14135" y="86816"/>
                      <a:pt x="13626" y="86975"/>
                    </a:cubicBezTo>
                    <a:cubicBezTo>
                      <a:pt x="13244" y="87070"/>
                      <a:pt x="12798" y="87134"/>
                      <a:pt x="12353" y="87134"/>
                    </a:cubicBezTo>
                    <a:cubicBezTo>
                      <a:pt x="12289" y="87131"/>
                      <a:pt x="12204" y="87129"/>
                      <a:pt x="12102" y="87129"/>
                    </a:cubicBezTo>
                    <a:cubicBezTo>
                      <a:pt x="11237" y="87129"/>
                      <a:pt x="9105" y="87243"/>
                      <a:pt x="7482" y="87357"/>
                    </a:cubicBezTo>
                    <a:lnTo>
                      <a:pt x="7514" y="87230"/>
                    </a:lnTo>
                    <a:lnTo>
                      <a:pt x="7609" y="87230"/>
                    </a:lnTo>
                    <a:cubicBezTo>
                      <a:pt x="8787" y="87102"/>
                      <a:pt x="9997" y="86943"/>
                      <a:pt x="11238" y="86784"/>
                    </a:cubicBezTo>
                    <a:cubicBezTo>
                      <a:pt x="11620" y="86752"/>
                      <a:pt x="11971" y="86657"/>
                      <a:pt x="12289" y="86497"/>
                    </a:cubicBezTo>
                    <a:cubicBezTo>
                      <a:pt x="12830" y="86274"/>
                      <a:pt x="13371" y="86020"/>
                      <a:pt x="13881" y="85797"/>
                    </a:cubicBezTo>
                    <a:cubicBezTo>
                      <a:pt x="14358" y="85574"/>
                      <a:pt x="14836" y="85351"/>
                      <a:pt x="15313" y="85128"/>
                    </a:cubicBezTo>
                    <a:cubicBezTo>
                      <a:pt x="15695" y="84969"/>
                      <a:pt x="15886" y="84587"/>
                      <a:pt x="15854" y="84046"/>
                    </a:cubicBezTo>
                    <a:cubicBezTo>
                      <a:pt x="15823" y="83887"/>
                      <a:pt x="15663" y="83760"/>
                      <a:pt x="15536" y="83696"/>
                    </a:cubicBezTo>
                    <a:cubicBezTo>
                      <a:pt x="15409" y="83600"/>
                      <a:pt x="15250" y="83505"/>
                      <a:pt x="15090" y="83409"/>
                    </a:cubicBezTo>
                    <a:cubicBezTo>
                      <a:pt x="15027" y="83378"/>
                      <a:pt x="14931" y="83314"/>
                      <a:pt x="14836" y="83282"/>
                    </a:cubicBezTo>
                    <a:cubicBezTo>
                      <a:pt x="14836" y="83250"/>
                      <a:pt x="14836" y="83250"/>
                      <a:pt x="14836" y="83250"/>
                    </a:cubicBezTo>
                    <a:cubicBezTo>
                      <a:pt x="14645" y="82868"/>
                      <a:pt x="14295" y="82868"/>
                      <a:pt x="14072" y="82836"/>
                    </a:cubicBezTo>
                    <a:cubicBezTo>
                      <a:pt x="13913" y="82836"/>
                      <a:pt x="13753" y="82773"/>
                      <a:pt x="13562" y="82709"/>
                    </a:cubicBezTo>
                    <a:cubicBezTo>
                      <a:pt x="13467" y="82677"/>
                      <a:pt x="13403" y="82645"/>
                      <a:pt x="13403" y="82582"/>
                    </a:cubicBezTo>
                    <a:cubicBezTo>
                      <a:pt x="13371" y="82550"/>
                      <a:pt x="13403" y="82518"/>
                      <a:pt x="13403" y="82454"/>
                    </a:cubicBezTo>
                    <a:cubicBezTo>
                      <a:pt x="13531" y="82231"/>
                      <a:pt x="13690" y="82009"/>
                      <a:pt x="13849" y="81786"/>
                    </a:cubicBezTo>
                    <a:lnTo>
                      <a:pt x="13913" y="81722"/>
                    </a:lnTo>
                    <a:cubicBezTo>
                      <a:pt x="14008" y="81595"/>
                      <a:pt x="14104" y="81499"/>
                      <a:pt x="14199" y="81404"/>
                    </a:cubicBezTo>
                    <a:cubicBezTo>
                      <a:pt x="14295" y="81276"/>
                      <a:pt x="14390" y="81149"/>
                      <a:pt x="14454" y="81054"/>
                    </a:cubicBezTo>
                    <a:cubicBezTo>
                      <a:pt x="14613" y="80831"/>
                      <a:pt x="14613" y="80608"/>
                      <a:pt x="14390" y="80385"/>
                    </a:cubicBezTo>
                    <a:cubicBezTo>
                      <a:pt x="14358" y="80353"/>
                      <a:pt x="14326" y="80290"/>
                      <a:pt x="14326" y="80226"/>
                    </a:cubicBezTo>
                    <a:cubicBezTo>
                      <a:pt x="14326" y="80194"/>
                      <a:pt x="14390" y="80130"/>
                      <a:pt x="14422" y="80067"/>
                    </a:cubicBezTo>
                    <a:cubicBezTo>
                      <a:pt x="14613" y="79908"/>
                      <a:pt x="14836" y="79748"/>
                      <a:pt x="15059" y="79589"/>
                    </a:cubicBezTo>
                    <a:cubicBezTo>
                      <a:pt x="15122" y="79557"/>
                      <a:pt x="15218" y="79494"/>
                      <a:pt x="15281" y="79430"/>
                    </a:cubicBezTo>
                    <a:cubicBezTo>
                      <a:pt x="15727" y="79112"/>
                      <a:pt x="16205" y="78793"/>
                      <a:pt x="16650" y="78443"/>
                    </a:cubicBezTo>
                    <a:lnTo>
                      <a:pt x="17351" y="77934"/>
                    </a:lnTo>
                    <a:lnTo>
                      <a:pt x="17192" y="77647"/>
                    </a:lnTo>
                    <a:lnTo>
                      <a:pt x="17001" y="77711"/>
                    </a:lnTo>
                    <a:cubicBezTo>
                      <a:pt x="16969" y="77743"/>
                      <a:pt x="16905" y="77743"/>
                      <a:pt x="16873" y="77775"/>
                    </a:cubicBezTo>
                    <a:cubicBezTo>
                      <a:pt x="16714" y="77838"/>
                      <a:pt x="16587" y="77934"/>
                      <a:pt x="16459" y="77997"/>
                    </a:cubicBezTo>
                    <a:cubicBezTo>
                      <a:pt x="16141" y="78157"/>
                      <a:pt x="15854" y="78316"/>
                      <a:pt x="15536" y="78475"/>
                    </a:cubicBezTo>
                    <a:cubicBezTo>
                      <a:pt x="15409" y="78539"/>
                      <a:pt x="15281" y="78570"/>
                      <a:pt x="15154" y="78602"/>
                    </a:cubicBezTo>
                    <a:cubicBezTo>
                      <a:pt x="15059" y="78602"/>
                      <a:pt x="15027" y="78602"/>
                      <a:pt x="14995" y="78570"/>
                    </a:cubicBezTo>
                    <a:cubicBezTo>
                      <a:pt x="14963" y="78539"/>
                      <a:pt x="14963" y="78507"/>
                      <a:pt x="14995" y="78443"/>
                    </a:cubicBezTo>
                    <a:cubicBezTo>
                      <a:pt x="15027" y="78316"/>
                      <a:pt x="15090" y="78220"/>
                      <a:pt x="15122" y="78093"/>
                    </a:cubicBezTo>
                    <a:cubicBezTo>
                      <a:pt x="15154" y="78029"/>
                      <a:pt x="15186" y="77966"/>
                      <a:pt x="15218" y="77902"/>
                    </a:cubicBezTo>
                    <a:cubicBezTo>
                      <a:pt x="15409" y="77456"/>
                      <a:pt x="15409" y="77074"/>
                      <a:pt x="15281" y="76724"/>
                    </a:cubicBezTo>
                    <a:cubicBezTo>
                      <a:pt x="15186" y="76469"/>
                      <a:pt x="15250" y="76247"/>
                      <a:pt x="15536" y="75928"/>
                    </a:cubicBezTo>
                    <a:cubicBezTo>
                      <a:pt x="15854" y="75578"/>
                      <a:pt x="16268" y="75387"/>
                      <a:pt x="16682" y="75164"/>
                    </a:cubicBezTo>
                    <a:lnTo>
                      <a:pt x="16778" y="75132"/>
                    </a:lnTo>
                    <a:cubicBezTo>
                      <a:pt x="17128" y="74973"/>
                      <a:pt x="17478" y="74782"/>
                      <a:pt x="17796" y="74591"/>
                    </a:cubicBezTo>
                    <a:lnTo>
                      <a:pt x="18051" y="74464"/>
                    </a:lnTo>
                    <a:cubicBezTo>
                      <a:pt x="18147" y="74432"/>
                      <a:pt x="18210" y="74368"/>
                      <a:pt x="18242" y="74273"/>
                    </a:cubicBezTo>
                    <a:lnTo>
                      <a:pt x="18401" y="73954"/>
                    </a:lnTo>
                    <a:lnTo>
                      <a:pt x="18401" y="73954"/>
                    </a:lnTo>
                    <a:lnTo>
                      <a:pt x="17987" y="74082"/>
                    </a:lnTo>
                    <a:cubicBezTo>
                      <a:pt x="17924" y="74082"/>
                      <a:pt x="17860" y="74114"/>
                      <a:pt x="17796" y="74114"/>
                    </a:cubicBezTo>
                    <a:cubicBezTo>
                      <a:pt x="17701" y="74145"/>
                      <a:pt x="17574" y="74209"/>
                      <a:pt x="17446" y="74241"/>
                    </a:cubicBezTo>
                    <a:cubicBezTo>
                      <a:pt x="17192" y="74336"/>
                      <a:pt x="16937" y="74432"/>
                      <a:pt x="16682" y="74496"/>
                    </a:cubicBezTo>
                    <a:cubicBezTo>
                      <a:pt x="16523" y="74527"/>
                      <a:pt x="16332" y="74559"/>
                      <a:pt x="16109" y="74559"/>
                    </a:cubicBezTo>
                    <a:lnTo>
                      <a:pt x="16077" y="74559"/>
                    </a:lnTo>
                    <a:cubicBezTo>
                      <a:pt x="15950" y="74559"/>
                      <a:pt x="15886" y="74527"/>
                      <a:pt x="15918" y="74527"/>
                    </a:cubicBezTo>
                    <a:cubicBezTo>
                      <a:pt x="15886" y="74527"/>
                      <a:pt x="15886" y="74496"/>
                      <a:pt x="15950" y="74368"/>
                    </a:cubicBezTo>
                    <a:cubicBezTo>
                      <a:pt x="16014" y="74241"/>
                      <a:pt x="16077" y="74114"/>
                      <a:pt x="16141" y="73986"/>
                    </a:cubicBezTo>
                    <a:cubicBezTo>
                      <a:pt x="16205" y="73827"/>
                      <a:pt x="16300" y="73668"/>
                      <a:pt x="16364" y="73477"/>
                    </a:cubicBezTo>
                    <a:cubicBezTo>
                      <a:pt x="16523" y="73063"/>
                      <a:pt x="16682" y="72617"/>
                      <a:pt x="16841" y="72076"/>
                    </a:cubicBezTo>
                    <a:cubicBezTo>
                      <a:pt x="17032" y="71471"/>
                      <a:pt x="17351" y="71089"/>
                      <a:pt x="17828" y="70835"/>
                    </a:cubicBezTo>
                    <a:cubicBezTo>
                      <a:pt x="17860" y="70835"/>
                      <a:pt x="17860" y="70803"/>
                      <a:pt x="17892" y="70803"/>
                    </a:cubicBezTo>
                    <a:lnTo>
                      <a:pt x="18210" y="70548"/>
                    </a:lnTo>
                    <a:lnTo>
                      <a:pt x="17860" y="70484"/>
                    </a:lnTo>
                    <a:cubicBezTo>
                      <a:pt x="17637" y="70453"/>
                      <a:pt x="17637" y="70421"/>
                      <a:pt x="17605" y="70421"/>
                    </a:cubicBezTo>
                    <a:cubicBezTo>
                      <a:pt x="17605" y="70421"/>
                      <a:pt x="17605" y="70389"/>
                      <a:pt x="17669" y="70198"/>
                    </a:cubicBezTo>
                    <a:cubicBezTo>
                      <a:pt x="17733" y="69975"/>
                      <a:pt x="17828" y="69720"/>
                      <a:pt x="17892" y="69498"/>
                    </a:cubicBezTo>
                    <a:cubicBezTo>
                      <a:pt x="18019" y="69211"/>
                      <a:pt x="18115" y="68893"/>
                      <a:pt x="18210" y="68574"/>
                    </a:cubicBezTo>
                    <a:cubicBezTo>
                      <a:pt x="18306" y="68320"/>
                      <a:pt x="18369" y="68033"/>
                      <a:pt x="18433" y="67778"/>
                    </a:cubicBezTo>
                    <a:cubicBezTo>
                      <a:pt x="18497" y="67524"/>
                      <a:pt x="18560" y="67269"/>
                      <a:pt x="18656" y="67014"/>
                    </a:cubicBezTo>
                    <a:cubicBezTo>
                      <a:pt x="18751" y="66696"/>
                      <a:pt x="18942" y="66505"/>
                      <a:pt x="19229" y="66441"/>
                    </a:cubicBezTo>
                    <a:lnTo>
                      <a:pt x="19324" y="66410"/>
                    </a:lnTo>
                    <a:cubicBezTo>
                      <a:pt x="19484" y="66378"/>
                      <a:pt x="19675" y="66346"/>
                      <a:pt x="19834" y="66282"/>
                    </a:cubicBezTo>
                    <a:cubicBezTo>
                      <a:pt x="20057" y="66219"/>
                      <a:pt x="20280" y="66123"/>
                      <a:pt x="20502" y="66028"/>
                    </a:cubicBezTo>
                    <a:lnTo>
                      <a:pt x="20725" y="65932"/>
                    </a:lnTo>
                    <a:lnTo>
                      <a:pt x="20757" y="65932"/>
                    </a:lnTo>
                    <a:lnTo>
                      <a:pt x="20821" y="66250"/>
                    </a:lnTo>
                    <a:lnTo>
                      <a:pt x="20980" y="66219"/>
                    </a:lnTo>
                    <a:lnTo>
                      <a:pt x="21012" y="66219"/>
                    </a:lnTo>
                    <a:cubicBezTo>
                      <a:pt x="21044" y="66219"/>
                      <a:pt x="21107" y="66219"/>
                      <a:pt x="21171" y="66123"/>
                    </a:cubicBezTo>
                    <a:cubicBezTo>
                      <a:pt x="21203" y="66059"/>
                      <a:pt x="21266" y="65964"/>
                      <a:pt x="21298" y="65900"/>
                    </a:cubicBezTo>
                    <a:cubicBezTo>
                      <a:pt x="21457" y="65677"/>
                      <a:pt x="21585" y="65455"/>
                      <a:pt x="21712" y="65200"/>
                    </a:cubicBezTo>
                    <a:cubicBezTo>
                      <a:pt x="21808" y="65041"/>
                      <a:pt x="21744" y="64818"/>
                      <a:pt x="21712" y="64595"/>
                    </a:cubicBezTo>
                    <a:cubicBezTo>
                      <a:pt x="21680" y="64436"/>
                      <a:pt x="21521" y="64308"/>
                      <a:pt x="21362" y="64308"/>
                    </a:cubicBezTo>
                    <a:cubicBezTo>
                      <a:pt x="21266" y="64308"/>
                      <a:pt x="21139" y="64372"/>
                      <a:pt x="21075" y="64468"/>
                    </a:cubicBezTo>
                    <a:cubicBezTo>
                      <a:pt x="20980" y="64595"/>
                      <a:pt x="20948" y="64722"/>
                      <a:pt x="20916" y="64850"/>
                    </a:cubicBezTo>
                    <a:cubicBezTo>
                      <a:pt x="20884" y="64945"/>
                      <a:pt x="20884" y="65009"/>
                      <a:pt x="20853" y="65104"/>
                    </a:cubicBezTo>
                    <a:cubicBezTo>
                      <a:pt x="20821" y="65200"/>
                      <a:pt x="20821" y="65295"/>
                      <a:pt x="20789" y="65391"/>
                    </a:cubicBezTo>
                    <a:cubicBezTo>
                      <a:pt x="20789" y="65423"/>
                      <a:pt x="20757" y="65423"/>
                      <a:pt x="20757" y="65423"/>
                    </a:cubicBezTo>
                    <a:lnTo>
                      <a:pt x="20725" y="65423"/>
                    </a:lnTo>
                    <a:cubicBezTo>
                      <a:pt x="20536" y="65305"/>
                      <a:pt x="20347" y="65239"/>
                      <a:pt x="20159" y="65239"/>
                    </a:cubicBezTo>
                    <a:cubicBezTo>
                      <a:pt x="20093" y="65239"/>
                      <a:pt x="20027" y="65247"/>
                      <a:pt x="19961" y="65264"/>
                    </a:cubicBezTo>
                    <a:cubicBezTo>
                      <a:pt x="19897" y="65295"/>
                      <a:pt x="19834" y="65295"/>
                      <a:pt x="19770" y="65327"/>
                    </a:cubicBezTo>
                    <a:cubicBezTo>
                      <a:pt x="19675" y="65359"/>
                      <a:pt x="19547" y="65391"/>
                      <a:pt x="19452" y="65391"/>
                    </a:cubicBezTo>
                    <a:cubicBezTo>
                      <a:pt x="19420" y="65423"/>
                      <a:pt x="19356" y="65423"/>
                      <a:pt x="19324" y="65423"/>
                    </a:cubicBezTo>
                    <a:cubicBezTo>
                      <a:pt x="19293" y="65423"/>
                      <a:pt x="19261" y="65391"/>
                      <a:pt x="19261" y="65391"/>
                    </a:cubicBezTo>
                    <a:cubicBezTo>
                      <a:pt x="19261" y="65391"/>
                      <a:pt x="19229" y="65359"/>
                      <a:pt x="19261" y="65264"/>
                    </a:cubicBezTo>
                    <a:cubicBezTo>
                      <a:pt x="19293" y="65136"/>
                      <a:pt x="19324" y="65041"/>
                      <a:pt x="19356" y="64945"/>
                    </a:cubicBezTo>
                    <a:cubicBezTo>
                      <a:pt x="19388" y="64818"/>
                      <a:pt x="19420" y="64722"/>
                      <a:pt x="19452" y="64627"/>
                    </a:cubicBezTo>
                    <a:cubicBezTo>
                      <a:pt x="19515" y="64277"/>
                      <a:pt x="19611" y="63958"/>
                      <a:pt x="19675" y="63640"/>
                    </a:cubicBezTo>
                    <a:cubicBezTo>
                      <a:pt x="19738" y="63322"/>
                      <a:pt x="19802" y="63003"/>
                      <a:pt x="19897" y="62653"/>
                    </a:cubicBezTo>
                    <a:cubicBezTo>
                      <a:pt x="19929" y="62462"/>
                      <a:pt x="19993" y="62271"/>
                      <a:pt x="20089" y="62016"/>
                    </a:cubicBezTo>
                    <a:cubicBezTo>
                      <a:pt x="20089" y="61985"/>
                      <a:pt x="20120" y="61985"/>
                      <a:pt x="20152" y="61985"/>
                    </a:cubicBezTo>
                    <a:lnTo>
                      <a:pt x="20311" y="61985"/>
                    </a:lnTo>
                    <a:cubicBezTo>
                      <a:pt x="20375" y="61985"/>
                      <a:pt x="20439" y="61985"/>
                      <a:pt x="20534" y="61921"/>
                    </a:cubicBezTo>
                    <a:cubicBezTo>
                      <a:pt x="20693" y="61825"/>
                      <a:pt x="20884" y="61794"/>
                      <a:pt x="21107" y="61762"/>
                    </a:cubicBezTo>
                    <a:cubicBezTo>
                      <a:pt x="21235" y="61762"/>
                      <a:pt x="21362" y="61730"/>
                      <a:pt x="21489" y="61698"/>
                    </a:cubicBezTo>
                    <a:cubicBezTo>
                      <a:pt x="21489" y="61698"/>
                      <a:pt x="21553" y="61730"/>
                      <a:pt x="21585" y="61794"/>
                    </a:cubicBezTo>
                    <a:cubicBezTo>
                      <a:pt x="21648" y="61825"/>
                      <a:pt x="21712" y="61889"/>
                      <a:pt x="21744" y="61985"/>
                    </a:cubicBezTo>
                    <a:cubicBezTo>
                      <a:pt x="21776" y="62016"/>
                      <a:pt x="21808" y="62048"/>
                      <a:pt x="21839" y="62080"/>
                    </a:cubicBezTo>
                    <a:lnTo>
                      <a:pt x="21935" y="62207"/>
                    </a:lnTo>
                    <a:lnTo>
                      <a:pt x="22062" y="62080"/>
                    </a:lnTo>
                    <a:cubicBezTo>
                      <a:pt x="22094" y="62048"/>
                      <a:pt x="22126" y="62016"/>
                      <a:pt x="22158" y="61985"/>
                    </a:cubicBezTo>
                    <a:cubicBezTo>
                      <a:pt x="22221" y="61889"/>
                      <a:pt x="22317" y="61825"/>
                      <a:pt x="22349" y="61730"/>
                    </a:cubicBezTo>
                    <a:cubicBezTo>
                      <a:pt x="22572" y="61348"/>
                      <a:pt x="22635" y="60998"/>
                      <a:pt x="22540" y="60647"/>
                    </a:cubicBezTo>
                    <a:lnTo>
                      <a:pt x="22540" y="60616"/>
                    </a:lnTo>
                    <a:cubicBezTo>
                      <a:pt x="22508" y="60552"/>
                      <a:pt x="22508" y="60488"/>
                      <a:pt x="22444" y="60425"/>
                    </a:cubicBezTo>
                    <a:cubicBezTo>
                      <a:pt x="22412" y="60361"/>
                      <a:pt x="22349" y="60265"/>
                      <a:pt x="22221" y="60265"/>
                    </a:cubicBezTo>
                    <a:lnTo>
                      <a:pt x="22190" y="60265"/>
                    </a:lnTo>
                    <a:cubicBezTo>
                      <a:pt x="22062" y="60265"/>
                      <a:pt x="21967" y="60393"/>
                      <a:pt x="21935" y="60456"/>
                    </a:cubicBezTo>
                    <a:cubicBezTo>
                      <a:pt x="21935" y="60488"/>
                      <a:pt x="21903" y="60552"/>
                      <a:pt x="21903" y="60616"/>
                    </a:cubicBezTo>
                    <a:cubicBezTo>
                      <a:pt x="21871" y="60679"/>
                      <a:pt x="21839" y="60775"/>
                      <a:pt x="21808" y="60807"/>
                    </a:cubicBezTo>
                    <a:cubicBezTo>
                      <a:pt x="21744" y="60902"/>
                      <a:pt x="21680" y="60966"/>
                      <a:pt x="21617" y="60998"/>
                    </a:cubicBezTo>
                    <a:cubicBezTo>
                      <a:pt x="21426" y="61077"/>
                      <a:pt x="21227" y="61117"/>
                      <a:pt x="21024" y="61117"/>
                    </a:cubicBezTo>
                    <a:cubicBezTo>
                      <a:pt x="20821" y="61117"/>
                      <a:pt x="20614" y="61077"/>
                      <a:pt x="20407" y="60998"/>
                    </a:cubicBezTo>
                    <a:cubicBezTo>
                      <a:pt x="20343" y="60966"/>
                      <a:pt x="20343" y="60934"/>
                      <a:pt x="20343" y="60902"/>
                    </a:cubicBezTo>
                    <a:lnTo>
                      <a:pt x="20343" y="60870"/>
                    </a:lnTo>
                    <a:cubicBezTo>
                      <a:pt x="20343" y="60807"/>
                      <a:pt x="20343" y="60743"/>
                      <a:pt x="20375" y="60711"/>
                    </a:cubicBezTo>
                    <a:cubicBezTo>
                      <a:pt x="20598" y="60202"/>
                      <a:pt x="20662" y="59692"/>
                      <a:pt x="20725" y="59183"/>
                    </a:cubicBezTo>
                    <a:cubicBezTo>
                      <a:pt x="20757" y="58992"/>
                      <a:pt x="20789" y="58801"/>
                      <a:pt x="20821" y="58610"/>
                    </a:cubicBezTo>
                    <a:cubicBezTo>
                      <a:pt x="20884" y="58292"/>
                      <a:pt x="20980" y="57942"/>
                      <a:pt x="21044" y="57559"/>
                    </a:cubicBezTo>
                    <a:cubicBezTo>
                      <a:pt x="21075" y="57496"/>
                      <a:pt x="21107" y="57432"/>
                      <a:pt x="21139" y="57400"/>
                    </a:cubicBezTo>
                    <a:cubicBezTo>
                      <a:pt x="21139" y="57368"/>
                      <a:pt x="21139" y="57368"/>
                      <a:pt x="21139" y="57368"/>
                    </a:cubicBezTo>
                    <a:cubicBezTo>
                      <a:pt x="21139" y="57368"/>
                      <a:pt x="21139" y="57368"/>
                      <a:pt x="21171" y="57400"/>
                    </a:cubicBezTo>
                    <a:cubicBezTo>
                      <a:pt x="21272" y="57578"/>
                      <a:pt x="21414" y="57674"/>
                      <a:pt x="21612" y="57674"/>
                    </a:cubicBezTo>
                    <a:cubicBezTo>
                      <a:pt x="21663" y="57674"/>
                      <a:pt x="21717" y="57668"/>
                      <a:pt x="21776" y="57655"/>
                    </a:cubicBezTo>
                    <a:cubicBezTo>
                      <a:pt x="21871" y="57655"/>
                      <a:pt x="21999" y="57655"/>
                      <a:pt x="22094" y="57623"/>
                    </a:cubicBezTo>
                    <a:cubicBezTo>
                      <a:pt x="22190" y="57623"/>
                      <a:pt x="22285" y="57623"/>
                      <a:pt x="22381" y="57591"/>
                    </a:cubicBezTo>
                    <a:cubicBezTo>
                      <a:pt x="22476" y="57591"/>
                      <a:pt x="22508" y="57591"/>
                      <a:pt x="22508" y="57687"/>
                    </a:cubicBezTo>
                    <a:cubicBezTo>
                      <a:pt x="22540" y="57751"/>
                      <a:pt x="22572" y="57814"/>
                      <a:pt x="22572" y="57910"/>
                    </a:cubicBezTo>
                    <a:cubicBezTo>
                      <a:pt x="22603" y="57942"/>
                      <a:pt x="22603" y="58005"/>
                      <a:pt x="22603" y="58037"/>
                    </a:cubicBezTo>
                    <a:lnTo>
                      <a:pt x="22699" y="58355"/>
                    </a:lnTo>
                    <a:lnTo>
                      <a:pt x="22890" y="58101"/>
                    </a:lnTo>
                    <a:cubicBezTo>
                      <a:pt x="22922" y="58101"/>
                      <a:pt x="22922" y="58069"/>
                      <a:pt x="22954" y="58037"/>
                    </a:cubicBezTo>
                    <a:cubicBezTo>
                      <a:pt x="22985" y="58005"/>
                      <a:pt x="23017" y="57973"/>
                      <a:pt x="23049" y="57910"/>
                    </a:cubicBezTo>
                    <a:cubicBezTo>
                      <a:pt x="23176" y="57655"/>
                      <a:pt x="23304" y="57400"/>
                      <a:pt x="23399" y="57177"/>
                    </a:cubicBezTo>
                    <a:cubicBezTo>
                      <a:pt x="23495" y="56891"/>
                      <a:pt x="23463" y="56604"/>
                      <a:pt x="23304" y="56286"/>
                    </a:cubicBezTo>
                    <a:cubicBezTo>
                      <a:pt x="23272" y="56222"/>
                      <a:pt x="23145" y="56095"/>
                      <a:pt x="23017" y="56095"/>
                    </a:cubicBezTo>
                    <a:cubicBezTo>
                      <a:pt x="22858" y="56095"/>
                      <a:pt x="22763" y="56254"/>
                      <a:pt x="22731" y="56350"/>
                    </a:cubicBezTo>
                    <a:cubicBezTo>
                      <a:pt x="22667" y="56509"/>
                      <a:pt x="22635" y="56668"/>
                      <a:pt x="22603" y="56827"/>
                    </a:cubicBezTo>
                    <a:lnTo>
                      <a:pt x="22603" y="56923"/>
                    </a:lnTo>
                    <a:lnTo>
                      <a:pt x="22572" y="56923"/>
                    </a:lnTo>
                    <a:cubicBezTo>
                      <a:pt x="22476" y="56827"/>
                      <a:pt x="22349" y="56764"/>
                      <a:pt x="22221" y="56668"/>
                    </a:cubicBezTo>
                    <a:cubicBezTo>
                      <a:pt x="22052" y="56583"/>
                      <a:pt x="21882" y="56541"/>
                      <a:pt x="21712" y="56541"/>
                    </a:cubicBezTo>
                    <a:cubicBezTo>
                      <a:pt x="21627" y="56541"/>
                      <a:pt x="21542" y="56551"/>
                      <a:pt x="21457" y="56573"/>
                    </a:cubicBezTo>
                    <a:cubicBezTo>
                      <a:pt x="21394" y="56604"/>
                      <a:pt x="21362" y="56604"/>
                      <a:pt x="21330" y="56604"/>
                    </a:cubicBezTo>
                    <a:lnTo>
                      <a:pt x="21298" y="56604"/>
                    </a:lnTo>
                    <a:cubicBezTo>
                      <a:pt x="21298" y="56604"/>
                      <a:pt x="21298" y="56573"/>
                      <a:pt x="21298" y="56477"/>
                    </a:cubicBezTo>
                    <a:cubicBezTo>
                      <a:pt x="21330" y="56191"/>
                      <a:pt x="21362" y="55872"/>
                      <a:pt x="21426" y="55586"/>
                    </a:cubicBezTo>
                    <a:cubicBezTo>
                      <a:pt x="21489" y="55331"/>
                      <a:pt x="21521" y="55076"/>
                      <a:pt x="21585" y="54790"/>
                    </a:cubicBezTo>
                    <a:cubicBezTo>
                      <a:pt x="21648" y="54535"/>
                      <a:pt x="21712" y="54249"/>
                      <a:pt x="21776" y="53962"/>
                    </a:cubicBezTo>
                    <a:cubicBezTo>
                      <a:pt x="21808" y="53771"/>
                      <a:pt x="21839" y="53548"/>
                      <a:pt x="21871" y="53357"/>
                    </a:cubicBezTo>
                    <a:cubicBezTo>
                      <a:pt x="21871" y="53262"/>
                      <a:pt x="21871" y="53134"/>
                      <a:pt x="21903" y="53007"/>
                    </a:cubicBezTo>
                    <a:cubicBezTo>
                      <a:pt x="21903" y="52912"/>
                      <a:pt x="21935" y="52816"/>
                      <a:pt x="21967" y="52752"/>
                    </a:cubicBezTo>
                    <a:cubicBezTo>
                      <a:pt x="21967" y="52752"/>
                      <a:pt x="21967" y="52721"/>
                      <a:pt x="21999" y="52721"/>
                    </a:cubicBezTo>
                    <a:cubicBezTo>
                      <a:pt x="21999" y="52721"/>
                      <a:pt x="21999" y="52752"/>
                      <a:pt x="22030" y="52752"/>
                    </a:cubicBezTo>
                    <a:cubicBezTo>
                      <a:pt x="22030" y="52784"/>
                      <a:pt x="22062" y="52816"/>
                      <a:pt x="22062" y="52816"/>
                    </a:cubicBezTo>
                    <a:cubicBezTo>
                      <a:pt x="22094" y="52848"/>
                      <a:pt x="22126" y="52880"/>
                      <a:pt x="22158" y="52912"/>
                    </a:cubicBezTo>
                    <a:cubicBezTo>
                      <a:pt x="22317" y="53134"/>
                      <a:pt x="22540" y="53198"/>
                      <a:pt x="22794" y="53198"/>
                    </a:cubicBezTo>
                    <a:cubicBezTo>
                      <a:pt x="22854" y="53187"/>
                      <a:pt x="22909" y="53182"/>
                      <a:pt x="22961" y="53182"/>
                    </a:cubicBezTo>
                    <a:cubicBezTo>
                      <a:pt x="23216" y="53182"/>
                      <a:pt x="23384" y="53310"/>
                      <a:pt x="23463" y="53548"/>
                    </a:cubicBezTo>
                    <a:cubicBezTo>
                      <a:pt x="23559" y="53771"/>
                      <a:pt x="23686" y="53803"/>
                      <a:pt x="23781" y="53803"/>
                    </a:cubicBezTo>
                    <a:cubicBezTo>
                      <a:pt x="23909" y="53803"/>
                      <a:pt x="24036" y="53676"/>
                      <a:pt x="24068" y="53612"/>
                    </a:cubicBezTo>
                    <a:cubicBezTo>
                      <a:pt x="24386" y="53230"/>
                      <a:pt x="24514" y="52752"/>
                      <a:pt x="24482" y="52211"/>
                    </a:cubicBezTo>
                    <a:cubicBezTo>
                      <a:pt x="24450" y="52084"/>
                      <a:pt x="24418" y="51988"/>
                      <a:pt x="24354" y="51925"/>
                    </a:cubicBezTo>
                    <a:cubicBezTo>
                      <a:pt x="24291" y="51861"/>
                      <a:pt x="24195" y="51797"/>
                      <a:pt x="24068" y="51797"/>
                    </a:cubicBezTo>
                    <a:cubicBezTo>
                      <a:pt x="23909" y="51797"/>
                      <a:pt x="23813" y="51988"/>
                      <a:pt x="23781" y="52020"/>
                    </a:cubicBezTo>
                    <a:cubicBezTo>
                      <a:pt x="23750" y="52084"/>
                      <a:pt x="23750" y="52148"/>
                      <a:pt x="23718" y="52211"/>
                    </a:cubicBezTo>
                    <a:cubicBezTo>
                      <a:pt x="23718" y="52211"/>
                      <a:pt x="23718" y="52243"/>
                      <a:pt x="23718" y="52275"/>
                    </a:cubicBezTo>
                    <a:cubicBezTo>
                      <a:pt x="23670" y="52393"/>
                      <a:pt x="23571" y="52458"/>
                      <a:pt x="23457" y="52458"/>
                    </a:cubicBezTo>
                    <a:cubicBezTo>
                      <a:pt x="23418" y="52458"/>
                      <a:pt x="23377" y="52451"/>
                      <a:pt x="23336" y="52434"/>
                    </a:cubicBezTo>
                    <a:cubicBezTo>
                      <a:pt x="23208" y="52370"/>
                      <a:pt x="23081" y="52275"/>
                      <a:pt x="22985" y="52211"/>
                    </a:cubicBezTo>
                    <a:cubicBezTo>
                      <a:pt x="22922" y="52179"/>
                      <a:pt x="22858" y="52148"/>
                      <a:pt x="22826" y="52116"/>
                    </a:cubicBezTo>
                    <a:cubicBezTo>
                      <a:pt x="22699" y="52036"/>
                      <a:pt x="22580" y="51996"/>
                      <a:pt x="22468" y="51996"/>
                    </a:cubicBezTo>
                    <a:cubicBezTo>
                      <a:pt x="22357" y="51996"/>
                      <a:pt x="22253" y="52036"/>
                      <a:pt x="22158" y="52116"/>
                    </a:cubicBezTo>
                    <a:cubicBezTo>
                      <a:pt x="22158" y="52052"/>
                      <a:pt x="22126" y="52020"/>
                      <a:pt x="22126" y="51988"/>
                    </a:cubicBezTo>
                    <a:cubicBezTo>
                      <a:pt x="22126" y="51797"/>
                      <a:pt x="22094" y="51575"/>
                      <a:pt x="22158" y="51447"/>
                    </a:cubicBezTo>
                    <a:cubicBezTo>
                      <a:pt x="22381" y="50779"/>
                      <a:pt x="22381" y="50174"/>
                      <a:pt x="22349" y="49633"/>
                    </a:cubicBezTo>
                    <a:cubicBezTo>
                      <a:pt x="22349" y="49410"/>
                      <a:pt x="22381" y="49155"/>
                      <a:pt x="22444" y="48900"/>
                    </a:cubicBezTo>
                    <a:cubicBezTo>
                      <a:pt x="22508" y="48678"/>
                      <a:pt x="22667" y="48550"/>
                      <a:pt x="22858" y="48550"/>
                    </a:cubicBezTo>
                    <a:cubicBezTo>
                      <a:pt x="22954" y="48550"/>
                      <a:pt x="23049" y="48582"/>
                      <a:pt x="23145" y="48646"/>
                    </a:cubicBezTo>
                    <a:cubicBezTo>
                      <a:pt x="23354" y="48792"/>
                      <a:pt x="23549" y="48870"/>
                      <a:pt x="23767" y="48870"/>
                    </a:cubicBezTo>
                    <a:cubicBezTo>
                      <a:pt x="23881" y="48870"/>
                      <a:pt x="24000" y="48849"/>
                      <a:pt x="24132" y="48805"/>
                    </a:cubicBezTo>
                    <a:cubicBezTo>
                      <a:pt x="24195" y="48773"/>
                      <a:pt x="24259" y="48773"/>
                      <a:pt x="24291" y="48773"/>
                    </a:cubicBezTo>
                    <a:cubicBezTo>
                      <a:pt x="24354" y="48773"/>
                      <a:pt x="24418" y="48773"/>
                      <a:pt x="24482" y="48996"/>
                    </a:cubicBezTo>
                    <a:lnTo>
                      <a:pt x="24736" y="49601"/>
                    </a:lnTo>
                    <a:lnTo>
                      <a:pt x="24896" y="49314"/>
                    </a:lnTo>
                    <a:cubicBezTo>
                      <a:pt x="24927" y="49282"/>
                      <a:pt x="24927" y="49251"/>
                      <a:pt x="24959" y="49219"/>
                    </a:cubicBezTo>
                    <a:cubicBezTo>
                      <a:pt x="24991" y="49155"/>
                      <a:pt x="25023" y="49091"/>
                      <a:pt x="25055" y="49028"/>
                    </a:cubicBezTo>
                    <a:cubicBezTo>
                      <a:pt x="25055" y="48964"/>
                      <a:pt x="25087" y="48900"/>
                      <a:pt x="25087" y="48837"/>
                    </a:cubicBezTo>
                    <a:cubicBezTo>
                      <a:pt x="25118" y="48741"/>
                      <a:pt x="25118" y="48678"/>
                      <a:pt x="25150" y="48614"/>
                    </a:cubicBezTo>
                    <a:cubicBezTo>
                      <a:pt x="25182" y="48550"/>
                      <a:pt x="25246" y="48487"/>
                      <a:pt x="25278" y="48391"/>
                    </a:cubicBezTo>
                    <a:cubicBezTo>
                      <a:pt x="25309" y="48391"/>
                      <a:pt x="25341" y="48359"/>
                      <a:pt x="25341" y="48327"/>
                    </a:cubicBezTo>
                    <a:cubicBezTo>
                      <a:pt x="25373" y="48296"/>
                      <a:pt x="25373" y="48296"/>
                      <a:pt x="25373" y="48296"/>
                    </a:cubicBezTo>
                    <a:cubicBezTo>
                      <a:pt x="25405" y="48264"/>
                      <a:pt x="25500" y="48200"/>
                      <a:pt x="25500" y="48105"/>
                    </a:cubicBezTo>
                    <a:cubicBezTo>
                      <a:pt x="25469" y="47818"/>
                      <a:pt x="25469" y="47563"/>
                      <a:pt x="25437" y="47309"/>
                    </a:cubicBezTo>
                    <a:cubicBezTo>
                      <a:pt x="25405" y="47181"/>
                      <a:pt x="25309" y="47118"/>
                      <a:pt x="25246" y="47086"/>
                    </a:cubicBezTo>
                    <a:cubicBezTo>
                      <a:pt x="25214" y="47054"/>
                      <a:pt x="25182" y="47054"/>
                      <a:pt x="25182" y="47022"/>
                    </a:cubicBezTo>
                    <a:lnTo>
                      <a:pt x="25055" y="46927"/>
                    </a:lnTo>
                    <a:lnTo>
                      <a:pt x="24927" y="47054"/>
                    </a:lnTo>
                    <a:cubicBezTo>
                      <a:pt x="24927" y="47086"/>
                      <a:pt x="24927" y="47086"/>
                      <a:pt x="24896" y="47118"/>
                    </a:cubicBezTo>
                    <a:cubicBezTo>
                      <a:pt x="24864" y="47181"/>
                      <a:pt x="24800" y="47213"/>
                      <a:pt x="24768" y="47309"/>
                    </a:cubicBezTo>
                    <a:cubicBezTo>
                      <a:pt x="24736" y="47404"/>
                      <a:pt x="24705" y="47500"/>
                      <a:pt x="24705" y="47595"/>
                    </a:cubicBezTo>
                    <a:cubicBezTo>
                      <a:pt x="24641" y="47723"/>
                      <a:pt x="24609" y="47850"/>
                      <a:pt x="24577" y="47977"/>
                    </a:cubicBezTo>
                    <a:cubicBezTo>
                      <a:pt x="24514" y="48105"/>
                      <a:pt x="24482" y="48105"/>
                      <a:pt x="24450" y="48105"/>
                    </a:cubicBezTo>
                    <a:cubicBezTo>
                      <a:pt x="24386" y="48105"/>
                      <a:pt x="24354" y="48105"/>
                      <a:pt x="24259" y="48041"/>
                    </a:cubicBezTo>
                    <a:cubicBezTo>
                      <a:pt x="24227" y="48041"/>
                      <a:pt x="24195" y="48009"/>
                      <a:pt x="24163" y="48009"/>
                    </a:cubicBezTo>
                    <a:cubicBezTo>
                      <a:pt x="24004" y="47914"/>
                      <a:pt x="23845" y="47850"/>
                      <a:pt x="23654" y="47818"/>
                    </a:cubicBezTo>
                    <a:cubicBezTo>
                      <a:pt x="23542" y="47781"/>
                      <a:pt x="23408" y="47765"/>
                      <a:pt x="23266" y="47765"/>
                    </a:cubicBezTo>
                    <a:cubicBezTo>
                      <a:pt x="23165" y="47765"/>
                      <a:pt x="23059" y="47773"/>
                      <a:pt x="22954" y="47786"/>
                    </a:cubicBezTo>
                    <a:lnTo>
                      <a:pt x="22890" y="47786"/>
                    </a:lnTo>
                    <a:cubicBezTo>
                      <a:pt x="22794" y="47786"/>
                      <a:pt x="22794" y="47754"/>
                      <a:pt x="22763" y="47723"/>
                    </a:cubicBezTo>
                    <a:cubicBezTo>
                      <a:pt x="22572" y="47404"/>
                      <a:pt x="22540" y="47150"/>
                      <a:pt x="22667" y="46927"/>
                    </a:cubicBezTo>
                    <a:cubicBezTo>
                      <a:pt x="22954" y="46354"/>
                      <a:pt x="22985" y="45717"/>
                      <a:pt x="22985" y="45144"/>
                    </a:cubicBezTo>
                    <a:lnTo>
                      <a:pt x="23017" y="44985"/>
                    </a:lnTo>
                    <a:cubicBezTo>
                      <a:pt x="23017" y="44794"/>
                      <a:pt x="23017" y="44635"/>
                      <a:pt x="23049" y="44475"/>
                    </a:cubicBezTo>
                    <a:cubicBezTo>
                      <a:pt x="23081" y="44253"/>
                      <a:pt x="23145" y="44253"/>
                      <a:pt x="23208" y="44253"/>
                    </a:cubicBezTo>
                    <a:lnTo>
                      <a:pt x="23399" y="44253"/>
                    </a:lnTo>
                    <a:cubicBezTo>
                      <a:pt x="23750" y="44348"/>
                      <a:pt x="24100" y="44444"/>
                      <a:pt x="24418" y="44539"/>
                    </a:cubicBezTo>
                    <a:cubicBezTo>
                      <a:pt x="24500" y="44570"/>
                      <a:pt x="24578" y="44584"/>
                      <a:pt x="24653" y="44584"/>
                    </a:cubicBezTo>
                    <a:cubicBezTo>
                      <a:pt x="24812" y="44584"/>
                      <a:pt x="24957" y="44520"/>
                      <a:pt x="25087" y="44412"/>
                    </a:cubicBezTo>
                    <a:cubicBezTo>
                      <a:pt x="25118" y="44412"/>
                      <a:pt x="25118" y="44380"/>
                      <a:pt x="25150" y="44348"/>
                    </a:cubicBezTo>
                    <a:cubicBezTo>
                      <a:pt x="25246" y="44284"/>
                      <a:pt x="25309" y="44253"/>
                      <a:pt x="25373" y="44253"/>
                    </a:cubicBezTo>
                    <a:cubicBezTo>
                      <a:pt x="25405" y="44253"/>
                      <a:pt x="25469" y="44253"/>
                      <a:pt x="25596" y="44412"/>
                    </a:cubicBezTo>
                    <a:cubicBezTo>
                      <a:pt x="25628" y="44475"/>
                      <a:pt x="25691" y="44539"/>
                      <a:pt x="25755" y="44571"/>
                    </a:cubicBezTo>
                    <a:cubicBezTo>
                      <a:pt x="25755" y="44571"/>
                      <a:pt x="25787" y="44603"/>
                      <a:pt x="25787" y="44603"/>
                    </a:cubicBezTo>
                    <a:lnTo>
                      <a:pt x="25946" y="44730"/>
                    </a:lnTo>
                    <a:lnTo>
                      <a:pt x="26042" y="44539"/>
                    </a:lnTo>
                    <a:cubicBezTo>
                      <a:pt x="26042" y="44507"/>
                      <a:pt x="26073" y="44507"/>
                      <a:pt x="26073" y="44475"/>
                    </a:cubicBezTo>
                    <a:cubicBezTo>
                      <a:pt x="26137" y="44412"/>
                      <a:pt x="26169" y="44316"/>
                      <a:pt x="26169" y="44189"/>
                    </a:cubicBezTo>
                    <a:cubicBezTo>
                      <a:pt x="26105" y="43839"/>
                      <a:pt x="26169" y="43552"/>
                      <a:pt x="26360" y="43266"/>
                    </a:cubicBezTo>
                    <a:cubicBezTo>
                      <a:pt x="26424" y="43138"/>
                      <a:pt x="26455" y="43011"/>
                      <a:pt x="26424" y="42884"/>
                    </a:cubicBezTo>
                    <a:cubicBezTo>
                      <a:pt x="26392" y="42756"/>
                      <a:pt x="26264" y="42629"/>
                      <a:pt x="26105" y="42565"/>
                    </a:cubicBezTo>
                    <a:cubicBezTo>
                      <a:pt x="26037" y="42531"/>
                      <a:pt x="25969" y="42515"/>
                      <a:pt x="25903" y="42515"/>
                    </a:cubicBezTo>
                    <a:cubicBezTo>
                      <a:pt x="25723" y="42515"/>
                      <a:pt x="25562" y="42634"/>
                      <a:pt x="25469" y="42820"/>
                    </a:cubicBezTo>
                    <a:cubicBezTo>
                      <a:pt x="25437" y="42915"/>
                      <a:pt x="25405" y="43011"/>
                      <a:pt x="25405" y="43075"/>
                    </a:cubicBezTo>
                    <a:lnTo>
                      <a:pt x="25405" y="43106"/>
                    </a:lnTo>
                    <a:cubicBezTo>
                      <a:pt x="25373" y="43138"/>
                      <a:pt x="25373" y="43202"/>
                      <a:pt x="25373" y="43266"/>
                    </a:cubicBezTo>
                    <a:cubicBezTo>
                      <a:pt x="25373" y="43329"/>
                      <a:pt x="25341" y="43361"/>
                      <a:pt x="25341" y="43425"/>
                    </a:cubicBezTo>
                    <a:cubicBezTo>
                      <a:pt x="25278" y="43648"/>
                      <a:pt x="25214" y="43680"/>
                      <a:pt x="25118" y="43680"/>
                    </a:cubicBezTo>
                    <a:cubicBezTo>
                      <a:pt x="25087" y="43680"/>
                      <a:pt x="25055" y="43680"/>
                      <a:pt x="24991" y="43648"/>
                    </a:cubicBezTo>
                    <a:cubicBezTo>
                      <a:pt x="24736" y="43616"/>
                      <a:pt x="24450" y="43584"/>
                      <a:pt x="24132" y="43584"/>
                    </a:cubicBezTo>
                    <a:cubicBezTo>
                      <a:pt x="23909" y="43584"/>
                      <a:pt x="23686" y="43616"/>
                      <a:pt x="23399" y="43616"/>
                    </a:cubicBezTo>
                    <a:lnTo>
                      <a:pt x="23336" y="43616"/>
                    </a:lnTo>
                    <a:cubicBezTo>
                      <a:pt x="23272" y="43616"/>
                      <a:pt x="23176" y="43616"/>
                      <a:pt x="23113" y="43552"/>
                    </a:cubicBezTo>
                    <a:cubicBezTo>
                      <a:pt x="23081" y="43520"/>
                      <a:pt x="23049" y="43457"/>
                      <a:pt x="23081" y="43361"/>
                    </a:cubicBezTo>
                    <a:cubicBezTo>
                      <a:pt x="23081" y="43043"/>
                      <a:pt x="23113" y="42852"/>
                      <a:pt x="23176" y="42661"/>
                    </a:cubicBezTo>
                    <a:cubicBezTo>
                      <a:pt x="23431" y="42024"/>
                      <a:pt x="23495" y="41324"/>
                      <a:pt x="23367" y="40560"/>
                    </a:cubicBezTo>
                    <a:cubicBezTo>
                      <a:pt x="23336" y="40401"/>
                      <a:pt x="23367" y="40241"/>
                      <a:pt x="23399" y="40082"/>
                    </a:cubicBezTo>
                    <a:cubicBezTo>
                      <a:pt x="23399" y="39987"/>
                      <a:pt x="23463" y="39987"/>
                      <a:pt x="23495" y="39987"/>
                    </a:cubicBezTo>
                    <a:lnTo>
                      <a:pt x="23590" y="39987"/>
                    </a:lnTo>
                    <a:cubicBezTo>
                      <a:pt x="23822" y="40064"/>
                      <a:pt x="24065" y="40106"/>
                      <a:pt x="24312" y="40106"/>
                    </a:cubicBezTo>
                    <a:cubicBezTo>
                      <a:pt x="24474" y="40106"/>
                      <a:pt x="24637" y="40088"/>
                      <a:pt x="24800" y="40050"/>
                    </a:cubicBezTo>
                    <a:cubicBezTo>
                      <a:pt x="25214" y="39955"/>
                      <a:pt x="25596" y="39828"/>
                      <a:pt x="25978" y="39668"/>
                    </a:cubicBezTo>
                    <a:cubicBezTo>
                      <a:pt x="26073" y="39668"/>
                      <a:pt x="26105" y="39637"/>
                      <a:pt x="26137" y="39637"/>
                    </a:cubicBezTo>
                    <a:cubicBezTo>
                      <a:pt x="26169" y="39637"/>
                      <a:pt x="26201" y="39668"/>
                      <a:pt x="26264" y="39732"/>
                    </a:cubicBezTo>
                    <a:cubicBezTo>
                      <a:pt x="26296" y="39796"/>
                      <a:pt x="26424" y="39859"/>
                      <a:pt x="26519" y="39859"/>
                    </a:cubicBezTo>
                    <a:lnTo>
                      <a:pt x="26551" y="39859"/>
                    </a:lnTo>
                    <a:cubicBezTo>
                      <a:pt x="26678" y="39859"/>
                      <a:pt x="26742" y="39732"/>
                      <a:pt x="26774" y="39668"/>
                    </a:cubicBezTo>
                    <a:lnTo>
                      <a:pt x="26806" y="39605"/>
                    </a:lnTo>
                    <a:cubicBezTo>
                      <a:pt x="26869" y="39445"/>
                      <a:pt x="26965" y="39318"/>
                      <a:pt x="27029" y="39159"/>
                    </a:cubicBezTo>
                    <a:lnTo>
                      <a:pt x="27029" y="39127"/>
                    </a:lnTo>
                    <a:cubicBezTo>
                      <a:pt x="27124" y="38904"/>
                      <a:pt x="27220" y="38650"/>
                      <a:pt x="27283" y="38427"/>
                    </a:cubicBezTo>
                    <a:cubicBezTo>
                      <a:pt x="27315" y="38236"/>
                      <a:pt x="27251" y="38077"/>
                      <a:pt x="27220" y="37949"/>
                    </a:cubicBezTo>
                    <a:cubicBezTo>
                      <a:pt x="27124" y="37726"/>
                      <a:pt x="26933" y="37567"/>
                      <a:pt x="26678" y="37535"/>
                    </a:cubicBezTo>
                    <a:cubicBezTo>
                      <a:pt x="26656" y="37533"/>
                      <a:pt x="26635" y="37531"/>
                      <a:pt x="26614" y="37531"/>
                    </a:cubicBezTo>
                    <a:cubicBezTo>
                      <a:pt x="26386" y="37531"/>
                      <a:pt x="26193" y="37682"/>
                      <a:pt x="26105" y="37886"/>
                    </a:cubicBezTo>
                    <a:cubicBezTo>
                      <a:pt x="26010" y="38108"/>
                      <a:pt x="25946" y="38331"/>
                      <a:pt x="25914" y="38554"/>
                    </a:cubicBezTo>
                    <a:cubicBezTo>
                      <a:pt x="25851" y="39095"/>
                      <a:pt x="25851" y="39095"/>
                      <a:pt x="25246" y="39127"/>
                    </a:cubicBezTo>
                    <a:cubicBezTo>
                      <a:pt x="24736" y="39159"/>
                      <a:pt x="24227" y="39223"/>
                      <a:pt x="23781" y="39286"/>
                    </a:cubicBezTo>
                    <a:lnTo>
                      <a:pt x="23654" y="39286"/>
                    </a:lnTo>
                    <a:cubicBezTo>
                      <a:pt x="23495" y="39286"/>
                      <a:pt x="23399" y="39254"/>
                      <a:pt x="23399" y="39032"/>
                    </a:cubicBezTo>
                    <a:cubicBezTo>
                      <a:pt x="23367" y="38872"/>
                      <a:pt x="23399" y="38713"/>
                      <a:pt x="23431" y="38586"/>
                    </a:cubicBezTo>
                    <a:cubicBezTo>
                      <a:pt x="23495" y="38045"/>
                      <a:pt x="23527" y="37504"/>
                      <a:pt x="23431" y="36931"/>
                    </a:cubicBezTo>
                    <a:cubicBezTo>
                      <a:pt x="23399" y="36708"/>
                      <a:pt x="23399" y="36485"/>
                      <a:pt x="23431" y="36262"/>
                    </a:cubicBezTo>
                    <a:cubicBezTo>
                      <a:pt x="23463" y="36103"/>
                      <a:pt x="23559" y="35944"/>
                      <a:pt x="23909" y="35912"/>
                    </a:cubicBezTo>
                    <a:cubicBezTo>
                      <a:pt x="24641" y="35848"/>
                      <a:pt x="25246" y="35625"/>
                      <a:pt x="25723" y="35211"/>
                    </a:cubicBezTo>
                    <a:cubicBezTo>
                      <a:pt x="25755" y="35211"/>
                      <a:pt x="25787" y="35180"/>
                      <a:pt x="25787" y="35148"/>
                    </a:cubicBezTo>
                    <a:cubicBezTo>
                      <a:pt x="25819" y="35148"/>
                      <a:pt x="25819" y="35148"/>
                      <a:pt x="25819" y="35116"/>
                    </a:cubicBezTo>
                    <a:lnTo>
                      <a:pt x="26010" y="34893"/>
                    </a:lnTo>
                    <a:lnTo>
                      <a:pt x="25723" y="34861"/>
                    </a:lnTo>
                    <a:cubicBezTo>
                      <a:pt x="25691" y="34861"/>
                      <a:pt x="25660" y="34829"/>
                      <a:pt x="25628" y="34829"/>
                    </a:cubicBezTo>
                    <a:cubicBezTo>
                      <a:pt x="25532" y="34798"/>
                      <a:pt x="25437" y="34798"/>
                      <a:pt x="25373" y="34798"/>
                    </a:cubicBezTo>
                    <a:cubicBezTo>
                      <a:pt x="25246" y="34829"/>
                      <a:pt x="25118" y="34861"/>
                      <a:pt x="25023" y="34861"/>
                    </a:cubicBezTo>
                    <a:cubicBezTo>
                      <a:pt x="24577" y="34957"/>
                      <a:pt x="24132" y="35020"/>
                      <a:pt x="23718" y="35243"/>
                    </a:cubicBezTo>
                    <a:cubicBezTo>
                      <a:pt x="23622" y="35275"/>
                      <a:pt x="23495" y="35339"/>
                      <a:pt x="23399" y="35402"/>
                    </a:cubicBezTo>
                    <a:lnTo>
                      <a:pt x="23367" y="35434"/>
                    </a:lnTo>
                    <a:cubicBezTo>
                      <a:pt x="23304" y="35434"/>
                      <a:pt x="23272" y="35466"/>
                      <a:pt x="23272" y="35466"/>
                    </a:cubicBezTo>
                    <a:cubicBezTo>
                      <a:pt x="23272" y="35434"/>
                      <a:pt x="23240" y="35402"/>
                      <a:pt x="23240" y="35371"/>
                    </a:cubicBezTo>
                    <a:cubicBezTo>
                      <a:pt x="23240" y="35243"/>
                      <a:pt x="23272" y="35116"/>
                      <a:pt x="23272" y="34957"/>
                    </a:cubicBezTo>
                    <a:cubicBezTo>
                      <a:pt x="23367" y="34034"/>
                      <a:pt x="23240" y="33110"/>
                      <a:pt x="23081" y="32346"/>
                    </a:cubicBezTo>
                    <a:cubicBezTo>
                      <a:pt x="23049" y="32283"/>
                      <a:pt x="23049" y="32219"/>
                      <a:pt x="23049" y="32187"/>
                    </a:cubicBezTo>
                    <a:cubicBezTo>
                      <a:pt x="23049" y="32123"/>
                      <a:pt x="23049" y="32060"/>
                      <a:pt x="23081" y="32060"/>
                    </a:cubicBezTo>
                    <a:cubicBezTo>
                      <a:pt x="23081" y="32060"/>
                      <a:pt x="23113" y="32028"/>
                      <a:pt x="23145" y="32028"/>
                    </a:cubicBezTo>
                    <a:cubicBezTo>
                      <a:pt x="23195" y="32031"/>
                      <a:pt x="23245" y="32033"/>
                      <a:pt x="23294" y="32033"/>
                    </a:cubicBezTo>
                    <a:cubicBezTo>
                      <a:pt x="23710" y="32033"/>
                      <a:pt x="24080" y="31919"/>
                      <a:pt x="24450" y="31805"/>
                    </a:cubicBezTo>
                    <a:cubicBezTo>
                      <a:pt x="24609" y="31741"/>
                      <a:pt x="24736" y="31710"/>
                      <a:pt x="24896" y="31678"/>
                    </a:cubicBezTo>
                    <a:cubicBezTo>
                      <a:pt x="25373" y="31550"/>
                      <a:pt x="25691" y="31232"/>
                      <a:pt x="25882" y="30786"/>
                    </a:cubicBezTo>
                    <a:lnTo>
                      <a:pt x="25978" y="30595"/>
                    </a:lnTo>
                    <a:lnTo>
                      <a:pt x="25723" y="30564"/>
                    </a:lnTo>
                    <a:cubicBezTo>
                      <a:pt x="25532" y="30532"/>
                      <a:pt x="25373" y="30532"/>
                      <a:pt x="25214" y="30532"/>
                    </a:cubicBezTo>
                    <a:cubicBezTo>
                      <a:pt x="24927" y="30532"/>
                      <a:pt x="24673" y="30564"/>
                      <a:pt x="24450" y="30691"/>
                    </a:cubicBezTo>
                    <a:cubicBezTo>
                      <a:pt x="24004" y="30946"/>
                      <a:pt x="23495" y="31200"/>
                      <a:pt x="23049" y="31423"/>
                    </a:cubicBezTo>
                    <a:lnTo>
                      <a:pt x="22985" y="31455"/>
                    </a:lnTo>
                    <a:cubicBezTo>
                      <a:pt x="22954" y="31487"/>
                      <a:pt x="22922" y="31487"/>
                      <a:pt x="22890" y="31487"/>
                    </a:cubicBezTo>
                    <a:cubicBezTo>
                      <a:pt x="22858" y="31487"/>
                      <a:pt x="22858" y="31423"/>
                      <a:pt x="22858" y="31359"/>
                    </a:cubicBezTo>
                    <a:cubicBezTo>
                      <a:pt x="22826" y="31264"/>
                      <a:pt x="22826" y="31168"/>
                      <a:pt x="22826" y="31073"/>
                    </a:cubicBezTo>
                    <a:cubicBezTo>
                      <a:pt x="22826" y="30946"/>
                      <a:pt x="22858" y="30786"/>
                      <a:pt x="22826" y="30659"/>
                    </a:cubicBezTo>
                    <a:cubicBezTo>
                      <a:pt x="22763" y="30150"/>
                      <a:pt x="22667" y="29672"/>
                      <a:pt x="22572" y="29227"/>
                    </a:cubicBezTo>
                    <a:cubicBezTo>
                      <a:pt x="22508" y="28845"/>
                      <a:pt x="22603" y="28558"/>
                      <a:pt x="22890" y="28335"/>
                    </a:cubicBezTo>
                    <a:cubicBezTo>
                      <a:pt x="23304" y="28017"/>
                      <a:pt x="23781" y="27826"/>
                      <a:pt x="24291" y="27635"/>
                    </a:cubicBezTo>
                    <a:lnTo>
                      <a:pt x="24418" y="27603"/>
                    </a:lnTo>
                    <a:cubicBezTo>
                      <a:pt x="24545" y="27539"/>
                      <a:pt x="24800" y="27444"/>
                      <a:pt x="24800" y="27189"/>
                    </a:cubicBezTo>
                    <a:cubicBezTo>
                      <a:pt x="24832" y="27094"/>
                      <a:pt x="24800" y="26966"/>
                      <a:pt x="24705" y="26871"/>
                    </a:cubicBezTo>
                    <a:cubicBezTo>
                      <a:pt x="24673" y="26839"/>
                      <a:pt x="24609" y="26839"/>
                      <a:pt x="24545" y="26839"/>
                    </a:cubicBezTo>
                    <a:cubicBezTo>
                      <a:pt x="24514" y="26839"/>
                      <a:pt x="24450" y="26839"/>
                      <a:pt x="24386" y="26871"/>
                    </a:cubicBezTo>
                    <a:cubicBezTo>
                      <a:pt x="23750" y="27062"/>
                      <a:pt x="23145" y="27412"/>
                      <a:pt x="22667" y="27698"/>
                    </a:cubicBezTo>
                    <a:cubicBezTo>
                      <a:pt x="22476" y="27826"/>
                      <a:pt x="22253" y="27889"/>
                      <a:pt x="22094" y="27953"/>
                    </a:cubicBezTo>
                    <a:cubicBezTo>
                      <a:pt x="22030" y="27953"/>
                      <a:pt x="21999" y="27985"/>
                      <a:pt x="21967" y="27985"/>
                    </a:cubicBezTo>
                    <a:cubicBezTo>
                      <a:pt x="21871" y="27985"/>
                      <a:pt x="21776" y="27953"/>
                      <a:pt x="21744" y="27762"/>
                    </a:cubicBezTo>
                    <a:cubicBezTo>
                      <a:pt x="21680" y="27571"/>
                      <a:pt x="21648" y="27348"/>
                      <a:pt x="21617" y="27094"/>
                    </a:cubicBezTo>
                    <a:cubicBezTo>
                      <a:pt x="21553" y="26584"/>
                      <a:pt x="21457" y="26234"/>
                      <a:pt x="21235" y="25884"/>
                    </a:cubicBezTo>
                    <a:cubicBezTo>
                      <a:pt x="21139" y="25725"/>
                      <a:pt x="21075" y="25534"/>
                      <a:pt x="21139" y="25406"/>
                    </a:cubicBezTo>
                    <a:cubicBezTo>
                      <a:pt x="21171" y="25215"/>
                      <a:pt x="21298" y="25056"/>
                      <a:pt x="21521" y="24961"/>
                    </a:cubicBezTo>
                    <a:cubicBezTo>
                      <a:pt x="21744" y="24833"/>
                      <a:pt x="21999" y="24706"/>
                      <a:pt x="22253" y="24579"/>
                    </a:cubicBezTo>
                    <a:cubicBezTo>
                      <a:pt x="22381" y="24515"/>
                      <a:pt x="22508" y="24451"/>
                      <a:pt x="22635" y="24356"/>
                    </a:cubicBezTo>
                    <a:cubicBezTo>
                      <a:pt x="22731" y="24324"/>
                      <a:pt x="22794" y="24292"/>
                      <a:pt x="22890" y="24228"/>
                    </a:cubicBezTo>
                    <a:cubicBezTo>
                      <a:pt x="22954" y="24197"/>
                      <a:pt x="23017" y="24165"/>
                      <a:pt x="23081" y="24133"/>
                    </a:cubicBezTo>
                    <a:cubicBezTo>
                      <a:pt x="23176" y="24069"/>
                      <a:pt x="23272" y="24006"/>
                      <a:pt x="23272" y="23910"/>
                    </a:cubicBezTo>
                    <a:cubicBezTo>
                      <a:pt x="23304" y="23815"/>
                      <a:pt x="23304" y="23719"/>
                      <a:pt x="23240" y="23624"/>
                    </a:cubicBezTo>
                    <a:cubicBezTo>
                      <a:pt x="23208" y="23592"/>
                      <a:pt x="23208" y="23592"/>
                      <a:pt x="23208" y="23560"/>
                    </a:cubicBezTo>
                    <a:lnTo>
                      <a:pt x="23272" y="23560"/>
                    </a:lnTo>
                    <a:cubicBezTo>
                      <a:pt x="23336" y="23528"/>
                      <a:pt x="23367" y="23528"/>
                      <a:pt x="23431" y="23496"/>
                    </a:cubicBezTo>
                    <a:cubicBezTo>
                      <a:pt x="23590" y="23464"/>
                      <a:pt x="23781" y="23401"/>
                      <a:pt x="23941" y="23337"/>
                    </a:cubicBezTo>
                    <a:cubicBezTo>
                      <a:pt x="24068" y="23273"/>
                      <a:pt x="24163" y="23146"/>
                      <a:pt x="24227" y="23051"/>
                    </a:cubicBezTo>
                    <a:cubicBezTo>
                      <a:pt x="24323" y="22923"/>
                      <a:pt x="24291" y="22796"/>
                      <a:pt x="24132" y="22669"/>
                    </a:cubicBezTo>
                    <a:cubicBezTo>
                      <a:pt x="24132" y="22669"/>
                      <a:pt x="24132" y="22637"/>
                      <a:pt x="24100" y="22637"/>
                    </a:cubicBezTo>
                    <a:cubicBezTo>
                      <a:pt x="23972" y="22478"/>
                      <a:pt x="23845" y="22318"/>
                      <a:pt x="23718" y="22159"/>
                    </a:cubicBezTo>
                    <a:cubicBezTo>
                      <a:pt x="23577" y="21991"/>
                      <a:pt x="23412" y="21798"/>
                      <a:pt x="23136" y="21798"/>
                    </a:cubicBezTo>
                    <a:cubicBezTo>
                      <a:pt x="23098" y="21798"/>
                      <a:pt x="23059" y="21801"/>
                      <a:pt x="23017" y="21809"/>
                    </a:cubicBezTo>
                    <a:cubicBezTo>
                      <a:pt x="22826" y="21809"/>
                      <a:pt x="22731" y="21905"/>
                      <a:pt x="22699" y="21968"/>
                    </a:cubicBezTo>
                    <a:cubicBezTo>
                      <a:pt x="22667" y="22032"/>
                      <a:pt x="22635" y="22127"/>
                      <a:pt x="22731" y="22287"/>
                    </a:cubicBezTo>
                    <a:cubicBezTo>
                      <a:pt x="22763" y="22350"/>
                      <a:pt x="22794" y="22382"/>
                      <a:pt x="22826" y="22446"/>
                    </a:cubicBezTo>
                    <a:cubicBezTo>
                      <a:pt x="22858" y="22446"/>
                      <a:pt x="22858" y="22478"/>
                      <a:pt x="22890" y="22478"/>
                    </a:cubicBezTo>
                    <a:cubicBezTo>
                      <a:pt x="22890" y="22509"/>
                      <a:pt x="22922" y="22541"/>
                      <a:pt x="22954" y="22573"/>
                    </a:cubicBezTo>
                    <a:cubicBezTo>
                      <a:pt x="23017" y="22669"/>
                      <a:pt x="23081" y="22732"/>
                      <a:pt x="23113" y="22796"/>
                    </a:cubicBezTo>
                    <a:cubicBezTo>
                      <a:pt x="23145" y="22891"/>
                      <a:pt x="23145" y="22955"/>
                      <a:pt x="23145" y="23019"/>
                    </a:cubicBezTo>
                    <a:cubicBezTo>
                      <a:pt x="23113" y="23082"/>
                      <a:pt x="23017" y="23146"/>
                      <a:pt x="22922" y="23178"/>
                    </a:cubicBezTo>
                    <a:cubicBezTo>
                      <a:pt x="22508" y="23337"/>
                      <a:pt x="22126" y="23592"/>
                      <a:pt x="21712" y="24006"/>
                    </a:cubicBezTo>
                    <a:lnTo>
                      <a:pt x="21585" y="24133"/>
                    </a:lnTo>
                    <a:cubicBezTo>
                      <a:pt x="21426" y="24292"/>
                      <a:pt x="21298" y="24451"/>
                      <a:pt x="21107" y="24579"/>
                    </a:cubicBezTo>
                    <a:cubicBezTo>
                      <a:pt x="20980" y="24674"/>
                      <a:pt x="20884" y="24738"/>
                      <a:pt x="20789" y="24738"/>
                    </a:cubicBezTo>
                    <a:cubicBezTo>
                      <a:pt x="20693" y="24738"/>
                      <a:pt x="20598" y="24706"/>
                      <a:pt x="20439" y="24483"/>
                    </a:cubicBezTo>
                    <a:lnTo>
                      <a:pt x="20311" y="24292"/>
                    </a:lnTo>
                    <a:cubicBezTo>
                      <a:pt x="20089" y="24006"/>
                      <a:pt x="19897" y="23719"/>
                      <a:pt x="19675" y="23401"/>
                    </a:cubicBezTo>
                    <a:cubicBezTo>
                      <a:pt x="19611" y="23273"/>
                      <a:pt x="19547" y="23178"/>
                      <a:pt x="19515" y="23051"/>
                    </a:cubicBezTo>
                    <a:cubicBezTo>
                      <a:pt x="19388" y="22700"/>
                      <a:pt x="19515" y="22414"/>
                      <a:pt x="19866" y="22223"/>
                    </a:cubicBezTo>
                    <a:cubicBezTo>
                      <a:pt x="20439" y="21936"/>
                      <a:pt x="20821" y="21491"/>
                      <a:pt x="21044" y="20918"/>
                    </a:cubicBezTo>
                    <a:cubicBezTo>
                      <a:pt x="21075" y="20758"/>
                      <a:pt x="21139" y="20758"/>
                      <a:pt x="21139" y="20758"/>
                    </a:cubicBezTo>
                    <a:cubicBezTo>
                      <a:pt x="21203" y="20758"/>
                      <a:pt x="21266" y="20758"/>
                      <a:pt x="21330" y="20790"/>
                    </a:cubicBezTo>
                    <a:cubicBezTo>
                      <a:pt x="21394" y="20822"/>
                      <a:pt x="21457" y="20822"/>
                      <a:pt x="21489" y="20822"/>
                    </a:cubicBezTo>
                    <a:cubicBezTo>
                      <a:pt x="21585" y="20822"/>
                      <a:pt x="21744" y="20790"/>
                      <a:pt x="21776" y="20536"/>
                    </a:cubicBezTo>
                    <a:cubicBezTo>
                      <a:pt x="21808" y="20440"/>
                      <a:pt x="21839" y="20345"/>
                      <a:pt x="21871" y="20249"/>
                    </a:cubicBezTo>
                    <a:cubicBezTo>
                      <a:pt x="21967" y="20058"/>
                      <a:pt x="21903" y="19899"/>
                      <a:pt x="21744" y="19740"/>
                    </a:cubicBezTo>
                    <a:cubicBezTo>
                      <a:pt x="21617" y="19644"/>
                      <a:pt x="21489" y="19549"/>
                      <a:pt x="21362" y="19421"/>
                    </a:cubicBezTo>
                    <a:cubicBezTo>
                      <a:pt x="21235" y="19326"/>
                      <a:pt x="21107" y="19199"/>
                      <a:pt x="20980" y="19103"/>
                    </a:cubicBezTo>
                    <a:cubicBezTo>
                      <a:pt x="20821" y="19008"/>
                      <a:pt x="20725" y="18944"/>
                      <a:pt x="20598" y="18944"/>
                    </a:cubicBezTo>
                    <a:cubicBezTo>
                      <a:pt x="20502" y="18944"/>
                      <a:pt x="20407" y="19008"/>
                      <a:pt x="20311" y="19071"/>
                    </a:cubicBezTo>
                    <a:cubicBezTo>
                      <a:pt x="20089" y="19294"/>
                      <a:pt x="20057" y="19581"/>
                      <a:pt x="20280" y="19835"/>
                    </a:cubicBezTo>
                    <a:cubicBezTo>
                      <a:pt x="20343" y="19899"/>
                      <a:pt x="20375" y="19963"/>
                      <a:pt x="20439" y="20026"/>
                    </a:cubicBezTo>
                    <a:cubicBezTo>
                      <a:pt x="20502" y="20090"/>
                      <a:pt x="20566" y="20154"/>
                      <a:pt x="20630" y="20217"/>
                    </a:cubicBezTo>
                    <a:cubicBezTo>
                      <a:pt x="20757" y="20408"/>
                      <a:pt x="20789" y="20504"/>
                      <a:pt x="20534" y="20727"/>
                    </a:cubicBezTo>
                    <a:cubicBezTo>
                      <a:pt x="20216" y="20981"/>
                      <a:pt x="19897" y="21300"/>
                      <a:pt x="19611" y="21586"/>
                    </a:cubicBezTo>
                    <a:lnTo>
                      <a:pt x="19388" y="21809"/>
                    </a:lnTo>
                    <a:cubicBezTo>
                      <a:pt x="19324" y="21873"/>
                      <a:pt x="19261" y="21936"/>
                      <a:pt x="19165" y="22032"/>
                    </a:cubicBezTo>
                    <a:cubicBezTo>
                      <a:pt x="19133" y="22096"/>
                      <a:pt x="19070" y="22159"/>
                      <a:pt x="19006" y="22223"/>
                    </a:cubicBezTo>
                    <a:cubicBezTo>
                      <a:pt x="18942" y="22255"/>
                      <a:pt x="18879" y="22318"/>
                      <a:pt x="18783" y="22318"/>
                    </a:cubicBezTo>
                    <a:cubicBezTo>
                      <a:pt x="18751" y="22318"/>
                      <a:pt x="18656" y="22287"/>
                      <a:pt x="18592" y="22191"/>
                    </a:cubicBezTo>
                    <a:cubicBezTo>
                      <a:pt x="18465" y="22064"/>
                      <a:pt x="18369" y="21905"/>
                      <a:pt x="18274" y="21777"/>
                    </a:cubicBezTo>
                    <a:cubicBezTo>
                      <a:pt x="18178" y="21650"/>
                      <a:pt x="18115" y="21522"/>
                      <a:pt x="18019" y="21427"/>
                    </a:cubicBezTo>
                    <a:cubicBezTo>
                      <a:pt x="17956" y="21331"/>
                      <a:pt x="17860" y="21236"/>
                      <a:pt x="17796" y="21140"/>
                    </a:cubicBezTo>
                    <a:cubicBezTo>
                      <a:pt x="17669" y="21013"/>
                      <a:pt x="17574" y="20886"/>
                      <a:pt x="17478" y="20758"/>
                    </a:cubicBezTo>
                    <a:cubicBezTo>
                      <a:pt x="17319" y="20536"/>
                      <a:pt x="17319" y="20472"/>
                      <a:pt x="17510" y="20217"/>
                    </a:cubicBezTo>
                    <a:cubicBezTo>
                      <a:pt x="17860" y="19772"/>
                      <a:pt x="18147" y="19390"/>
                      <a:pt x="18401" y="18976"/>
                    </a:cubicBezTo>
                    <a:cubicBezTo>
                      <a:pt x="18592" y="18657"/>
                      <a:pt x="18783" y="18498"/>
                      <a:pt x="19133" y="18498"/>
                    </a:cubicBezTo>
                    <a:lnTo>
                      <a:pt x="19165" y="18498"/>
                    </a:lnTo>
                    <a:cubicBezTo>
                      <a:pt x="19293" y="18498"/>
                      <a:pt x="19388" y="18466"/>
                      <a:pt x="19452" y="18371"/>
                    </a:cubicBezTo>
                    <a:cubicBezTo>
                      <a:pt x="19515" y="18307"/>
                      <a:pt x="19515" y="18180"/>
                      <a:pt x="19484" y="18084"/>
                    </a:cubicBezTo>
                    <a:cubicBezTo>
                      <a:pt x="19356" y="17670"/>
                      <a:pt x="19165" y="17257"/>
                      <a:pt x="18720" y="16970"/>
                    </a:cubicBezTo>
                    <a:cubicBezTo>
                      <a:pt x="18624" y="16906"/>
                      <a:pt x="18465" y="16843"/>
                      <a:pt x="18338" y="16843"/>
                    </a:cubicBezTo>
                    <a:cubicBezTo>
                      <a:pt x="18178" y="16843"/>
                      <a:pt x="18019" y="16938"/>
                      <a:pt x="17956" y="17066"/>
                    </a:cubicBezTo>
                    <a:cubicBezTo>
                      <a:pt x="17860" y="17161"/>
                      <a:pt x="17860" y="17320"/>
                      <a:pt x="17924" y="17479"/>
                    </a:cubicBezTo>
                    <a:cubicBezTo>
                      <a:pt x="18019" y="17702"/>
                      <a:pt x="18115" y="17893"/>
                      <a:pt x="18210" y="18084"/>
                    </a:cubicBezTo>
                    <a:cubicBezTo>
                      <a:pt x="18242" y="18148"/>
                      <a:pt x="18242" y="18148"/>
                      <a:pt x="18242" y="18148"/>
                    </a:cubicBezTo>
                    <a:cubicBezTo>
                      <a:pt x="18242" y="18148"/>
                      <a:pt x="18210" y="18180"/>
                      <a:pt x="18178" y="18212"/>
                    </a:cubicBezTo>
                    <a:cubicBezTo>
                      <a:pt x="17669" y="18498"/>
                      <a:pt x="17383" y="18976"/>
                      <a:pt x="17096" y="19453"/>
                    </a:cubicBezTo>
                    <a:lnTo>
                      <a:pt x="17032" y="19581"/>
                    </a:lnTo>
                    <a:cubicBezTo>
                      <a:pt x="17001" y="19612"/>
                      <a:pt x="17001" y="19644"/>
                      <a:pt x="16969" y="19708"/>
                    </a:cubicBezTo>
                    <a:cubicBezTo>
                      <a:pt x="16905" y="19803"/>
                      <a:pt x="16873" y="19867"/>
                      <a:pt x="16810" y="19963"/>
                    </a:cubicBezTo>
                    <a:cubicBezTo>
                      <a:pt x="16778" y="19994"/>
                      <a:pt x="16778" y="19994"/>
                      <a:pt x="16746" y="19994"/>
                    </a:cubicBezTo>
                    <a:cubicBezTo>
                      <a:pt x="16746" y="19994"/>
                      <a:pt x="16746" y="19994"/>
                      <a:pt x="16714" y="19963"/>
                    </a:cubicBezTo>
                    <a:cubicBezTo>
                      <a:pt x="16682" y="19899"/>
                      <a:pt x="16650" y="19803"/>
                      <a:pt x="16587" y="19740"/>
                    </a:cubicBezTo>
                    <a:lnTo>
                      <a:pt x="16555" y="19644"/>
                    </a:lnTo>
                    <a:cubicBezTo>
                      <a:pt x="16396" y="19358"/>
                      <a:pt x="16205" y="19135"/>
                      <a:pt x="15918" y="19008"/>
                    </a:cubicBezTo>
                    <a:cubicBezTo>
                      <a:pt x="15759" y="18944"/>
                      <a:pt x="15600" y="18848"/>
                      <a:pt x="15441" y="18753"/>
                    </a:cubicBezTo>
                    <a:lnTo>
                      <a:pt x="15409" y="18721"/>
                    </a:lnTo>
                    <a:cubicBezTo>
                      <a:pt x="15250" y="18626"/>
                      <a:pt x="15186" y="18498"/>
                      <a:pt x="15186" y="18275"/>
                    </a:cubicBezTo>
                    <a:lnTo>
                      <a:pt x="15186" y="18244"/>
                    </a:lnTo>
                    <a:cubicBezTo>
                      <a:pt x="15218" y="18084"/>
                      <a:pt x="15250" y="17925"/>
                      <a:pt x="15218" y="17734"/>
                    </a:cubicBezTo>
                    <a:lnTo>
                      <a:pt x="15186" y="17352"/>
                    </a:lnTo>
                    <a:lnTo>
                      <a:pt x="14868" y="17734"/>
                    </a:lnTo>
                    <a:cubicBezTo>
                      <a:pt x="14836" y="17766"/>
                      <a:pt x="14772" y="17830"/>
                      <a:pt x="14740" y="17893"/>
                    </a:cubicBezTo>
                    <a:cubicBezTo>
                      <a:pt x="14645" y="18021"/>
                      <a:pt x="14581" y="18021"/>
                      <a:pt x="14581" y="18021"/>
                    </a:cubicBezTo>
                    <a:cubicBezTo>
                      <a:pt x="14549" y="18021"/>
                      <a:pt x="14486" y="17989"/>
                      <a:pt x="14422" y="17957"/>
                    </a:cubicBezTo>
                    <a:cubicBezTo>
                      <a:pt x="13881" y="17575"/>
                      <a:pt x="13403" y="17288"/>
                      <a:pt x="12989" y="17002"/>
                    </a:cubicBezTo>
                    <a:cubicBezTo>
                      <a:pt x="12926" y="16938"/>
                      <a:pt x="12862" y="16875"/>
                      <a:pt x="12862" y="16811"/>
                    </a:cubicBezTo>
                    <a:cubicBezTo>
                      <a:pt x="12862" y="16779"/>
                      <a:pt x="12894" y="16684"/>
                      <a:pt x="12989" y="16620"/>
                    </a:cubicBezTo>
                    <a:cubicBezTo>
                      <a:pt x="13085" y="16524"/>
                      <a:pt x="13180" y="16429"/>
                      <a:pt x="13244" y="16302"/>
                    </a:cubicBezTo>
                    <a:cubicBezTo>
                      <a:pt x="13340" y="16047"/>
                      <a:pt x="13403" y="15792"/>
                      <a:pt x="13499" y="15506"/>
                    </a:cubicBezTo>
                    <a:cubicBezTo>
                      <a:pt x="13531" y="15410"/>
                      <a:pt x="13562" y="15315"/>
                      <a:pt x="13594" y="15219"/>
                    </a:cubicBezTo>
                    <a:lnTo>
                      <a:pt x="13690" y="14965"/>
                    </a:lnTo>
                    <a:lnTo>
                      <a:pt x="13403" y="14996"/>
                    </a:lnTo>
                    <a:cubicBezTo>
                      <a:pt x="12862" y="15092"/>
                      <a:pt x="12544" y="15410"/>
                      <a:pt x="12480" y="15951"/>
                    </a:cubicBezTo>
                    <a:cubicBezTo>
                      <a:pt x="12448" y="16015"/>
                      <a:pt x="12416" y="16079"/>
                      <a:pt x="12416" y="16111"/>
                    </a:cubicBezTo>
                    <a:cubicBezTo>
                      <a:pt x="12353" y="16111"/>
                      <a:pt x="12289" y="16079"/>
                      <a:pt x="12225" y="16047"/>
                    </a:cubicBezTo>
                    <a:cubicBezTo>
                      <a:pt x="12002" y="15856"/>
                      <a:pt x="11748" y="15697"/>
                      <a:pt x="11525" y="15506"/>
                    </a:cubicBezTo>
                    <a:lnTo>
                      <a:pt x="11302" y="15315"/>
                    </a:lnTo>
                    <a:cubicBezTo>
                      <a:pt x="11175" y="15219"/>
                      <a:pt x="11079" y="15124"/>
                      <a:pt x="10984" y="15028"/>
                    </a:cubicBezTo>
                    <a:cubicBezTo>
                      <a:pt x="10793" y="14869"/>
                      <a:pt x="10793" y="14805"/>
                      <a:pt x="10920" y="14583"/>
                    </a:cubicBezTo>
                    <a:cubicBezTo>
                      <a:pt x="11079" y="14391"/>
                      <a:pt x="11111" y="14200"/>
                      <a:pt x="11079" y="14009"/>
                    </a:cubicBezTo>
                    <a:cubicBezTo>
                      <a:pt x="11016" y="13787"/>
                      <a:pt x="10888" y="13596"/>
                      <a:pt x="10634" y="13468"/>
                    </a:cubicBezTo>
                    <a:lnTo>
                      <a:pt x="10411" y="13341"/>
                    </a:lnTo>
                    <a:lnTo>
                      <a:pt x="10379" y="13564"/>
                    </a:lnTo>
                    <a:cubicBezTo>
                      <a:pt x="10379" y="13627"/>
                      <a:pt x="10379" y="13659"/>
                      <a:pt x="10379" y="13691"/>
                    </a:cubicBezTo>
                    <a:cubicBezTo>
                      <a:pt x="10347" y="13787"/>
                      <a:pt x="10315" y="13882"/>
                      <a:pt x="10315" y="13978"/>
                    </a:cubicBezTo>
                    <a:cubicBezTo>
                      <a:pt x="10315" y="14041"/>
                      <a:pt x="10315" y="14073"/>
                      <a:pt x="10315" y="14137"/>
                    </a:cubicBezTo>
                    <a:cubicBezTo>
                      <a:pt x="10315" y="14200"/>
                      <a:pt x="10315" y="14264"/>
                      <a:pt x="10315" y="14296"/>
                    </a:cubicBezTo>
                    <a:cubicBezTo>
                      <a:pt x="10283" y="14360"/>
                      <a:pt x="10283" y="14360"/>
                      <a:pt x="10283" y="14360"/>
                    </a:cubicBezTo>
                    <a:cubicBezTo>
                      <a:pt x="10252" y="14360"/>
                      <a:pt x="10252" y="14360"/>
                      <a:pt x="10220" y="14328"/>
                    </a:cubicBezTo>
                    <a:cubicBezTo>
                      <a:pt x="9997" y="14105"/>
                      <a:pt x="9774" y="13978"/>
                      <a:pt x="9519" y="13818"/>
                    </a:cubicBezTo>
                    <a:cubicBezTo>
                      <a:pt x="9392" y="13755"/>
                      <a:pt x="9296" y="13691"/>
                      <a:pt x="9169" y="13627"/>
                    </a:cubicBezTo>
                    <a:cubicBezTo>
                      <a:pt x="8851" y="13405"/>
                      <a:pt x="8723" y="13118"/>
                      <a:pt x="8755" y="12736"/>
                    </a:cubicBezTo>
                    <a:cubicBezTo>
                      <a:pt x="8755" y="12672"/>
                      <a:pt x="8755" y="12641"/>
                      <a:pt x="8755" y="12577"/>
                    </a:cubicBezTo>
                    <a:cubicBezTo>
                      <a:pt x="8755" y="12481"/>
                      <a:pt x="8787" y="12386"/>
                      <a:pt x="8787" y="12290"/>
                    </a:cubicBezTo>
                    <a:cubicBezTo>
                      <a:pt x="8787" y="12068"/>
                      <a:pt x="8723" y="11877"/>
                      <a:pt x="8501" y="11717"/>
                    </a:cubicBezTo>
                    <a:lnTo>
                      <a:pt x="8278" y="11495"/>
                    </a:lnTo>
                    <a:lnTo>
                      <a:pt x="8246" y="11813"/>
                    </a:lnTo>
                    <a:cubicBezTo>
                      <a:pt x="8246" y="11877"/>
                      <a:pt x="8246" y="11908"/>
                      <a:pt x="8214" y="11972"/>
                    </a:cubicBezTo>
                    <a:cubicBezTo>
                      <a:pt x="8214" y="12068"/>
                      <a:pt x="8214" y="12163"/>
                      <a:pt x="8214" y="12259"/>
                    </a:cubicBezTo>
                    <a:cubicBezTo>
                      <a:pt x="8214" y="12354"/>
                      <a:pt x="8214" y="12450"/>
                      <a:pt x="8246" y="12545"/>
                    </a:cubicBezTo>
                    <a:cubicBezTo>
                      <a:pt x="8246" y="12672"/>
                      <a:pt x="8278" y="12768"/>
                      <a:pt x="8278" y="12863"/>
                    </a:cubicBezTo>
                    <a:cubicBezTo>
                      <a:pt x="8278" y="12927"/>
                      <a:pt x="8246" y="12959"/>
                      <a:pt x="8246" y="12959"/>
                    </a:cubicBezTo>
                    <a:cubicBezTo>
                      <a:pt x="8246" y="12959"/>
                      <a:pt x="8246" y="12959"/>
                      <a:pt x="8182" y="12927"/>
                    </a:cubicBezTo>
                    <a:cubicBezTo>
                      <a:pt x="7577" y="12481"/>
                      <a:pt x="7004" y="12004"/>
                      <a:pt x="6813" y="11240"/>
                    </a:cubicBezTo>
                    <a:cubicBezTo>
                      <a:pt x="6782" y="11144"/>
                      <a:pt x="6782" y="10985"/>
                      <a:pt x="6782" y="10826"/>
                    </a:cubicBezTo>
                    <a:cubicBezTo>
                      <a:pt x="6782" y="10762"/>
                      <a:pt x="6782" y="10699"/>
                      <a:pt x="6782" y="10603"/>
                    </a:cubicBezTo>
                    <a:cubicBezTo>
                      <a:pt x="6782" y="10571"/>
                      <a:pt x="6782" y="10539"/>
                      <a:pt x="6782" y="10508"/>
                    </a:cubicBezTo>
                    <a:cubicBezTo>
                      <a:pt x="6782" y="10380"/>
                      <a:pt x="6782" y="10285"/>
                      <a:pt x="6750" y="10157"/>
                    </a:cubicBezTo>
                    <a:cubicBezTo>
                      <a:pt x="6718" y="10030"/>
                      <a:pt x="6622" y="9998"/>
                      <a:pt x="6527" y="9966"/>
                    </a:cubicBezTo>
                    <a:cubicBezTo>
                      <a:pt x="6495" y="9935"/>
                      <a:pt x="6463" y="9935"/>
                      <a:pt x="6463" y="9903"/>
                    </a:cubicBezTo>
                    <a:lnTo>
                      <a:pt x="6304" y="9807"/>
                    </a:lnTo>
                    <a:lnTo>
                      <a:pt x="6208" y="9998"/>
                    </a:lnTo>
                    <a:cubicBezTo>
                      <a:pt x="6208" y="9998"/>
                      <a:pt x="6208" y="10030"/>
                      <a:pt x="6208" y="10030"/>
                    </a:cubicBezTo>
                    <a:cubicBezTo>
                      <a:pt x="6177" y="10094"/>
                      <a:pt x="6113" y="10157"/>
                      <a:pt x="6113" y="10253"/>
                    </a:cubicBezTo>
                    <a:cubicBezTo>
                      <a:pt x="6113" y="10317"/>
                      <a:pt x="6145" y="10412"/>
                      <a:pt x="6145" y="10476"/>
                    </a:cubicBezTo>
                    <a:cubicBezTo>
                      <a:pt x="6145" y="10539"/>
                      <a:pt x="6145" y="10603"/>
                      <a:pt x="6145" y="10667"/>
                    </a:cubicBezTo>
                    <a:cubicBezTo>
                      <a:pt x="6145" y="10699"/>
                      <a:pt x="6145" y="10730"/>
                      <a:pt x="6145" y="10762"/>
                    </a:cubicBezTo>
                    <a:cubicBezTo>
                      <a:pt x="6113" y="10762"/>
                      <a:pt x="6081" y="10730"/>
                      <a:pt x="6049" y="10730"/>
                    </a:cubicBezTo>
                    <a:cubicBezTo>
                      <a:pt x="5635" y="10508"/>
                      <a:pt x="5381" y="10157"/>
                      <a:pt x="5094" y="9807"/>
                    </a:cubicBezTo>
                    <a:cubicBezTo>
                      <a:pt x="5031" y="9712"/>
                      <a:pt x="4935" y="9616"/>
                      <a:pt x="4871" y="9521"/>
                    </a:cubicBezTo>
                    <a:cubicBezTo>
                      <a:pt x="4840" y="9489"/>
                      <a:pt x="4840" y="9489"/>
                      <a:pt x="4808" y="9457"/>
                    </a:cubicBezTo>
                    <a:cubicBezTo>
                      <a:pt x="4808" y="9425"/>
                      <a:pt x="4776" y="9393"/>
                      <a:pt x="4744" y="9362"/>
                    </a:cubicBezTo>
                    <a:cubicBezTo>
                      <a:pt x="4553" y="9139"/>
                      <a:pt x="4553" y="8980"/>
                      <a:pt x="4680" y="8789"/>
                    </a:cubicBezTo>
                    <a:cubicBezTo>
                      <a:pt x="4744" y="8693"/>
                      <a:pt x="4776" y="8534"/>
                      <a:pt x="4776" y="8438"/>
                    </a:cubicBezTo>
                    <a:cubicBezTo>
                      <a:pt x="4776" y="8375"/>
                      <a:pt x="4776" y="8343"/>
                      <a:pt x="4776" y="8311"/>
                    </a:cubicBezTo>
                    <a:lnTo>
                      <a:pt x="4808" y="8152"/>
                    </a:lnTo>
                    <a:lnTo>
                      <a:pt x="4458" y="8056"/>
                    </a:lnTo>
                    <a:lnTo>
                      <a:pt x="4394" y="8184"/>
                    </a:lnTo>
                    <a:cubicBezTo>
                      <a:pt x="4362" y="8216"/>
                      <a:pt x="4362" y="8247"/>
                      <a:pt x="4330" y="8311"/>
                    </a:cubicBezTo>
                    <a:cubicBezTo>
                      <a:pt x="4298" y="8375"/>
                      <a:pt x="4267" y="8470"/>
                      <a:pt x="4235" y="8566"/>
                    </a:cubicBezTo>
                    <a:cubicBezTo>
                      <a:pt x="4203" y="8661"/>
                      <a:pt x="4171" y="8725"/>
                      <a:pt x="4139" y="8725"/>
                    </a:cubicBezTo>
                    <a:cubicBezTo>
                      <a:pt x="4139" y="8725"/>
                      <a:pt x="4107" y="8693"/>
                      <a:pt x="4044" y="8661"/>
                    </a:cubicBezTo>
                    <a:cubicBezTo>
                      <a:pt x="3885" y="8566"/>
                      <a:pt x="3757" y="8407"/>
                      <a:pt x="3725" y="8279"/>
                    </a:cubicBezTo>
                    <a:cubicBezTo>
                      <a:pt x="3566" y="7929"/>
                      <a:pt x="3375" y="7611"/>
                      <a:pt x="3089" y="7324"/>
                    </a:cubicBezTo>
                    <a:cubicBezTo>
                      <a:pt x="2993" y="7229"/>
                      <a:pt x="2961" y="7165"/>
                      <a:pt x="2961" y="7101"/>
                    </a:cubicBezTo>
                    <a:cubicBezTo>
                      <a:pt x="2961" y="7038"/>
                      <a:pt x="3025" y="6942"/>
                      <a:pt x="3121" y="6847"/>
                    </a:cubicBezTo>
                    <a:cubicBezTo>
                      <a:pt x="3280" y="6719"/>
                      <a:pt x="3343" y="6560"/>
                      <a:pt x="3343" y="6401"/>
                    </a:cubicBezTo>
                    <a:cubicBezTo>
                      <a:pt x="3343" y="6274"/>
                      <a:pt x="3280" y="6114"/>
                      <a:pt x="3121" y="5987"/>
                    </a:cubicBezTo>
                    <a:lnTo>
                      <a:pt x="2993" y="5828"/>
                    </a:lnTo>
                    <a:lnTo>
                      <a:pt x="2898" y="5987"/>
                    </a:lnTo>
                    <a:cubicBezTo>
                      <a:pt x="2866" y="6051"/>
                      <a:pt x="2834" y="6083"/>
                      <a:pt x="2802" y="6114"/>
                    </a:cubicBezTo>
                    <a:cubicBezTo>
                      <a:pt x="2770" y="6178"/>
                      <a:pt x="2707" y="6274"/>
                      <a:pt x="2643" y="6337"/>
                    </a:cubicBezTo>
                    <a:cubicBezTo>
                      <a:pt x="2579" y="6433"/>
                      <a:pt x="2452" y="6560"/>
                      <a:pt x="2356" y="6656"/>
                    </a:cubicBezTo>
                    <a:cubicBezTo>
                      <a:pt x="2325" y="6687"/>
                      <a:pt x="2293" y="6687"/>
                      <a:pt x="2293" y="6687"/>
                    </a:cubicBezTo>
                    <a:cubicBezTo>
                      <a:pt x="2261" y="6687"/>
                      <a:pt x="2229" y="6656"/>
                      <a:pt x="2229" y="6624"/>
                    </a:cubicBezTo>
                    <a:cubicBezTo>
                      <a:pt x="2165" y="6528"/>
                      <a:pt x="2102" y="6401"/>
                      <a:pt x="2038" y="6305"/>
                    </a:cubicBezTo>
                    <a:cubicBezTo>
                      <a:pt x="1879" y="6051"/>
                      <a:pt x="1688" y="5764"/>
                      <a:pt x="1561" y="5478"/>
                    </a:cubicBezTo>
                    <a:cubicBezTo>
                      <a:pt x="1497" y="5350"/>
                      <a:pt x="1433" y="5191"/>
                      <a:pt x="1401" y="5032"/>
                    </a:cubicBezTo>
                    <a:cubicBezTo>
                      <a:pt x="1370" y="4968"/>
                      <a:pt x="1370" y="4905"/>
                      <a:pt x="1338" y="4841"/>
                    </a:cubicBezTo>
                    <a:cubicBezTo>
                      <a:pt x="1338" y="4809"/>
                      <a:pt x="1338" y="4777"/>
                      <a:pt x="1338" y="4746"/>
                    </a:cubicBezTo>
                    <a:cubicBezTo>
                      <a:pt x="1338" y="4682"/>
                      <a:pt x="1306" y="4618"/>
                      <a:pt x="1306" y="4555"/>
                    </a:cubicBezTo>
                    <a:cubicBezTo>
                      <a:pt x="1210" y="4332"/>
                      <a:pt x="1083" y="4204"/>
                      <a:pt x="860" y="4204"/>
                    </a:cubicBezTo>
                    <a:lnTo>
                      <a:pt x="733" y="4204"/>
                    </a:lnTo>
                    <a:cubicBezTo>
                      <a:pt x="701" y="4212"/>
                      <a:pt x="669" y="4216"/>
                      <a:pt x="638" y="4216"/>
                    </a:cubicBezTo>
                    <a:cubicBezTo>
                      <a:pt x="544" y="4216"/>
                      <a:pt x="454" y="4180"/>
                      <a:pt x="383" y="4109"/>
                    </a:cubicBezTo>
                    <a:cubicBezTo>
                      <a:pt x="351" y="4045"/>
                      <a:pt x="319" y="3982"/>
                      <a:pt x="319" y="3886"/>
                    </a:cubicBezTo>
                    <a:cubicBezTo>
                      <a:pt x="319" y="3854"/>
                      <a:pt x="319" y="3822"/>
                      <a:pt x="319" y="3791"/>
                    </a:cubicBezTo>
                    <a:cubicBezTo>
                      <a:pt x="478" y="3504"/>
                      <a:pt x="510" y="3217"/>
                      <a:pt x="415" y="2867"/>
                    </a:cubicBezTo>
                    <a:cubicBezTo>
                      <a:pt x="383" y="2676"/>
                      <a:pt x="510" y="2549"/>
                      <a:pt x="797" y="2358"/>
                    </a:cubicBezTo>
                    <a:cubicBezTo>
                      <a:pt x="828" y="2326"/>
                      <a:pt x="860" y="2326"/>
                      <a:pt x="892" y="2294"/>
                    </a:cubicBezTo>
                    <a:cubicBezTo>
                      <a:pt x="924" y="2294"/>
                      <a:pt x="956" y="2294"/>
                      <a:pt x="988" y="2262"/>
                    </a:cubicBezTo>
                    <a:cubicBezTo>
                      <a:pt x="1115" y="2199"/>
                      <a:pt x="1401" y="2040"/>
                      <a:pt x="1338" y="1658"/>
                    </a:cubicBezTo>
                    <a:cubicBezTo>
                      <a:pt x="1338" y="1594"/>
                      <a:pt x="1338" y="1562"/>
                      <a:pt x="1370" y="1530"/>
                    </a:cubicBezTo>
                    <a:cubicBezTo>
                      <a:pt x="1401" y="1467"/>
                      <a:pt x="1497" y="1435"/>
                      <a:pt x="1624" y="1435"/>
                    </a:cubicBezTo>
                    <a:cubicBezTo>
                      <a:pt x="1879" y="1435"/>
                      <a:pt x="2102" y="1371"/>
                      <a:pt x="2325" y="1180"/>
                    </a:cubicBezTo>
                    <a:cubicBezTo>
                      <a:pt x="2452" y="1085"/>
                      <a:pt x="2547" y="1021"/>
                      <a:pt x="2643" y="957"/>
                    </a:cubicBezTo>
                    <a:cubicBezTo>
                      <a:pt x="2707" y="925"/>
                      <a:pt x="2738" y="925"/>
                      <a:pt x="2770" y="925"/>
                    </a:cubicBezTo>
                    <a:cubicBezTo>
                      <a:pt x="2770" y="925"/>
                      <a:pt x="2834" y="925"/>
                      <a:pt x="2866" y="1053"/>
                    </a:cubicBezTo>
                    <a:cubicBezTo>
                      <a:pt x="2898" y="1053"/>
                      <a:pt x="2898" y="1085"/>
                      <a:pt x="2898" y="1116"/>
                    </a:cubicBezTo>
                    <a:lnTo>
                      <a:pt x="2898" y="1180"/>
                    </a:lnTo>
                    <a:cubicBezTo>
                      <a:pt x="2961" y="1371"/>
                      <a:pt x="3089" y="1435"/>
                      <a:pt x="3216" y="1435"/>
                    </a:cubicBezTo>
                    <a:cubicBezTo>
                      <a:pt x="3280" y="1435"/>
                      <a:pt x="3312" y="1435"/>
                      <a:pt x="3375" y="1403"/>
                    </a:cubicBezTo>
                    <a:cubicBezTo>
                      <a:pt x="3662" y="1276"/>
                      <a:pt x="3916" y="1148"/>
                      <a:pt x="4139" y="1021"/>
                    </a:cubicBezTo>
                    <a:cubicBezTo>
                      <a:pt x="4298" y="925"/>
                      <a:pt x="4426" y="862"/>
                      <a:pt x="4585" y="766"/>
                    </a:cubicBezTo>
                    <a:cubicBezTo>
                      <a:pt x="4808" y="639"/>
                      <a:pt x="5031" y="512"/>
                      <a:pt x="5253" y="384"/>
                    </a:cubicBezTo>
                    <a:cubicBezTo>
                      <a:pt x="5337" y="348"/>
                      <a:pt x="5421" y="330"/>
                      <a:pt x="5502" y="330"/>
                    </a:cubicBezTo>
                    <a:close/>
                    <a:moveTo>
                      <a:pt x="5514" y="0"/>
                    </a:moveTo>
                    <a:cubicBezTo>
                      <a:pt x="5377" y="0"/>
                      <a:pt x="5235" y="33"/>
                      <a:pt x="5094" y="98"/>
                    </a:cubicBezTo>
                    <a:cubicBezTo>
                      <a:pt x="4871" y="225"/>
                      <a:pt x="4649" y="352"/>
                      <a:pt x="4426" y="480"/>
                    </a:cubicBezTo>
                    <a:cubicBezTo>
                      <a:pt x="4267" y="575"/>
                      <a:pt x="4139" y="671"/>
                      <a:pt x="3980" y="734"/>
                    </a:cubicBezTo>
                    <a:cubicBezTo>
                      <a:pt x="3757" y="862"/>
                      <a:pt x="3534" y="989"/>
                      <a:pt x="3248" y="1116"/>
                    </a:cubicBezTo>
                    <a:cubicBezTo>
                      <a:pt x="3248" y="1116"/>
                      <a:pt x="3216" y="1116"/>
                      <a:pt x="3216" y="1085"/>
                    </a:cubicBezTo>
                    <a:lnTo>
                      <a:pt x="3216" y="1053"/>
                    </a:lnTo>
                    <a:cubicBezTo>
                      <a:pt x="3216" y="1021"/>
                      <a:pt x="3216" y="957"/>
                      <a:pt x="3184" y="925"/>
                    </a:cubicBezTo>
                    <a:cubicBezTo>
                      <a:pt x="3119" y="709"/>
                      <a:pt x="2965" y="595"/>
                      <a:pt x="2784" y="595"/>
                    </a:cubicBezTo>
                    <a:cubicBezTo>
                      <a:pt x="2698" y="595"/>
                      <a:pt x="2607" y="620"/>
                      <a:pt x="2516" y="671"/>
                    </a:cubicBezTo>
                    <a:cubicBezTo>
                      <a:pt x="2388" y="734"/>
                      <a:pt x="2261" y="830"/>
                      <a:pt x="2134" y="925"/>
                    </a:cubicBezTo>
                    <a:cubicBezTo>
                      <a:pt x="1974" y="1053"/>
                      <a:pt x="1847" y="1116"/>
                      <a:pt x="1688" y="1116"/>
                    </a:cubicBezTo>
                    <a:lnTo>
                      <a:pt x="1624" y="1116"/>
                    </a:lnTo>
                    <a:cubicBezTo>
                      <a:pt x="1433" y="1116"/>
                      <a:pt x="1242" y="1180"/>
                      <a:pt x="1115" y="1307"/>
                    </a:cubicBezTo>
                    <a:cubicBezTo>
                      <a:pt x="1019" y="1435"/>
                      <a:pt x="988" y="1562"/>
                      <a:pt x="1019" y="1689"/>
                    </a:cubicBezTo>
                    <a:cubicBezTo>
                      <a:pt x="1051" y="1849"/>
                      <a:pt x="1019" y="1880"/>
                      <a:pt x="828" y="1976"/>
                    </a:cubicBezTo>
                    <a:cubicBezTo>
                      <a:pt x="797" y="1976"/>
                      <a:pt x="797" y="2008"/>
                      <a:pt x="765" y="2008"/>
                    </a:cubicBezTo>
                    <a:cubicBezTo>
                      <a:pt x="733" y="2040"/>
                      <a:pt x="669" y="2071"/>
                      <a:pt x="637" y="2071"/>
                    </a:cubicBezTo>
                    <a:cubicBezTo>
                      <a:pt x="383" y="2231"/>
                      <a:pt x="1" y="2485"/>
                      <a:pt x="96" y="2931"/>
                    </a:cubicBezTo>
                    <a:cubicBezTo>
                      <a:pt x="160" y="3217"/>
                      <a:pt x="160" y="3408"/>
                      <a:pt x="33" y="3631"/>
                    </a:cubicBezTo>
                    <a:cubicBezTo>
                      <a:pt x="1" y="3727"/>
                      <a:pt x="1" y="3822"/>
                      <a:pt x="1" y="3886"/>
                    </a:cubicBezTo>
                    <a:cubicBezTo>
                      <a:pt x="1" y="4045"/>
                      <a:pt x="64" y="4204"/>
                      <a:pt x="160" y="4332"/>
                    </a:cubicBezTo>
                    <a:cubicBezTo>
                      <a:pt x="293" y="4464"/>
                      <a:pt x="469" y="4531"/>
                      <a:pt x="654" y="4531"/>
                    </a:cubicBezTo>
                    <a:cubicBezTo>
                      <a:pt x="690" y="4531"/>
                      <a:pt x="728" y="4528"/>
                      <a:pt x="765" y="4523"/>
                    </a:cubicBezTo>
                    <a:lnTo>
                      <a:pt x="860" y="4523"/>
                    </a:lnTo>
                    <a:cubicBezTo>
                      <a:pt x="924" y="4523"/>
                      <a:pt x="956" y="4523"/>
                      <a:pt x="988" y="4650"/>
                    </a:cubicBezTo>
                    <a:cubicBezTo>
                      <a:pt x="988" y="4682"/>
                      <a:pt x="1019" y="4746"/>
                      <a:pt x="1019" y="4777"/>
                    </a:cubicBezTo>
                    <a:cubicBezTo>
                      <a:pt x="1019" y="4841"/>
                      <a:pt x="1019" y="4873"/>
                      <a:pt x="1051" y="4937"/>
                    </a:cubicBezTo>
                    <a:cubicBezTo>
                      <a:pt x="1051" y="5000"/>
                      <a:pt x="1083" y="5064"/>
                      <a:pt x="1083" y="5096"/>
                    </a:cubicBezTo>
                    <a:cubicBezTo>
                      <a:pt x="1147" y="5287"/>
                      <a:pt x="1179" y="5478"/>
                      <a:pt x="1274" y="5637"/>
                    </a:cubicBezTo>
                    <a:cubicBezTo>
                      <a:pt x="1433" y="5923"/>
                      <a:pt x="1592" y="6210"/>
                      <a:pt x="1752" y="6465"/>
                    </a:cubicBezTo>
                    <a:cubicBezTo>
                      <a:pt x="1815" y="6592"/>
                      <a:pt x="1879" y="6687"/>
                      <a:pt x="1943" y="6783"/>
                    </a:cubicBezTo>
                    <a:cubicBezTo>
                      <a:pt x="2070" y="6974"/>
                      <a:pt x="2197" y="7006"/>
                      <a:pt x="2293" y="7006"/>
                    </a:cubicBezTo>
                    <a:cubicBezTo>
                      <a:pt x="2388" y="7006"/>
                      <a:pt x="2452" y="6974"/>
                      <a:pt x="2547" y="6910"/>
                    </a:cubicBezTo>
                    <a:cubicBezTo>
                      <a:pt x="2707" y="6783"/>
                      <a:pt x="2802" y="6656"/>
                      <a:pt x="2898" y="6528"/>
                    </a:cubicBezTo>
                    <a:cubicBezTo>
                      <a:pt x="2961" y="6496"/>
                      <a:pt x="2993" y="6433"/>
                      <a:pt x="3025" y="6369"/>
                    </a:cubicBezTo>
                    <a:cubicBezTo>
                      <a:pt x="3025" y="6401"/>
                      <a:pt x="3025" y="6401"/>
                      <a:pt x="3025" y="6401"/>
                    </a:cubicBezTo>
                    <a:cubicBezTo>
                      <a:pt x="3025" y="6465"/>
                      <a:pt x="2993" y="6528"/>
                      <a:pt x="2898" y="6592"/>
                    </a:cubicBezTo>
                    <a:cubicBezTo>
                      <a:pt x="2802" y="6719"/>
                      <a:pt x="2643" y="6878"/>
                      <a:pt x="2643" y="7069"/>
                    </a:cubicBezTo>
                    <a:cubicBezTo>
                      <a:pt x="2643" y="7229"/>
                      <a:pt x="2707" y="7388"/>
                      <a:pt x="2866" y="7547"/>
                    </a:cubicBezTo>
                    <a:cubicBezTo>
                      <a:pt x="3121" y="7802"/>
                      <a:pt x="3280" y="8088"/>
                      <a:pt x="3407" y="8407"/>
                    </a:cubicBezTo>
                    <a:cubicBezTo>
                      <a:pt x="3503" y="8598"/>
                      <a:pt x="3662" y="8789"/>
                      <a:pt x="3853" y="8916"/>
                    </a:cubicBezTo>
                    <a:cubicBezTo>
                      <a:pt x="3967" y="8985"/>
                      <a:pt x="4066" y="9037"/>
                      <a:pt x="4159" y="9037"/>
                    </a:cubicBezTo>
                    <a:cubicBezTo>
                      <a:pt x="4195" y="9037"/>
                      <a:pt x="4231" y="9029"/>
                      <a:pt x="4267" y="9011"/>
                    </a:cubicBezTo>
                    <a:cubicBezTo>
                      <a:pt x="4267" y="9298"/>
                      <a:pt x="4458" y="9489"/>
                      <a:pt x="4521" y="9584"/>
                    </a:cubicBezTo>
                    <a:cubicBezTo>
                      <a:pt x="4521" y="9584"/>
                      <a:pt x="4553" y="9616"/>
                      <a:pt x="4553" y="9648"/>
                    </a:cubicBezTo>
                    <a:cubicBezTo>
                      <a:pt x="4585" y="9648"/>
                      <a:pt x="4585" y="9680"/>
                      <a:pt x="4617" y="9712"/>
                    </a:cubicBezTo>
                    <a:cubicBezTo>
                      <a:pt x="4712" y="9807"/>
                      <a:pt x="4776" y="9903"/>
                      <a:pt x="4871" y="10030"/>
                    </a:cubicBezTo>
                    <a:cubicBezTo>
                      <a:pt x="5158" y="10380"/>
                      <a:pt x="5444" y="10762"/>
                      <a:pt x="5890" y="10985"/>
                    </a:cubicBezTo>
                    <a:cubicBezTo>
                      <a:pt x="5954" y="11017"/>
                      <a:pt x="6049" y="11081"/>
                      <a:pt x="6177" y="11081"/>
                    </a:cubicBezTo>
                    <a:cubicBezTo>
                      <a:pt x="6240" y="11081"/>
                      <a:pt x="6272" y="11081"/>
                      <a:pt x="6304" y="11049"/>
                    </a:cubicBezTo>
                    <a:cubicBezTo>
                      <a:pt x="6399" y="11017"/>
                      <a:pt x="6431" y="10921"/>
                      <a:pt x="6463" y="10826"/>
                    </a:cubicBezTo>
                    <a:cubicBezTo>
                      <a:pt x="6463" y="10985"/>
                      <a:pt x="6463" y="11176"/>
                      <a:pt x="6495" y="11335"/>
                    </a:cubicBezTo>
                    <a:cubicBezTo>
                      <a:pt x="6718" y="12163"/>
                      <a:pt x="7355" y="12736"/>
                      <a:pt x="8023" y="13182"/>
                    </a:cubicBezTo>
                    <a:cubicBezTo>
                      <a:pt x="8103" y="13245"/>
                      <a:pt x="8182" y="13277"/>
                      <a:pt x="8258" y="13277"/>
                    </a:cubicBezTo>
                    <a:cubicBezTo>
                      <a:pt x="8333" y="13277"/>
                      <a:pt x="8405" y="13245"/>
                      <a:pt x="8469" y="13182"/>
                    </a:cubicBezTo>
                    <a:cubicBezTo>
                      <a:pt x="8564" y="13468"/>
                      <a:pt x="8723" y="13691"/>
                      <a:pt x="9010" y="13882"/>
                    </a:cubicBezTo>
                    <a:cubicBezTo>
                      <a:pt x="9105" y="13946"/>
                      <a:pt x="9233" y="14041"/>
                      <a:pt x="9360" y="14105"/>
                    </a:cubicBezTo>
                    <a:cubicBezTo>
                      <a:pt x="9583" y="14232"/>
                      <a:pt x="9806" y="14360"/>
                      <a:pt x="9997" y="14551"/>
                    </a:cubicBezTo>
                    <a:cubicBezTo>
                      <a:pt x="9997" y="14583"/>
                      <a:pt x="10029" y="14583"/>
                      <a:pt x="10029" y="14583"/>
                    </a:cubicBezTo>
                    <a:cubicBezTo>
                      <a:pt x="10124" y="14646"/>
                      <a:pt x="10188" y="14678"/>
                      <a:pt x="10283" y="14678"/>
                    </a:cubicBezTo>
                    <a:cubicBezTo>
                      <a:pt x="10443" y="14678"/>
                      <a:pt x="10602" y="14551"/>
                      <a:pt x="10634" y="14360"/>
                    </a:cubicBezTo>
                    <a:cubicBezTo>
                      <a:pt x="10634" y="14264"/>
                      <a:pt x="10634" y="14200"/>
                      <a:pt x="10634" y="14137"/>
                    </a:cubicBezTo>
                    <a:cubicBezTo>
                      <a:pt x="10634" y="14105"/>
                      <a:pt x="10634" y="14041"/>
                      <a:pt x="10634" y="14009"/>
                    </a:cubicBezTo>
                    <a:cubicBezTo>
                      <a:pt x="10665" y="13978"/>
                      <a:pt x="10665" y="13914"/>
                      <a:pt x="10665" y="13882"/>
                    </a:cubicBezTo>
                    <a:cubicBezTo>
                      <a:pt x="10697" y="13946"/>
                      <a:pt x="10761" y="14009"/>
                      <a:pt x="10761" y="14073"/>
                    </a:cubicBezTo>
                    <a:cubicBezTo>
                      <a:pt x="10793" y="14169"/>
                      <a:pt x="10761" y="14296"/>
                      <a:pt x="10665" y="14391"/>
                    </a:cubicBezTo>
                    <a:cubicBezTo>
                      <a:pt x="10443" y="14742"/>
                      <a:pt x="10474" y="14996"/>
                      <a:pt x="10761" y="15283"/>
                    </a:cubicBezTo>
                    <a:cubicBezTo>
                      <a:pt x="10856" y="15378"/>
                      <a:pt x="10984" y="15474"/>
                      <a:pt x="11111" y="15569"/>
                    </a:cubicBezTo>
                    <a:lnTo>
                      <a:pt x="11334" y="15760"/>
                    </a:lnTo>
                    <a:cubicBezTo>
                      <a:pt x="11557" y="15951"/>
                      <a:pt x="11811" y="16111"/>
                      <a:pt x="12034" y="16302"/>
                    </a:cubicBezTo>
                    <a:cubicBezTo>
                      <a:pt x="12133" y="16376"/>
                      <a:pt x="12289" y="16450"/>
                      <a:pt x="12428" y="16450"/>
                    </a:cubicBezTo>
                    <a:cubicBezTo>
                      <a:pt x="12469" y="16450"/>
                      <a:pt x="12508" y="16443"/>
                      <a:pt x="12544" y="16429"/>
                    </a:cubicBezTo>
                    <a:cubicBezTo>
                      <a:pt x="12703" y="16333"/>
                      <a:pt x="12766" y="16111"/>
                      <a:pt x="12798" y="15983"/>
                    </a:cubicBezTo>
                    <a:cubicBezTo>
                      <a:pt x="12830" y="15697"/>
                      <a:pt x="12957" y="15506"/>
                      <a:pt x="13212" y="15410"/>
                    </a:cubicBezTo>
                    <a:lnTo>
                      <a:pt x="13212" y="15410"/>
                    </a:lnTo>
                    <a:cubicBezTo>
                      <a:pt x="13117" y="15697"/>
                      <a:pt x="13021" y="15951"/>
                      <a:pt x="12957" y="16206"/>
                    </a:cubicBezTo>
                    <a:cubicBezTo>
                      <a:pt x="12926" y="16270"/>
                      <a:pt x="12830" y="16333"/>
                      <a:pt x="12798" y="16365"/>
                    </a:cubicBezTo>
                    <a:cubicBezTo>
                      <a:pt x="12607" y="16524"/>
                      <a:pt x="12544" y="16684"/>
                      <a:pt x="12544" y="16843"/>
                    </a:cubicBezTo>
                    <a:cubicBezTo>
                      <a:pt x="12544" y="17002"/>
                      <a:pt x="12639" y="17129"/>
                      <a:pt x="12830" y="17257"/>
                    </a:cubicBezTo>
                    <a:cubicBezTo>
                      <a:pt x="13244" y="17543"/>
                      <a:pt x="13690" y="17861"/>
                      <a:pt x="14231" y="18212"/>
                    </a:cubicBezTo>
                    <a:cubicBezTo>
                      <a:pt x="14358" y="18307"/>
                      <a:pt x="14486" y="18339"/>
                      <a:pt x="14581" y="18339"/>
                    </a:cubicBezTo>
                    <a:cubicBezTo>
                      <a:pt x="14708" y="18339"/>
                      <a:pt x="14804" y="18275"/>
                      <a:pt x="14868" y="18212"/>
                    </a:cubicBezTo>
                    <a:lnTo>
                      <a:pt x="14868" y="18244"/>
                    </a:lnTo>
                    <a:cubicBezTo>
                      <a:pt x="14836" y="18562"/>
                      <a:pt x="14963" y="18848"/>
                      <a:pt x="15250" y="19008"/>
                    </a:cubicBezTo>
                    <a:lnTo>
                      <a:pt x="15281" y="19008"/>
                    </a:lnTo>
                    <a:cubicBezTo>
                      <a:pt x="15441" y="19103"/>
                      <a:pt x="15600" y="19230"/>
                      <a:pt x="15791" y="19294"/>
                    </a:cubicBezTo>
                    <a:cubicBezTo>
                      <a:pt x="15982" y="19390"/>
                      <a:pt x="16141" y="19549"/>
                      <a:pt x="16268" y="19772"/>
                    </a:cubicBezTo>
                    <a:lnTo>
                      <a:pt x="16300" y="19867"/>
                    </a:lnTo>
                    <a:cubicBezTo>
                      <a:pt x="16364" y="19963"/>
                      <a:pt x="16396" y="20058"/>
                      <a:pt x="16459" y="20154"/>
                    </a:cubicBezTo>
                    <a:cubicBezTo>
                      <a:pt x="16555" y="20281"/>
                      <a:pt x="16658" y="20345"/>
                      <a:pt x="16762" y="20345"/>
                    </a:cubicBezTo>
                    <a:cubicBezTo>
                      <a:pt x="16865" y="20345"/>
                      <a:pt x="16969" y="20281"/>
                      <a:pt x="17064" y="20154"/>
                    </a:cubicBezTo>
                    <a:cubicBezTo>
                      <a:pt x="17128" y="20058"/>
                      <a:pt x="17192" y="19931"/>
                      <a:pt x="17255" y="19835"/>
                    </a:cubicBezTo>
                    <a:cubicBezTo>
                      <a:pt x="17255" y="19803"/>
                      <a:pt x="17287" y="19772"/>
                      <a:pt x="17319" y="19740"/>
                    </a:cubicBezTo>
                    <a:lnTo>
                      <a:pt x="17383" y="19612"/>
                    </a:lnTo>
                    <a:cubicBezTo>
                      <a:pt x="17669" y="19167"/>
                      <a:pt x="17892" y="18753"/>
                      <a:pt x="18338" y="18466"/>
                    </a:cubicBezTo>
                    <a:cubicBezTo>
                      <a:pt x="18560" y="18339"/>
                      <a:pt x="18624" y="18180"/>
                      <a:pt x="18497" y="17925"/>
                    </a:cubicBezTo>
                    <a:cubicBezTo>
                      <a:pt x="18401" y="17766"/>
                      <a:pt x="18306" y="17543"/>
                      <a:pt x="18242" y="17352"/>
                    </a:cubicBezTo>
                    <a:cubicBezTo>
                      <a:pt x="18210" y="17288"/>
                      <a:pt x="18210" y="17257"/>
                      <a:pt x="18242" y="17225"/>
                    </a:cubicBezTo>
                    <a:cubicBezTo>
                      <a:pt x="18242" y="17193"/>
                      <a:pt x="18274" y="17161"/>
                      <a:pt x="18338" y="17161"/>
                    </a:cubicBezTo>
                    <a:cubicBezTo>
                      <a:pt x="18401" y="17161"/>
                      <a:pt x="18497" y="17193"/>
                      <a:pt x="18560" y="17225"/>
                    </a:cubicBezTo>
                    <a:cubicBezTo>
                      <a:pt x="18911" y="17448"/>
                      <a:pt x="19070" y="17830"/>
                      <a:pt x="19165" y="18180"/>
                    </a:cubicBezTo>
                    <a:cubicBezTo>
                      <a:pt x="19140" y="18178"/>
                      <a:pt x="19116" y="18178"/>
                      <a:pt x="19092" y="18178"/>
                    </a:cubicBezTo>
                    <a:cubicBezTo>
                      <a:pt x="18598" y="18178"/>
                      <a:pt x="18329" y="18483"/>
                      <a:pt x="18147" y="18817"/>
                    </a:cubicBezTo>
                    <a:cubicBezTo>
                      <a:pt x="17892" y="19199"/>
                      <a:pt x="17605" y="19581"/>
                      <a:pt x="17255" y="19994"/>
                    </a:cubicBezTo>
                    <a:cubicBezTo>
                      <a:pt x="17032" y="20313"/>
                      <a:pt x="16937" y="20567"/>
                      <a:pt x="17223" y="20949"/>
                    </a:cubicBezTo>
                    <a:cubicBezTo>
                      <a:pt x="17319" y="21077"/>
                      <a:pt x="17446" y="21204"/>
                      <a:pt x="17542" y="21331"/>
                    </a:cubicBezTo>
                    <a:cubicBezTo>
                      <a:pt x="17605" y="21427"/>
                      <a:pt x="17701" y="21522"/>
                      <a:pt x="17765" y="21618"/>
                    </a:cubicBezTo>
                    <a:cubicBezTo>
                      <a:pt x="17860" y="21713"/>
                      <a:pt x="17924" y="21841"/>
                      <a:pt x="18019" y="21936"/>
                    </a:cubicBezTo>
                    <a:cubicBezTo>
                      <a:pt x="18115" y="22096"/>
                      <a:pt x="18210" y="22255"/>
                      <a:pt x="18338" y="22382"/>
                    </a:cubicBezTo>
                    <a:cubicBezTo>
                      <a:pt x="18479" y="22559"/>
                      <a:pt x="18640" y="22647"/>
                      <a:pt x="18805" y="22647"/>
                    </a:cubicBezTo>
                    <a:cubicBezTo>
                      <a:pt x="18936" y="22647"/>
                      <a:pt x="19070" y="22591"/>
                      <a:pt x="19197" y="22478"/>
                    </a:cubicBezTo>
                    <a:lnTo>
                      <a:pt x="19197" y="22478"/>
                    </a:lnTo>
                    <a:cubicBezTo>
                      <a:pt x="19133" y="22669"/>
                      <a:pt x="19102" y="22891"/>
                      <a:pt x="19197" y="23146"/>
                    </a:cubicBezTo>
                    <a:cubicBezTo>
                      <a:pt x="19261" y="23305"/>
                      <a:pt x="19324" y="23433"/>
                      <a:pt x="19420" y="23592"/>
                    </a:cubicBezTo>
                    <a:cubicBezTo>
                      <a:pt x="19611" y="23878"/>
                      <a:pt x="19834" y="24197"/>
                      <a:pt x="20057" y="24483"/>
                    </a:cubicBezTo>
                    <a:lnTo>
                      <a:pt x="20152" y="24642"/>
                    </a:lnTo>
                    <a:cubicBezTo>
                      <a:pt x="20280" y="24833"/>
                      <a:pt x="20471" y="25056"/>
                      <a:pt x="20789" y="25056"/>
                    </a:cubicBezTo>
                    <a:cubicBezTo>
                      <a:pt x="20821" y="25056"/>
                      <a:pt x="20884" y="25056"/>
                      <a:pt x="20948" y="25024"/>
                    </a:cubicBezTo>
                    <a:lnTo>
                      <a:pt x="20948" y="25024"/>
                    </a:lnTo>
                    <a:cubicBezTo>
                      <a:pt x="20884" y="25120"/>
                      <a:pt x="20853" y="25215"/>
                      <a:pt x="20821" y="25311"/>
                    </a:cubicBezTo>
                    <a:cubicBezTo>
                      <a:pt x="20757" y="25566"/>
                      <a:pt x="20821" y="25820"/>
                      <a:pt x="20980" y="26043"/>
                    </a:cubicBezTo>
                    <a:cubicBezTo>
                      <a:pt x="21139" y="26361"/>
                      <a:pt x="21266" y="26680"/>
                      <a:pt x="21298" y="27125"/>
                    </a:cubicBezTo>
                    <a:cubicBezTo>
                      <a:pt x="21330" y="27412"/>
                      <a:pt x="21362" y="27635"/>
                      <a:pt x="21426" y="27858"/>
                    </a:cubicBezTo>
                    <a:cubicBezTo>
                      <a:pt x="21499" y="28127"/>
                      <a:pt x="21685" y="28283"/>
                      <a:pt x="21941" y="28283"/>
                    </a:cubicBezTo>
                    <a:cubicBezTo>
                      <a:pt x="22018" y="28283"/>
                      <a:pt x="22101" y="28269"/>
                      <a:pt x="22190" y="28240"/>
                    </a:cubicBezTo>
                    <a:cubicBezTo>
                      <a:pt x="22381" y="28176"/>
                      <a:pt x="22603" y="28112"/>
                      <a:pt x="22826" y="27985"/>
                    </a:cubicBezTo>
                    <a:cubicBezTo>
                      <a:pt x="22833" y="27981"/>
                      <a:pt x="22840" y="27976"/>
                      <a:pt x="22848" y="27972"/>
                    </a:cubicBezTo>
                    <a:lnTo>
                      <a:pt x="22848" y="27972"/>
                    </a:lnTo>
                    <a:cubicBezTo>
                      <a:pt x="22797" y="28006"/>
                      <a:pt x="22747" y="28042"/>
                      <a:pt x="22699" y="28080"/>
                    </a:cubicBezTo>
                    <a:cubicBezTo>
                      <a:pt x="22317" y="28399"/>
                      <a:pt x="22158" y="28781"/>
                      <a:pt x="22253" y="29290"/>
                    </a:cubicBezTo>
                    <a:cubicBezTo>
                      <a:pt x="22349" y="29736"/>
                      <a:pt x="22444" y="30213"/>
                      <a:pt x="22508" y="30691"/>
                    </a:cubicBezTo>
                    <a:cubicBezTo>
                      <a:pt x="22508" y="30818"/>
                      <a:pt x="22508" y="30946"/>
                      <a:pt x="22508" y="31073"/>
                    </a:cubicBezTo>
                    <a:cubicBezTo>
                      <a:pt x="22508" y="31168"/>
                      <a:pt x="22508" y="31264"/>
                      <a:pt x="22508" y="31391"/>
                    </a:cubicBezTo>
                    <a:cubicBezTo>
                      <a:pt x="22540" y="31678"/>
                      <a:pt x="22731" y="31773"/>
                      <a:pt x="22890" y="31805"/>
                    </a:cubicBezTo>
                    <a:cubicBezTo>
                      <a:pt x="22858" y="31805"/>
                      <a:pt x="22858" y="31805"/>
                      <a:pt x="22826" y="31837"/>
                    </a:cubicBezTo>
                    <a:cubicBezTo>
                      <a:pt x="22763" y="31901"/>
                      <a:pt x="22731" y="32028"/>
                      <a:pt x="22731" y="32187"/>
                    </a:cubicBezTo>
                    <a:cubicBezTo>
                      <a:pt x="22731" y="32283"/>
                      <a:pt x="22731" y="32346"/>
                      <a:pt x="22763" y="32410"/>
                    </a:cubicBezTo>
                    <a:cubicBezTo>
                      <a:pt x="22922" y="33142"/>
                      <a:pt x="23049" y="34034"/>
                      <a:pt x="22954" y="34925"/>
                    </a:cubicBezTo>
                    <a:cubicBezTo>
                      <a:pt x="22922" y="35084"/>
                      <a:pt x="22922" y="35243"/>
                      <a:pt x="22922" y="35402"/>
                    </a:cubicBezTo>
                    <a:cubicBezTo>
                      <a:pt x="22954" y="35753"/>
                      <a:pt x="23145" y="35784"/>
                      <a:pt x="23240" y="35784"/>
                    </a:cubicBezTo>
                    <a:cubicBezTo>
                      <a:pt x="23304" y="35784"/>
                      <a:pt x="23336" y="35784"/>
                      <a:pt x="23399" y="35753"/>
                    </a:cubicBezTo>
                    <a:lnTo>
                      <a:pt x="23399" y="35753"/>
                    </a:lnTo>
                    <a:cubicBezTo>
                      <a:pt x="23240" y="35880"/>
                      <a:pt x="23145" y="36071"/>
                      <a:pt x="23113" y="36198"/>
                    </a:cubicBezTo>
                    <a:cubicBezTo>
                      <a:pt x="23081" y="36453"/>
                      <a:pt x="23081" y="36708"/>
                      <a:pt x="23113" y="36962"/>
                    </a:cubicBezTo>
                    <a:cubicBezTo>
                      <a:pt x="23176" y="37535"/>
                      <a:pt x="23176" y="38045"/>
                      <a:pt x="23113" y="38522"/>
                    </a:cubicBezTo>
                    <a:cubicBezTo>
                      <a:pt x="23049" y="38681"/>
                      <a:pt x="23049" y="38872"/>
                      <a:pt x="23081" y="39063"/>
                    </a:cubicBezTo>
                    <a:cubicBezTo>
                      <a:pt x="23113" y="39509"/>
                      <a:pt x="23431" y="39637"/>
                      <a:pt x="23654" y="39637"/>
                    </a:cubicBezTo>
                    <a:cubicBezTo>
                      <a:pt x="23718" y="39637"/>
                      <a:pt x="23781" y="39605"/>
                      <a:pt x="23845" y="39605"/>
                    </a:cubicBezTo>
                    <a:cubicBezTo>
                      <a:pt x="24259" y="39541"/>
                      <a:pt x="24768" y="39477"/>
                      <a:pt x="25278" y="39445"/>
                    </a:cubicBezTo>
                    <a:cubicBezTo>
                      <a:pt x="26042" y="39414"/>
                      <a:pt x="26169" y="39318"/>
                      <a:pt x="26233" y="38586"/>
                    </a:cubicBezTo>
                    <a:cubicBezTo>
                      <a:pt x="26264" y="38395"/>
                      <a:pt x="26328" y="38204"/>
                      <a:pt x="26392" y="38013"/>
                    </a:cubicBezTo>
                    <a:cubicBezTo>
                      <a:pt x="26424" y="37949"/>
                      <a:pt x="26487" y="37854"/>
                      <a:pt x="26646" y="37854"/>
                    </a:cubicBezTo>
                    <a:cubicBezTo>
                      <a:pt x="26774" y="37886"/>
                      <a:pt x="26869" y="37949"/>
                      <a:pt x="26901" y="38045"/>
                    </a:cubicBezTo>
                    <a:cubicBezTo>
                      <a:pt x="26965" y="38172"/>
                      <a:pt x="26965" y="38268"/>
                      <a:pt x="26965" y="38331"/>
                    </a:cubicBezTo>
                    <a:cubicBezTo>
                      <a:pt x="26901" y="38554"/>
                      <a:pt x="26806" y="38777"/>
                      <a:pt x="26742" y="39000"/>
                    </a:cubicBezTo>
                    <a:lnTo>
                      <a:pt x="26710" y="39032"/>
                    </a:lnTo>
                    <a:cubicBezTo>
                      <a:pt x="26646" y="39159"/>
                      <a:pt x="26583" y="39318"/>
                      <a:pt x="26519" y="39445"/>
                    </a:cubicBezTo>
                    <a:lnTo>
                      <a:pt x="26487" y="39509"/>
                    </a:lnTo>
                    <a:cubicBezTo>
                      <a:pt x="26392" y="39382"/>
                      <a:pt x="26296" y="39318"/>
                      <a:pt x="26137" y="39318"/>
                    </a:cubicBezTo>
                    <a:cubicBezTo>
                      <a:pt x="26073" y="39318"/>
                      <a:pt x="25978" y="39350"/>
                      <a:pt x="25882" y="39382"/>
                    </a:cubicBezTo>
                    <a:cubicBezTo>
                      <a:pt x="25500" y="39509"/>
                      <a:pt x="25118" y="39637"/>
                      <a:pt x="24736" y="39732"/>
                    </a:cubicBezTo>
                    <a:cubicBezTo>
                      <a:pt x="24576" y="39772"/>
                      <a:pt x="24422" y="39790"/>
                      <a:pt x="24273" y="39790"/>
                    </a:cubicBezTo>
                    <a:cubicBezTo>
                      <a:pt x="24067" y="39790"/>
                      <a:pt x="23871" y="39756"/>
                      <a:pt x="23686" y="39700"/>
                    </a:cubicBezTo>
                    <a:cubicBezTo>
                      <a:pt x="23610" y="39670"/>
                      <a:pt x="23538" y="39656"/>
                      <a:pt x="23472" y="39656"/>
                    </a:cubicBezTo>
                    <a:cubicBezTo>
                      <a:pt x="23259" y="39656"/>
                      <a:pt x="23105" y="39800"/>
                      <a:pt x="23081" y="40019"/>
                    </a:cubicBezTo>
                    <a:cubicBezTo>
                      <a:pt x="23017" y="40210"/>
                      <a:pt x="23017" y="40432"/>
                      <a:pt x="23049" y="40592"/>
                    </a:cubicBezTo>
                    <a:cubicBezTo>
                      <a:pt x="23145" y="41324"/>
                      <a:pt x="23113" y="41960"/>
                      <a:pt x="22890" y="42533"/>
                    </a:cubicBezTo>
                    <a:cubicBezTo>
                      <a:pt x="22794" y="42756"/>
                      <a:pt x="22763" y="43011"/>
                      <a:pt x="22731" y="43329"/>
                    </a:cubicBezTo>
                    <a:cubicBezTo>
                      <a:pt x="22731" y="43552"/>
                      <a:pt x="22826" y="43711"/>
                      <a:pt x="22890" y="43775"/>
                    </a:cubicBezTo>
                    <a:cubicBezTo>
                      <a:pt x="22954" y="43839"/>
                      <a:pt x="23017" y="43902"/>
                      <a:pt x="23113" y="43934"/>
                    </a:cubicBezTo>
                    <a:cubicBezTo>
                      <a:pt x="22794" y="43966"/>
                      <a:pt x="22731" y="44316"/>
                      <a:pt x="22731" y="44444"/>
                    </a:cubicBezTo>
                    <a:cubicBezTo>
                      <a:pt x="22699" y="44603"/>
                      <a:pt x="22699" y="44794"/>
                      <a:pt x="22667" y="44953"/>
                    </a:cubicBezTo>
                    <a:lnTo>
                      <a:pt x="22667" y="45112"/>
                    </a:lnTo>
                    <a:cubicBezTo>
                      <a:pt x="22667" y="45717"/>
                      <a:pt x="22635" y="46258"/>
                      <a:pt x="22381" y="46799"/>
                    </a:cubicBezTo>
                    <a:cubicBezTo>
                      <a:pt x="22190" y="47118"/>
                      <a:pt x="22253" y="47468"/>
                      <a:pt x="22476" y="47882"/>
                    </a:cubicBezTo>
                    <a:cubicBezTo>
                      <a:pt x="22559" y="48020"/>
                      <a:pt x="22691" y="48111"/>
                      <a:pt x="22891" y="48111"/>
                    </a:cubicBezTo>
                    <a:cubicBezTo>
                      <a:pt x="22921" y="48111"/>
                      <a:pt x="22953" y="48109"/>
                      <a:pt x="22985" y="48105"/>
                    </a:cubicBezTo>
                    <a:cubicBezTo>
                      <a:pt x="23078" y="48091"/>
                      <a:pt x="23170" y="48084"/>
                      <a:pt x="23258" y="48084"/>
                    </a:cubicBezTo>
                    <a:cubicBezTo>
                      <a:pt x="23382" y="48084"/>
                      <a:pt x="23497" y="48099"/>
                      <a:pt x="23590" y="48136"/>
                    </a:cubicBezTo>
                    <a:cubicBezTo>
                      <a:pt x="23718" y="48136"/>
                      <a:pt x="23877" y="48232"/>
                      <a:pt x="24004" y="48296"/>
                    </a:cubicBezTo>
                    <a:cubicBezTo>
                      <a:pt x="24036" y="48296"/>
                      <a:pt x="24100" y="48327"/>
                      <a:pt x="24132" y="48359"/>
                    </a:cubicBezTo>
                    <a:cubicBezTo>
                      <a:pt x="24259" y="48391"/>
                      <a:pt x="24354" y="48423"/>
                      <a:pt x="24450" y="48423"/>
                    </a:cubicBezTo>
                    <a:cubicBezTo>
                      <a:pt x="24641" y="48423"/>
                      <a:pt x="24768" y="48327"/>
                      <a:pt x="24864" y="48105"/>
                    </a:cubicBezTo>
                    <a:cubicBezTo>
                      <a:pt x="24927" y="47945"/>
                      <a:pt x="24959" y="47818"/>
                      <a:pt x="24991" y="47691"/>
                    </a:cubicBezTo>
                    <a:cubicBezTo>
                      <a:pt x="25023" y="47595"/>
                      <a:pt x="25055" y="47500"/>
                      <a:pt x="25087" y="47404"/>
                    </a:cubicBezTo>
                    <a:cubicBezTo>
                      <a:pt x="25087" y="47404"/>
                      <a:pt x="25087" y="47372"/>
                      <a:pt x="25118" y="47372"/>
                    </a:cubicBezTo>
                    <a:cubicBezTo>
                      <a:pt x="25150" y="47595"/>
                      <a:pt x="25150" y="47818"/>
                      <a:pt x="25150" y="48041"/>
                    </a:cubicBezTo>
                    <a:cubicBezTo>
                      <a:pt x="25150" y="48073"/>
                      <a:pt x="25118" y="48105"/>
                      <a:pt x="25087" y="48136"/>
                    </a:cubicBezTo>
                    <a:cubicBezTo>
                      <a:pt x="25087" y="48136"/>
                      <a:pt x="25055" y="48168"/>
                      <a:pt x="25023" y="48200"/>
                    </a:cubicBezTo>
                    <a:cubicBezTo>
                      <a:pt x="24959" y="48296"/>
                      <a:pt x="24896" y="48391"/>
                      <a:pt x="24864" y="48487"/>
                    </a:cubicBezTo>
                    <a:cubicBezTo>
                      <a:pt x="24800" y="48582"/>
                      <a:pt x="24800" y="48678"/>
                      <a:pt x="24768" y="48773"/>
                    </a:cubicBezTo>
                    <a:cubicBezTo>
                      <a:pt x="24768" y="48773"/>
                      <a:pt x="24768" y="48773"/>
                      <a:pt x="24768" y="48805"/>
                    </a:cubicBezTo>
                    <a:cubicBezTo>
                      <a:pt x="24705" y="48678"/>
                      <a:pt x="24577" y="48455"/>
                      <a:pt x="24291" y="48455"/>
                    </a:cubicBezTo>
                    <a:cubicBezTo>
                      <a:pt x="24227" y="48455"/>
                      <a:pt x="24132" y="48455"/>
                      <a:pt x="24036" y="48487"/>
                    </a:cubicBezTo>
                    <a:cubicBezTo>
                      <a:pt x="23929" y="48522"/>
                      <a:pt x="23835" y="48540"/>
                      <a:pt x="23747" y="48540"/>
                    </a:cubicBezTo>
                    <a:cubicBezTo>
                      <a:pt x="23602" y="48540"/>
                      <a:pt x="23475" y="48491"/>
                      <a:pt x="23336" y="48391"/>
                    </a:cubicBezTo>
                    <a:cubicBezTo>
                      <a:pt x="23176" y="48296"/>
                      <a:pt x="23017" y="48232"/>
                      <a:pt x="22858" y="48232"/>
                    </a:cubicBezTo>
                    <a:cubicBezTo>
                      <a:pt x="22508" y="48232"/>
                      <a:pt x="22221" y="48455"/>
                      <a:pt x="22126" y="48805"/>
                    </a:cubicBezTo>
                    <a:cubicBezTo>
                      <a:pt x="22062" y="49123"/>
                      <a:pt x="22030" y="49378"/>
                      <a:pt x="22030" y="49633"/>
                    </a:cubicBezTo>
                    <a:cubicBezTo>
                      <a:pt x="22062" y="50142"/>
                      <a:pt x="22062" y="50747"/>
                      <a:pt x="21839" y="51320"/>
                    </a:cubicBezTo>
                    <a:cubicBezTo>
                      <a:pt x="21776" y="51543"/>
                      <a:pt x="21808" y="51766"/>
                      <a:pt x="21808" y="51988"/>
                    </a:cubicBezTo>
                    <a:cubicBezTo>
                      <a:pt x="21808" y="52052"/>
                      <a:pt x="21839" y="52116"/>
                      <a:pt x="21839" y="52148"/>
                    </a:cubicBezTo>
                    <a:cubicBezTo>
                      <a:pt x="21839" y="52243"/>
                      <a:pt x="21871" y="52339"/>
                      <a:pt x="21935" y="52402"/>
                    </a:cubicBezTo>
                    <a:cubicBezTo>
                      <a:pt x="21871" y="52402"/>
                      <a:pt x="21744" y="52434"/>
                      <a:pt x="21680" y="52625"/>
                    </a:cubicBezTo>
                    <a:cubicBezTo>
                      <a:pt x="21617" y="52721"/>
                      <a:pt x="21617" y="52848"/>
                      <a:pt x="21585" y="52975"/>
                    </a:cubicBezTo>
                    <a:cubicBezTo>
                      <a:pt x="21553" y="53103"/>
                      <a:pt x="21553" y="53198"/>
                      <a:pt x="21553" y="53325"/>
                    </a:cubicBezTo>
                    <a:cubicBezTo>
                      <a:pt x="21521" y="53516"/>
                      <a:pt x="21489" y="53707"/>
                      <a:pt x="21457" y="53898"/>
                    </a:cubicBezTo>
                    <a:cubicBezTo>
                      <a:pt x="21426" y="54185"/>
                      <a:pt x="21330" y="54472"/>
                      <a:pt x="21298" y="54726"/>
                    </a:cubicBezTo>
                    <a:cubicBezTo>
                      <a:pt x="21235" y="54981"/>
                      <a:pt x="21171" y="55267"/>
                      <a:pt x="21107" y="55522"/>
                    </a:cubicBezTo>
                    <a:cubicBezTo>
                      <a:pt x="21044" y="55840"/>
                      <a:pt x="21012" y="56159"/>
                      <a:pt x="20980" y="56477"/>
                    </a:cubicBezTo>
                    <a:cubicBezTo>
                      <a:pt x="20980" y="56573"/>
                      <a:pt x="20980" y="56732"/>
                      <a:pt x="21075" y="56827"/>
                    </a:cubicBezTo>
                    <a:cubicBezTo>
                      <a:pt x="21137" y="56889"/>
                      <a:pt x="21225" y="56924"/>
                      <a:pt x="21340" y="56924"/>
                    </a:cubicBezTo>
                    <a:cubicBezTo>
                      <a:pt x="21403" y="56924"/>
                      <a:pt x="21474" y="56914"/>
                      <a:pt x="21553" y="56891"/>
                    </a:cubicBezTo>
                    <a:cubicBezTo>
                      <a:pt x="21623" y="56879"/>
                      <a:pt x="21688" y="56872"/>
                      <a:pt x="21751" y="56872"/>
                    </a:cubicBezTo>
                    <a:cubicBezTo>
                      <a:pt x="21860" y="56872"/>
                      <a:pt x="21961" y="56894"/>
                      <a:pt x="22062" y="56955"/>
                    </a:cubicBezTo>
                    <a:cubicBezTo>
                      <a:pt x="22190" y="57018"/>
                      <a:pt x="22285" y="57114"/>
                      <a:pt x="22381" y="57177"/>
                    </a:cubicBezTo>
                    <a:cubicBezTo>
                      <a:pt x="22476" y="57241"/>
                      <a:pt x="22540" y="57273"/>
                      <a:pt x="22635" y="57273"/>
                    </a:cubicBezTo>
                    <a:cubicBezTo>
                      <a:pt x="22858" y="57273"/>
                      <a:pt x="22890" y="57050"/>
                      <a:pt x="22922" y="56986"/>
                    </a:cubicBezTo>
                    <a:lnTo>
                      <a:pt x="22922" y="56891"/>
                    </a:lnTo>
                    <a:cubicBezTo>
                      <a:pt x="22954" y="56732"/>
                      <a:pt x="22985" y="56573"/>
                      <a:pt x="23017" y="56445"/>
                    </a:cubicBezTo>
                    <a:cubicBezTo>
                      <a:pt x="23145" y="56668"/>
                      <a:pt x="23176" y="56859"/>
                      <a:pt x="23113" y="57050"/>
                    </a:cubicBezTo>
                    <a:cubicBezTo>
                      <a:pt x="23017" y="57241"/>
                      <a:pt x="22922" y="57400"/>
                      <a:pt x="22826" y="57623"/>
                    </a:cubicBezTo>
                    <a:lnTo>
                      <a:pt x="22826" y="57559"/>
                    </a:lnTo>
                    <a:cubicBezTo>
                      <a:pt x="22769" y="57388"/>
                      <a:pt x="22635" y="57268"/>
                      <a:pt x="22425" y="57268"/>
                    </a:cubicBezTo>
                    <a:cubicBezTo>
                      <a:pt x="22400" y="57268"/>
                      <a:pt x="22375" y="57270"/>
                      <a:pt x="22349" y="57273"/>
                    </a:cubicBezTo>
                    <a:cubicBezTo>
                      <a:pt x="22253" y="57305"/>
                      <a:pt x="22158" y="57305"/>
                      <a:pt x="22062" y="57305"/>
                    </a:cubicBezTo>
                    <a:cubicBezTo>
                      <a:pt x="21967" y="57305"/>
                      <a:pt x="21839" y="57337"/>
                      <a:pt x="21712" y="57337"/>
                    </a:cubicBezTo>
                    <a:cubicBezTo>
                      <a:pt x="21682" y="57344"/>
                      <a:pt x="21656" y="57348"/>
                      <a:pt x="21631" y="57348"/>
                    </a:cubicBezTo>
                    <a:cubicBezTo>
                      <a:pt x="21553" y="57348"/>
                      <a:pt x="21499" y="57307"/>
                      <a:pt x="21426" y="57209"/>
                    </a:cubicBezTo>
                    <a:cubicBezTo>
                      <a:pt x="21394" y="57146"/>
                      <a:pt x="21298" y="57018"/>
                      <a:pt x="21139" y="57018"/>
                    </a:cubicBezTo>
                    <a:cubicBezTo>
                      <a:pt x="20980" y="57018"/>
                      <a:pt x="20884" y="57146"/>
                      <a:pt x="20853" y="57209"/>
                    </a:cubicBezTo>
                    <a:cubicBezTo>
                      <a:pt x="20821" y="57305"/>
                      <a:pt x="20757" y="57368"/>
                      <a:pt x="20725" y="57496"/>
                    </a:cubicBezTo>
                    <a:cubicBezTo>
                      <a:pt x="20662" y="57878"/>
                      <a:pt x="20566" y="58196"/>
                      <a:pt x="20502" y="58546"/>
                    </a:cubicBezTo>
                    <a:cubicBezTo>
                      <a:pt x="20471" y="58737"/>
                      <a:pt x="20439" y="58960"/>
                      <a:pt x="20407" y="59151"/>
                    </a:cubicBezTo>
                    <a:cubicBezTo>
                      <a:pt x="20343" y="59661"/>
                      <a:pt x="20280" y="60138"/>
                      <a:pt x="20089" y="60584"/>
                    </a:cubicBezTo>
                    <a:cubicBezTo>
                      <a:pt x="20057" y="60679"/>
                      <a:pt x="20025" y="60775"/>
                      <a:pt x="20025" y="60838"/>
                    </a:cubicBezTo>
                    <a:lnTo>
                      <a:pt x="20025" y="60870"/>
                    </a:lnTo>
                    <a:cubicBezTo>
                      <a:pt x="19993" y="60966"/>
                      <a:pt x="20025" y="61189"/>
                      <a:pt x="20311" y="61316"/>
                    </a:cubicBezTo>
                    <a:cubicBezTo>
                      <a:pt x="20566" y="61412"/>
                      <a:pt x="20789" y="61443"/>
                      <a:pt x="21044" y="61443"/>
                    </a:cubicBezTo>
                    <a:cubicBezTo>
                      <a:pt x="20821" y="61475"/>
                      <a:pt x="20566" y="61507"/>
                      <a:pt x="20343" y="61666"/>
                    </a:cubicBezTo>
                    <a:lnTo>
                      <a:pt x="20248" y="61666"/>
                    </a:lnTo>
                    <a:cubicBezTo>
                      <a:pt x="20208" y="61655"/>
                      <a:pt x="20169" y="61649"/>
                      <a:pt x="20133" y="61649"/>
                    </a:cubicBezTo>
                    <a:cubicBezTo>
                      <a:pt x="19970" y="61649"/>
                      <a:pt x="19848" y="61759"/>
                      <a:pt x="19770" y="61889"/>
                    </a:cubicBezTo>
                    <a:cubicBezTo>
                      <a:pt x="19675" y="62144"/>
                      <a:pt x="19611" y="62398"/>
                      <a:pt x="19579" y="62589"/>
                    </a:cubicBezTo>
                    <a:cubicBezTo>
                      <a:pt x="19484" y="62908"/>
                      <a:pt x="19420" y="63226"/>
                      <a:pt x="19356" y="63544"/>
                    </a:cubicBezTo>
                    <a:cubicBezTo>
                      <a:pt x="19293" y="63895"/>
                      <a:pt x="19229" y="64213"/>
                      <a:pt x="19133" y="64531"/>
                    </a:cubicBezTo>
                    <a:cubicBezTo>
                      <a:pt x="19102" y="64627"/>
                      <a:pt x="19070" y="64722"/>
                      <a:pt x="19038" y="64818"/>
                    </a:cubicBezTo>
                    <a:cubicBezTo>
                      <a:pt x="19006" y="64945"/>
                      <a:pt x="18974" y="65041"/>
                      <a:pt x="18942" y="65168"/>
                    </a:cubicBezTo>
                    <a:cubicBezTo>
                      <a:pt x="18911" y="65359"/>
                      <a:pt x="18942" y="65518"/>
                      <a:pt x="19006" y="65614"/>
                    </a:cubicBezTo>
                    <a:cubicBezTo>
                      <a:pt x="19075" y="65683"/>
                      <a:pt x="19177" y="65735"/>
                      <a:pt x="19324" y="65735"/>
                    </a:cubicBezTo>
                    <a:cubicBezTo>
                      <a:pt x="19381" y="65735"/>
                      <a:pt x="19444" y="65727"/>
                      <a:pt x="19515" y="65709"/>
                    </a:cubicBezTo>
                    <a:cubicBezTo>
                      <a:pt x="19643" y="65677"/>
                      <a:pt x="19738" y="65677"/>
                      <a:pt x="19834" y="65646"/>
                    </a:cubicBezTo>
                    <a:cubicBezTo>
                      <a:pt x="19897" y="65614"/>
                      <a:pt x="19993" y="65614"/>
                      <a:pt x="20057" y="65582"/>
                    </a:cubicBezTo>
                    <a:cubicBezTo>
                      <a:pt x="20096" y="65574"/>
                      <a:pt x="20136" y="65570"/>
                      <a:pt x="20176" y="65570"/>
                    </a:cubicBezTo>
                    <a:cubicBezTo>
                      <a:pt x="20295" y="65570"/>
                      <a:pt x="20415" y="65606"/>
                      <a:pt x="20534" y="65677"/>
                    </a:cubicBezTo>
                    <a:lnTo>
                      <a:pt x="20407" y="65709"/>
                    </a:lnTo>
                    <a:cubicBezTo>
                      <a:pt x="20184" y="65805"/>
                      <a:pt x="19961" y="65900"/>
                      <a:pt x="19738" y="65964"/>
                    </a:cubicBezTo>
                    <a:cubicBezTo>
                      <a:pt x="19579" y="66028"/>
                      <a:pt x="19420" y="66059"/>
                      <a:pt x="19261" y="66091"/>
                    </a:cubicBezTo>
                    <a:lnTo>
                      <a:pt x="19165" y="66123"/>
                    </a:lnTo>
                    <a:cubicBezTo>
                      <a:pt x="18751" y="66187"/>
                      <a:pt x="18497" y="66473"/>
                      <a:pt x="18338" y="66887"/>
                    </a:cubicBezTo>
                    <a:cubicBezTo>
                      <a:pt x="18274" y="67174"/>
                      <a:pt x="18210" y="67428"/>
                      <a:pt x="18115" y="67683"/>
                    </a:cubicBezTo>
                    <a:cubicBezTo>
                      <a:pt x="18051" y="67938"/>
                      <a:pt x="17987" y="68224"/>
                      <a:pt x="17924" y="68479"/>
                    </a:cubicBezTo>
                    <a:cubicBezTo>
                      <a:pt x="17828" y="68765"/>
                      <a:pt x="17701" y="69084"/>
                      <a:pt x="17605" y="69402"/>
                    </a:cubicBezTo>
                    <a:cubicBezTo>
                      <a:pt x="17510" y="69625"/>
                      <a:pt x="17446" y="69848"/>
                      <a:pt x="17351" y="70102"/>
                    </a:cubicBezTo>
                    <a:cubicBezTo>
                      <a:pt x="17287" y="70262"/>
                      <a:pt x="17255" y="70453"/>
                      <a:pt x="17351" y="70580"/>
                    </a:cubicBezTo>
                    <a:cubicBezTo>
                      <a:pt x="17383" y="70612"/>
                      <a:pt x="17414" y="70675"/>
                      <a:pt x="17446" y="70675"/>
                    </a:cubicBezTo>
                    <a:cubicBezTo>
                      <a:pt x="17032" y="70994"/>
                      <a:pt x="16714" y="71408"/>
                      <a:pt x="16555" y="71981"/>
                    </a:cubicBezTo>
                    <a:cubicBezTo>
                      <a:pt x="16364" y="72522"/>
                      <a:pt x="16236" y="72968"/>
                      <a:pt x="16077" y="73350"/>
                    </a:cubicBezTo>
                    <a:cubicBezTo>
                      <a:pt x="16014" y="73541"/>
                      <a:pt x="15918" y="73700"/>
                      <a:pt x="15823" y="73859"/>
                    </a:cubicBezTo>
                    <a:cubicBezTo>
                      <a:pt x="15759" y="73986"/>
                      <a:pt x="15695" y="74114"/>
                      <a:pt x="15663" y="74241"/>
                    </a:cubicBezTo>
                    <a:cubicBezTo>
                      <a:pt x="15600" y="74368"/>
                      <a:pt x="15536" y="74559"/>
                      <a:pt x="15632" y="74718"/>
                    </a:cubicBezTo>
                    <a:cubicBezTo>
                      <a:pt x="15727" y="74846"/>
                      <a:pt x="15918" y="74878"/>
                      <a:pt x="16077" y="74878"/>
                    </a:cubicBezTo>
                    <a:lnTo>
                      <a:pt x="16109" y="74878"/>
                    </a:lnTo>
                    <a:cubicBezTo>
                      <a:pt x="16300" y="74878"/>
                      <a:pt x="16491" y="74846"/>
                      <a:pt x="16650" y="74814"/>
                    </a:cubicBezTo>
                    <a:cubicBezTo>
                      <a:pt x="16650" y="74814"/>
                      <a:pt x="16650" y="74846"/>
                      <a:pt x="16650" y="74846"/>
                    </a:cubicBezTo>
                    <a:lnTo>
                      <a:pt x="16555" y="74878"/>
                    </a:lnTo>
                    <a:cubicBezTo>
                      <a:pt x="16109" y="75100"/>
                      <a:pt x="15632" y="75323"/>
                      <a:pt x="15313" y="75705"/>
                    </a:cubicBezTo>
                    <a:cubicBezTo>
                      <a:pt x="15059" y="75992"/>
                      <a:pt x="14804" y="76374"/>
                      <a:pt x="14963" y="76820"/>
                    </a:cubicBezTo>
                    <a:cubicBezTo>
                      <a:pt x="15090" y="77106"/>
                      <a:pt x="15059" y="77393"/>
                      <a:pt x="14899" y="77775"/>
                    </a:cubicBezTo>
                    <a:cubicBezTo>
                      <a:pt x="14899" y="77838"/>
                      <a:pt x="14868" y="77902"/>
                      <a:pt x="14836" y="77966"/>
                    </a:cubicBezTo>
                    <a:cubicBezTo>
                      <a:pt x="14772" y="78093"/>
                      <a:pt x="14708" y="78220"/>
                      <a:pt x="14677" y="78348"/>
                    </a:cubicBezTo>
                    <a:cubicBezTo>
                      <a:pt x="14645" y="78507"/>
                      <a:pt x="14645" y="78666"/>
                      <a:pt x="14740" y="78761"/>
                    </a:cubicBezTo>
                    <a:cubicBezTo>
                      <a:pt x="14819" y="78867"/>
                      <a:pt x="14942" y="78929"/>
                      <a:pt x="15091" y="78929"/>
                    </a:cubicBezTo>
                    <a:cubicBezTo>
                      <a:pt x="15121" y="78929"/>
                      <a:pt x="15153" y="78926"/>
                      <a:pt x="15186" y="78921"/>
                    </a:cubicBezTo>
                    <a:cubicBezTo>
                      <a:pt x="15345" y="78889"/>
                      <a:pt x="15472" y="78857"/>
                      <a:pt x="15632" y="78793"/>
                    </a:cubicBezTo>
                    <a:lnTo>
                      <a:pt x="15632" y="78793"/>
                    </a:lnTo>
                    <a:cubicBezTo>
                      <a:pt x="15441" y="78921"/>
                      <a:pt x="15281" y="79048"/>
                      <a:pt x="15090" y="79175"/>
                    </a:cubicBezTo>
                    <a:cubicBezTo>
                      <a:pt x="15027" y="79239"/>
                      <a:pt x="14931" y="79271"/>
                      <a:pt x="14868" y="79335"/>
                    </a:cubicBezTo>
                    <a:cubicBezTo>
                      <a:pt x="14645" y="79494"/>
                      <a:pt x="14422" y="79653"/>
                      <a:pt x="14231" y="79844"/>
                    </a:cubicBezTo>
                    <a:cubicBezTo>
                      <a:pt x="14072" y="79939"/>
                      <a:pt x="14008" y="80067"/>
                      <a:pt x="14008" y="80226"/>
                    </a:cubicBezTo>
                    <a:cubicBezTo>
                      <a:pt x="13976" y="80353"/>
                      <a:pt x="14040" y="80481"/>
                      <a:pt x="14167" y="80608"/>
                    </a:cubicBezTo>
                    <a:cubicBezTo>
                      <a:pt x="14263" y="80735"/>
                      <a:pt x="14263" y="80799"/>
                      <a:pt x="14199" y="80863"/>
                    </a:cubicBezTo>
                    <a:cubicBezTo>
                      <a:pt x="14135" y="80958"/>
                      <a:pt x="14040" y="81085"/>
                      <a:pt x="13944" y="81181"/>
                    </a:cubicBezTo>
                    <a:cubicBezTo>
                      <a:pt x="13849" y="81276"/>
                      <a:pt x="13753" y="81404"/>
                      <a:pt x="13658" y="81499"/>
                    </a:cubicBezTo>
                    <a:lnTo>
                      <a:pt x="13594" y="81595"/>
                    </a:lnTo>
                    <a:cubicBezTo>
                      <a:pt x="13435" y="81818"/>
                      <a:pt x="13276" y="82040"/>
                      <a:pt x="13148" y="82295"/>
                    </a:cubicBezTo>
                    <a:cubicBezTo>
                      <a:pt x="13053" y="82486"/>
                      <a:pt x="13053" y="82613"/>
                      <a:pt x="13085" y="82709"/>
                    </a:cubicBezTo>
                    <a:cubicBezTo>
                      <a:pt x="13117" y="82805"/>
                      <a:pt x="13212" y="82932"/>
                      <a:pt x="13435" y="83027"/>
                    </a:cubicBezTo>
                    <a:cubicBezTo>
                      <a:pt x="13690" y="83091"/>
                      <a:pt x="13881" y="83155"/>
                      <a:pt x="14040" y="83155"/>
                    </a:cubicBezTo>
                    <a:cubicBezTo>
                      <a:pt x="14326" y="83187"/>
                      <a:pt x="14454" y="83218"/>
                      <a:pt x="14517" y="83378"/>
                    </a:cubicBezTo>
                    <a:cubicBezTo>
                      <a:pt x="14581" y="83473"/>
                      <a:pt x="14645" y="83537"/>
                      <a:pt x="14677" y="83537"/>
                    </a:cubicBezTo>
                    <a:cubicBezTo>
                      <a:pt x="14772" y="83600"/>
                      <a:pt x="14868" y="83632"/>
                      <a:pt x="14931" y="83696"/>
                    </a:cubicBezTo>
                    <a:cubicBezTo>
                      <a:pt x="15090" y="83760"/>
                      <a:pt x="15250" y="83855"/>
                      <a:pt x="15377" y="83951"/>
                    </a:cubicBezTo>
                    <a:cubicBezTo>
                      <a:pt x="15472" y="84014"/>
                      <a:pt x="15504" y="84078"/>
                      <a:pt x="15536" y="84078"/>
                    </a:cubicBezTo>
                    <a:cubicBezTo>
                      <a:pt x="15568" y="84460"/>
                      <a:pt x="15441" y="84715"/>
                      <a:pt x="15186" y="84842"/>
                    </a:cubicBezTo>
                    <a:cubicBezTo>
                      <a:pt x="14708" y="85065"/>
                      <a:pt x="14231" y="85288"/>
                      <a:pt x="13753" y="85479"/>
                    </a:cubicBezTo>
                    <a:cubicBezTo>
                      <a:pt x="13244" y="85733"/>
                      <a:pt x="12703" y="85988"/>
                      <a:pt x="12162" y="86211"/>
                    </a:cubicBezTo>
                    <a:cubicBezTo>
                      <a:pt x="11875" y="86338"/>
                      <a:pt x="11557" y="86434"/>
                      <a:pt x="11207" y="86466"/>
                    </a:cubicBezTo>
                    <a:cubicBezTo>
                      <a:pt x="9965" y="86625"/>
                      <a:pt x="8755" y="86752"/>
                      <a:pt x="7577" y="86911"/>
                    </a:cubicBezTo>
                    <a:cubicBezTo>
                      <a:pt x="7418" y="86911"/>
                      <a:pt x="7227" y="86911"/>
                      <a:pt x="7068" y="86943"/>
                    </a:cubicBezTo>
                    <a:cubicBezTo>
                      <a:pt x="6915" y="86943"/>
                      <a:pt x="6803" y="86902"/>
                      <a:pt x="6667" y="86902"/>
                    </a:cubicBezTo>
                    <a:cubicBezTo>
                      <a:pt x="6633" y="86902"/>
                      <a:pt x="6597" y="86905"/>
                      <a:pt x="6559" y="86911"/>
                    </a:cubicBezTo>
                    <a:lnTo>
                      <a:pt x="7100" y="87675"/>
                    </a:lnTo>
                    <a:cubicBezTo>
                      <a:pt x="8851" y="87580"/>
                      <a:pt x="11525" y="87452"/>
                      <a:pt x="12257" y="87452"/>
                    </a:cubicBezTo>
                    <a:lnTo>
                      <a:pt x="12353" y="87452"/>
                    </a:lnTo>
                    <a:cubicBezTo>
                      <a:pt x="12830" y="87452"/>
                      <a:pt x="13308" y="87389"/>
                      <a:pt x="13690" y="87293"/>
                    </a:cubicBezTo>
                    <a:cubicBezTo>
                      <a:pt x="14231" y="87134"/>
                      <a:pt x="14772" y="86943"/>
                      <a:pt x="15281" y="86784"/>
                    </a:cubicBezTo>
                    <a:cubicBezTo>
                      <a:pt x="15663" y="86657"/>
                      <a:pt x="16045" y="86529"/>
                      <a:pt x="16427" y="86402"/>
                    </a:cubicBezTo>
                    <a:cubicBezTo>
                      <a:pt x="17383" y="86115"/>
                      <a:pt x="18147" y="85638"/>
                      <a:pt x="18751" y="84969"/>
                    </a:cubicBezTo>
                    <a:cubicBezTo>
                      <a:pt x="18911" y="84810"/>
                      <a:pt x="19133" y="84619"/>
                      <a:pt x="19420" y="84396"/>
                    </a:cubicBezTo>
                    <a:cubicBezTo>
                      <a:pt x="19929" y="83982"/>
                      <a:pt x="20343" y="83537"/>
                      <a:pt x="20598" y="83027"/>
                    </a:cubicBezTo>
                    <a:cubicBezTo>
                      <a:pt x="20725" y="82773"/>
                      <a:pt x="20789" y="82550"/>
                      <a:pt x="20789" y="82359"/>
                    </a:cubicBezTo>
                    <a:cubicBezTo>
                      <a:pt x="20821" y="82168"/>
                      <a:pt x="20853" y="82009"/>
                      <a:pt x="20980" y="81881"/>
                    </a:cubicBezTo>
                    <a:cubicBezTo>
                      <a:pt x="21266" y="81563"/>
                      <a:pt x="21521" y="81213"/>
                      <a:pt x="21617" y="80799"/>
                    </a:cubicBezTo>
                    <a:cubicBezTo>
                      <a:pt x="21712" y="80449"/>
                      <a:pt x="21680" y="80130"/>
                      <a:pt x="21457" y="79876"/>
                    </a:cubicBezTo>
                    <a:cubicBezTo>
                      <a:pt x="21362" y="79717"/>
                      <a:pt x="21298" y="79557"/>
                      <a:pt x="21298" y="79430"/>
                    </a:cubicBezTo>
                    <a:cubicBezTo>
                      <a:pt x="21298" y="79207"/>
                      <a:pt x="21362" y="78952"/>
                      <a:pt x="21426" y="78698"/>
                    </a:cubicBezTo>
                    <a:lnTo>
                      <a:pt x="21457" y="78539"/>
                    </a:lnTo>
                    <a:cubicBezTo>
                      <a:pt x="21521" y="78316"/>
                      <a:pt x="21489" y="78157"/>
                      <a:pt x="21394" y="78029"/>
                    </a:cubicBezTo>
                    <a:cubicBezTo>
                      <a:pt x="21330" y="77966"/>
                      <a:pt x="21235" y="77870"/>
                      <a:pt x="21012" y="77870"/>
                    </a:cubicBezTo>
                    <a:cubicBezTo>
                      <a:pt x="20948" y="77870"/>
                      <a:pt x="20853" y="77870"/>
                      <a:pt x="20757" y="77902"/>
                    </a:cubicBezTo>
                    <a:cubicBezTo>
                      <a:pt x="20662" y="77934"/>
                      <a:pt x="20598" y="77966"/>
                      <a:pt x="20502" y="77997"/>
                    </a:cubicBezTo>
                    <a:cubicBezTo>
                      <a:pt x="20439" y="78029"/>
                      <a:pt x="20343" y="78061"/>
                      <a:pt x="20280" y="78093"/>
                    </a:cubicBezTo>
                    <a:lnTo>
                      <a:pt x="20184" y="78093"/>
                    </a:lnTo>
                    <a:cubicBezTo>
                      <a:pt x="20184" y="78061"/>
                      <a:pt x="20184" y="78029"/>
                      <a:pt x="20184" y="77997"/>
                    </a:cubicBezTo>
                    <a:cubicBezTo>
                      <a:pt x="20248" y="77902"/>
                      <a:pt x="20343" y="77838"/>
                      <a:pt x="20439" y="77775"/>
                    </a:cubicBezTo>
                    <a:cubicBezTo>
                      <a:pt x="20541" y="77706"/>
                      <a:pt x="20634" y="77675"/>
                      <a:pt x="20723" y="77675"/>
                    </a:cubicBezTo>
                    <a:cubicBezTo>
                      <a:pt x="20800" y="77675"/>
                      <a:pt x="20874" y="77698"/>
                      <a:pt x="20948" y="77743"/>
                    </a:cubicBezTo>
                    <a:cubicBezTo>
                      <a:pt x="21058" y="77812"/>
                      <a:pt x="21168" y="77845"/>
                      <a:pt x="21276" y="77845"/>
                    </a:cubicBezTo>
                    <a:cubicBezTo>
                      <a:pt x="21417" y="77845"/>
                      <a:pt x="21554" y="77788"/>
                      <a:pt x="21680" y="77679"/>
                    </a:cubicBezTo>
                    <a:cubicBezTo>
                      <a:pt x="21839" y="77584"/>
                      <a:pt x="22030" y="77424"/>
                      <a:pt x="22094" y="77233"/>
                    </a:cubicBezTo>
                    <a:cubicBezTo>
                      <a:pt x="22349" y="76724"/>
                      <a:pt x="22508" y="76278"/>
                      <a:pt x="22635" y="75865"/>
                    </a:cubicBezTo>
                    <a:cubicBezTo>
                      <a:pt x="22699" y="75642"/>
                      <a:pt x="22731" y="75387"/>
                      <a:pt x="22699" y="75069"/>
                    </a:cubicBezTo>
                    <a:cubicBezTo>
                      <a:pt x="22635" y="74655"/>
                      <a:pt x="22381" y="74400"/>
                      <a:pt x="21935" y="74368"/>
                    </a:cubicBezTo>
                    <a:lnTo>
                      <a:pt x="21903" y="74368"/>
                    </a:lnTo>
                    <a:cubicBezTo>
                      <a:pt x="22030" y="74368"/>
                      <a:pt x="22158" y="74336"/>
                      <a:pt x="22285" y="74241"/>
                    </a:cubicBezTo>
                    <a:cubicBezTo>
                      <a:pt x="22412" y="74145"/>
                      <a:pt x="22540" y="74050"/>
                      <a:pt x="22667" y="73923"/>
                    </a:cubicBezTo>
                    <a:cubicBezTo>
                      <a:pt x="23049" y="73445"/>
                      <a:pt x="23272" y="72872"/>
                      <a:pt x="23399" y="72076"/>
                    </a:cubicBezTo>
                    <a:cubicBezTo>
                      <a:pt x="23463" y="71694"/>
                      <a:pt x="23495" y="71280"/>
                      <a:pt x="23367" y="70866"/>
                    </a:cubicBezTo>
                    <a:cubicBezTo>
                      <a:pt x="23259" y="70567"/>
                      <a:pt x="23080" y="70407"/>
                      <a:pt x="22791" y="70407"/>
                    </a:cubicBezTo>
                    <a:cubicBezTo>
                      <a:pt x="22742" y="70407"/>
                      <a:pt x="22690" y="70412"/>
                      <a:pt x="22635" y="70421"/>
                    </a:cubicBezTo>
                    <a:cubicBezTo>
                      <a:pt x="22476" y="70453"/>
                      <a:pt x="22349" y="70484"/>
                      <a:pt x="22221" y="70548"/>
                    </a:cubicBezTo>
                    <a:cubicBezTo>
                      <a:pt x="22158" y="70548"/>
                      <a:pt x="22126" y="70548"/>
                      <a:pt x="22094" y="70580"/>
                    </a:cubicBezTo>
                    <a:lnTo>
                      <a:pt x="22030" y="70580"/>
                    </a:lnTo>
                    <a:cubicBezTo>
                      <a:pt x="22030" y="70421"/>
                      <a:pt x="22062" y="70262"/>
                      <a:pt x="22062" y="70134"/>
                    </a:cubicBezTo>
                    <a:cubicBezTo>
                      <a:pt x="22094" y="70039"/>
                      <a:pt x="22126" y="70039"/>
                      <a:pt x="22158" y="70039"/>
                    </a:cubicBezTo>
                    <a:cubicBezTo>
                      <a:pt x="22158" y="70039"/>
                      <a:pt x="22190" y="70071"/>
                      <a:pt x="22221" y="70071"/>
                    </a:cubicBezTo>
                    <a:cubicBezTo>
                      <a:pt x="22317" y="70102"/>
                      <a:pt x="22412" y="70134"/>
                      <a:pt x="22508" y="70166"/>
                    </a:cubicBezTo>
                    <a:lnTo>
                      <a:pt x="22572" y="70198"/>
                    </a:lnTo>
                    <a:cubicBezTo>
                      <a:pt x="22708" y="70255"/>
                      <a:pt x="22840" y="70283"/>
                      <a:pt x="22967" y="70283"/>
                    </a:cubicBezTo>
                    <a:cubicBezTo>
                      <a:pt x="23196" y="70283"/>
                      <a:pt x="23406" y="70191"/>
                      <a:pt x="23590" y="70007"/>
                    </a:cubicBezTo>
                    <a:cubicBezTo>
                      <a:pt x="23686" y="69911"/>
                      <a:pt x="23845" y="69720"/>
                      <a:pt x="23941" y="69498"/>
                    </a:cubicBezTo>
                    <a:cubicBezTo>
                      <a:pt x="24195" y="68893"/>
                      <a:pt x="24323" y="68288"/>
                      <a:pt x="24323" y="67683"/>
                    </a:cubicBezTo>
                    <a:cubicBezTo>
                      <a:pt x="24323" y="67365"/>
                      <a:pt x="24323" y="67046"/>
                      <a:pt x="24100" y="66760"/>
                    </a:cubicBezTo>
                    <a:cubicBezTo>
                      <a:pt x="24132" y="66760"/>
                      <a:pt x="24132" y="66728"/>
                      <a:pt x="24163" y="66696"/>
                    </a:cubicBezTo>
                    <a:cubicBezTo>
                      <a:pt x="24259" y="66569"/>
                      <a:pt x="24386" y="66441"/>
                      <a:pt x="24450" y="66282"/>
                    </a:cubicBezTo>
                    <a:cubicBezTo>
                      <a:pt x="24736" y="65773"/>
                      <a:pt x="24896" y="65232"/>
                      <a:pt x="24959" y="64659"/>
                    </a:cubicBezTo>
                    <a:cubicBezTo>
                      <a:pt x="24991" y="64404"/>
                      <a:pt x="25023" y="64117"/>
                      <a:pt x="24991" y="63799"/>
                    </a:cubicBezTo>
                    <a:cubicBezTo>
                      <a:pt x="24959" y="63544"/>
                      <a:pt x="24864" y="63385"/>
                      <a:pt x="24641" y="63322"/>
                    </a:cubicBezTo>
                    <a:cubicBezTo>
                      <a:pt x="24673" y="63290"/>
                      <a:pt x="24736" y="63226"/>
                      <a:pt x="24800" y="63162"/>
                    </a:cubicBezTo>
                    <a:cubicBezTo>
                      <a:pt x="25023" y="62876"/>
                      <a:pt x="25182" y="62621"/>
                      <a:pt x="25278" y="62398"/>
                    </a:cubicBezTo>
                    <a:cubicBezTo>
                      <a:pt x="25660" y="61603"/>
                      <a:pt x="25723" y="60807"/>
                      <a:pt x="25469" y="60043"/>
                    </a:cubicBezTo>
                    <a:cubicBezTo>
                      <a:pt x="25373" y="59692"/>
                      <a:pt x="25087" y="59438"/>
                      <a:pt x="24736" y="59438"/>
                    </a:cubicBezTo>
                    <a:cubicBezTo>
                      <a:pt x="24641" y="59438"/>
                      <a:pt x="24514" y="59470"/>
                      <a:pt x="24386" y="59533"/>
                    </a:cubicBezTo>
                    <a:lnTo>
                      <a:pt x="24291" y="59533"/>
                    </a:lnTo>
                    <a:cubicBezTo>
                      <a:pt x="24259" y="59501"/>
                      <a:pt x="24259" y="59438"/>
                      <a:pt x="24291" y="59406"/>
                    </a:cubicBezTo>
                    <a:cubicBezTo>
                      <a:pt x="24291" y="59342"/>
                      <a:pt x="24323" y="59310"/>
                      <a:pt x="24354" y="59247"/>
                    </a:cubicBezTo>
                    <a:cubicBezTo>
                      <a:pt x="24386" y="59215"/>
                      <a:pt x="24418" y="59183"/>
                      <a:pt x="24418" y="59151"/>
                    </a:cubicBezTo>
                    <a:cubicBezTo>
                      <a:pt x="24450" y="59088"/>
                      <a:pt x="24514" y="59024"/>
                      <a:pt x="24545" y="58992"/>
                    </a:cubicBezTo>
                    <a:cubicBezTo>
                      <a:pt x="24577" y="58992"/>
                      <a:pt x="24673" y="59056"/>
                      <a:pt x="24705" y="59056"/>
                    </a:cubicBezTo>
                    <a:cubicBezTo>
                      <a:pt x="24896" y="59151"/>
                      <a:pt x="25055" y="59183"/>
                      <a:pt x="25214" y="59183"/>
                    </a:cubicBezTo>
                    <a:cubicBezTo>
                      <a:pt x="25564" y="59183"/>
                      <a:pt x="25755" y="58897"/>
                      <a:pt x="25882" y="58674"/>
                    </a:cubicBezTo>
                    <a:cubicBezTo>
                      <a:pt x="26360" y="57782"/>
                      <a:pt x="26169" y="56700"/>
                      <a:pt x="25405" y="55968"/>
                    </a:cubicBezTo>
                    <a:cubicBezTo>
                      <a:pt x="25246" y="55840"/>
                      <a:pt x="25118" y="55649"/>
                      <a:pt x="25023" y="55458"/>
                    </a:cubicBezTo>
                    <a:cubicBezTo>
                      <a:pt x="24991" y="55395"/>
                      <a:pt x="25023" y="55299"/>
                      <a:pt x="25055" y="55172"/>
                    </a:cubicBezTo>
                    <a:cubicBezTo>
                      <a:pt x="25087" y="55236"/>
                      <a:pt x="25150" y="55299"/>
                      <a:pt x="25182" y="55363"/>
                    </a:cubicBezTo>
                    <a:cubicBezTo>
                      <a:pt x="25278" y="55490"/>
                      <a:pt x="25405" y="55649"/>
                      <a:pt x="25532" y="55809"/>
                    </a:cubicBezTo>
                    <a:cubicBezTo>
                      <a:pt x="25660" y="55936"/>
                      <a:pt x="25819" y="56031"/>
                      <a:pt x="25978" y="56031"/>
                    </a:cubicBezTo>
                    <a:cubicBezTo>
                      <a:pt x="26169" y="56031"/>
                      <a:pt x="26328" y="55936"/>
                      <a:pt x="26455" y="55745"/>
                    </a:cubicBezTo>
                    <a:cubicBezTo>
                      <a:pt x="26551" y="55618"/>
                      <a:pt x="26646" y="55427"/>
                      <a:pt x="26710" y="55267"/>
                    </a:cubicBezTo>
                    <a:cubicBezTo>
                      <a:pt x="26901" y="54599"/>
                      <a:pt x="26869" y="53930"/>
                      <a:pt x="26583" y="53262"/>
                    </a:cubicBezTo>
                    <a:cubicBezTo>
                      <a:pt x="26519" y="53134"/>
                      <a:pt x="26455" y="52975"/>
                      <a:pt x="26392" y="52816"/>
                    </a:cubicBezTo>
                    <a:cubicBezTo>
                      <a:pt x="26328" y="52625"/>
                      <a:pt x="26233" y="52466"/>
                      <a:pt x="26169" y="52275"/>
                    </a:cubicBezTo>
                    <a:cubicBezTo>
                      <a:pt x="26105" y="52116"/>
                      <a:pt x="26137" y="52052"/>
                      <a:pt x="26201" y="52020"/>
                    </a:cubicBezTo>
                    <a:cubicBezTo>
                      <a:pt x="26241" y="51960"/>
                      <a:pt x="26294" y="51938"/>
                      <a:pt x="26360" y="51938"/>
                    </a:cubicBezTo>
                    <a:cubicBezTo>
                      <a:pt x="26398" y="51938"/>
                      <a:pt x="26441" y="51945"/>
                      <a:pt x="26487" y="51957"/>
                    </a:cubicBezTo>
                    <a:cubicBezTo>
                      <a:pt x="26562" y="51988"/>
                      <a:pt x="26636" y="52003"/>
                      <a:pt x="26710" y="52003"/>
                    </a:cubicBezTo>
                    <a:cubicBezTo>
                      <a:pt x="26859" y="52003"/>
                      <a:pt x="27007" y="51946"/>
                      <a:pt x="27156" y="51861"/>
                    </a:cubicBezTo>
                    <a:cubicBezTo>
                      <a:pt x="27793" y="51447"/>
                      <a:pt x="28079" y="50460"/>
                      <a:pt x="27761" y="49760"/>
                    </a:cubicBezTo>
                    <a:cubicBezTo>
                      <a:pt x="27665" y="49569"/>
                      <a:pt x="27602" y="49410"/>
                      <a:pt x="27570" y="49251"/>
                    </a:cubicBezTo>
                    <a:cubicBezTo>
                      <a:pt x="27538" y="48996"/>
                      <a:pt x="27538" y="48741"/>
                      <a:pt x="27506" y="48487"/>
                    </a:cubicBezTo>
                    <a:cubicBezTo>
                      <a:pt x="27506" y="48423"/>
                      <a:pt x="27506" y="48327"/>
                      <a:pt x="27474" y="48232"/>
                    </a:cubicBezTo>
                    <a:lnTo>
                      <a:pt x="27474" y="48168"/>
                    </a:lnTo>
                    <a:cubicBezTo>
                      <a:pt x="27474" y="48041"/>
                      <a:pt x="27442" y="47945"/>
                      <a:pt x="27474" y="47850"/>
                    </a:cubicBezTo>
                    <a:cubicBezTo>
                      <a:pt x="27474" y="47850"/>
                      <a:pt x="27474" y="47818"/>
                      <a:pt x="27474" y="47818"/>
                    </a:cubicBezTo>
                    <a:cubicBezTo>
                      <a:pt x="27474" y="47818"/>
                      <a:pt x="27506" y="47818"/>
                      <a:pt x="27506" y="47850"/>
                    </a:cubicBezTo>
                    <a:cubicBezTo>
                      <a:pt x="27570" y="47882"/>
                      <a:pt x="27602" y="47914"/>
                      <a:pt x="27665" y="47945"/>
                    </a:cubicBezTo>
                    <a:cubicBezTo>
                      <a:pt x="27665" y="47977"/>
                      <a:pt x="27697" y="48009"/>
                      <a:pt x="27729" y="48041"/>
                    </a:cubicBezTo>
                    <a:cubicBezTo>
                      <a:pt x="27888" y="48136"/>
                      <a:pt x="28015" y="48200"/>
                      <a:pt x="28175" y="48200"/>
                    </a:cubicBezTo>
                    <a:cubicBezTo>
                      <a:pt x="28302" y="48200"/>
                      <a:pt x="28493" y="48136"/>
                      <a:pt x="28652" y="47914"/>
                    </a:cubicBezTo>
                    <a:cubicBezTo>
                      <a:pt x="28716" y="47786"/>
                      <a:pt x="28779" y="47691"/>
                      <a:pt x="28811" y="47595"/>
                    </a:cubicBezTo>
                    <a:cubicBezTo>
                      <a:pt x="29098" y="46799"/>
                      <a:pt x="29098" y="45940"/>
                      <a:pt x="28779" y="45112"/>
                    </a:cubicBezTo>
                    <a:cubicBezTo>
                      <a:pt x="28620" y="44635"/>
                      <a:pt x="28493" y="44189"/>
                      <a:pt x="28397" y="43775"/>
                    </a:cubicBezTo>
                    <a:cubicBezTo>
                      <a:pt x="28366" y="43680"/>
                      <a:pt x="28366" y="43520"/>
                      <a:pt x="28429" y="43393"/>
                    </a:cubicBezTo>
                    <a:cubicBezTo>
                      <a:pt x="28461" y="43329"/>
                      <a:pt x="28493" y="43329"/>
                      <a:pt x="28493" y="43329"/>
                    </a:cubicBezTo>
                    <a:cubicBezTo>
                      <a:pt x="28525" y="43329"/>
                      <a:pt x="28557" y="43329"/>
                      <a:pt x="28620" y="43361"/>
                    </a:cubicBezTo>
                    <a:cubicBezTo>
                      <a:pt x="28716" y="43457"/>
                      <a:pt x="28811" y="43520"/>
                      <a:pt x="28939" y="43584"/>
                    </a:cubicBezTo>
                    <a:lnTo>
                      <a:pt x="29034" y="43680"/>
                    </a:lnTo>
                    <a:cubicBezTo>
                      <a:pt x="29200" y="43790"/>
                      <a:pt x="29360" y="43847"/>
                      <a:pt x="29511" y="43847"/>
                    </a:cubicBezTo>
                    <a:cubicBezTo>
                      <a:pt x="29708" y="43847"/>
                      <a:pt x="29891" y="43750"/>
                      <a:pt x="30053" y="43552"/>
                    </a:cubicBezTo>
                    <a:cubicBezTo>
                      <a:pt x="30276" y="43266"/>
                      <a:pt x="30308" y="42947"/>
                      <a:pt x="30339" y="42661"/>
                    </a:cubicBezTo>
                    <a:cubicBezTo>
                      <a:pt x="30371" y="41992"/>
                      <a:pt x="30244" y="41292"/>
                      <a:pt x="29925" y="40560"/>
                    </a:cubicBezTo>
                    <a:cubicBezTo>
                      <a:pt x="29766" y="40210"/>
                      <a:pt x="29607" y="39828"/>
                      <a:pt x="29448" y="39445"/>
                    </a:cubicBezTo>
                    <a:cubicBezTo>
                      <a:pt x="29480" y="39445"/>
                      <a:pt x="29480" y="39477"/>
                      <a:pt x="29512" y="39477"/>
                    </a:cubicBezTo>
                    <a:cubicBezTo>
                      <a:pt x="29639" y="39605"/>
                      <a:pt x="29830" y="39668"/>
                      <a:pt x="30021" y="39668"/>
                    </a:cubicBezTo>
                    <a:cubicBezTo>
                      <a:pt x="30308" y="39668"/>
                      <a:pt x="30594" y="39509"/>
                      <a:pt x="30721" y="39223"/>
                    </a:cubicBezTo>
                    <a:cubicBezTo>
                      <a:pt x="30785" y="39095"/>
                      <a:pt x="30817" y="39000"/>
                      <a:pt x="30817" y="38904"/>
                    </a:cubicBezTo>
                    <a:lnTo>
                      <a:pt x="30849" y="38745"/>
                    </a:lnTo>
                    <a:cubicBezTo>
                      <a:pt x="30881" y="38522"/>
                      <a:pt x="30912" y="38268"/>
                      <a:pt x="30912" y="38045"/>
                    </a:cubicBezTo>
                    <a:cubicBezTo>
                      <a:pt x="30912" y="37408"/>
                      <a:pt x="30849" y="36580"/>
                      <a:pt x="30435" y="35816"/>
                    </a:cubicBezTo>
                    <a:lnTo>
                      <a:pt x="30148" y="35307"/>
                    </a:lnTo>
                    <a:cubicBezTo>
                      <a:pt x="29989" y="34957"/>
                      <a:pt x="29798" y="34638"/>
                      <a:pt x="29607" y="34288"/>
                    </a:cubicBezTo>
                    <a:lnTo>
                      <a:pt x="29798" y="34288"/>
                    </a:lnTo>
                    <a:cubicBezTo>
                      <a:pt x="30276" y="34288"/>
                      <a:pt x="30371" y="33970"/>
                      <a:pt x="30403" y="33683"/>
                    </a:cubicBezTo>
                    <a:cubicBezTo>
                      <a:pt x="30530" y="32919"/>
                      <a:pt x="30435" y="32187"/>
                      <a:pt x="30148" y="31550"/>
                    </a:cubicBezTo>
                    <a:cubicBezTo>
                      <a:pt x="29957" y="31073"/>
                      <a:pt x="29671" y="30659"/>
                      <a:pt x="29384" y="30245"/>
                    </a:cubicBezTo>
                    <a:lnTo>
                      <a:pt x="29257" y="30054"/>
                    </a:lnTo>
                    <a:cubicBezTo>
                      <a:pt x="29066" y="29736"/>
                      <a:pt x="28843" y="29449"/>
                      <a:pt x="28620" y="29163"/>
                    </a:cubicBezTo>
                    <a:cubicBezTo>
                      <a:pt x="28557" y="29067"/>
                      <a:pt x="28525" y="29004"/>
                      <a:pt x="28461" y="28908"/>
                    </a:cubicBezTo>
                    <a:cubicBezTo>
                      <a:pt x="28557" y="28876"/>
                      <a:pt x="28620" y="28845"/>
                      <a:pt x="28684" y="28845"/>
                    </a:cubicBezTo>
                    <a:cubicBezTo>
                      <a:pt x="28732" y="28829"/>
                      <a:pt x="28779" y="28829"/>
                      <a:pt x="28827" y="28829"/>
                    </a:cubicBezTo>
                    <a:cubicBezTo>
                      <a:pt x="28875" y="28829"/>
                      <a:pt x="28923" y="28829"/>
                      <a:pt x="28970" y="28813"/>
                    </a:cubicBezTo>
                    <a:cubicBezTo>
                      <a:pt x="29225" y="28813"/>
                      <a:pt x="29384" y="28749"/>
                      <a:pt x="29512" y="28590"/>
                    </a:cubicBezTo>
                    <a:cubicBezTo>
                      <a:pt x="29607" y="28462"/>
                      <a:pt x="29671" y="28303"/>
                      <a:pt x="29639" y="28080"/>
                    </a:cubicBezTo>
                    <a:cubicBezTo>
                      <a:pt x="29607" y="27953"/>
                      <a:pt x="29607" y="27858"/>
                      <a:pt x="29543" y="27698"/>
                    </a:cubicBezTo>
                    <a:cubicBezTo>
                      <a:pt x="29257" y="26807"/>
                      <a:pt x="28748" y="25948"/>
                      <a:pt x="28015" y="25152"/>
                    </a:cubicBezTo>
                    <a:cubicBezTo>
                      <a:pt x="27761" y="24865"/>
                      <a:pt x="27633" y="24547"/>
                      <a:pt x="27665" y="24069"/>
                    </a:cubicBezTo>
                    <a:cubicBezTo>
                      <a:pt x="27665" y="23910"/>
                      <a:pt x="27697" y="23846"/>
                      <a:pt x="27824" y="23751"/>
                    </a:cubicBezTo>
                    <a:cubicBezTo>
                      <a:pt x="27920" y="23687"/>
                      <a:pt x="28079" y="23528"/>
                      <a:pt x="28143" y="23369"/>
                    </a:cubicBezTo>
                    <a:cubicBezTo>
                      <a:pt x="28175" y="23178"/>
                      <a:pt x="28143" y="22923"/>
                      <a:pt x="27984" y="22700"/>
                    </a:cubicBezTo>
                    <a:cubicBezTo>
                      <a:pt x="27856" y="22446"/>
                      <a:pt x="27633" y="22255"/>
                      <a:pt x="27442" y="22191"/>
                    </a:cubicBezTo>
                    <a:cubicBezTo>
                      <a:pt x="26997" y="22096"/>
                      <a:pt x="26646" y="21841"/>
                      <a:pt x="26392" y="21586"/>
                    </a:cubicBezTo>
                    <a:cubicBezTo>
                      <a:pt x="26137" y="21363"/>
                      <a:pt x="25914" y="21172"/>
                      <a:pt x="25691" y="20981"/>
                    </a:cubicBezTo>
                    <a:cubicBezTo>
                      <a:pt x="25532" y="20854"/>
                      <a:pt x="25405" y="20727"/>
                      <a:pt x="25246" y="20599"/>
                    </a:cubicBezTo>
                    <a:cubicBezTo>
                      <a:pt x="25214" y="20567"/>
                      <a:pt x="25214" y="20536"/>
                      <a:pt x="25214" y="20536"/>
                    </a:cubicBezTo>
                    <a:cubicBezTo>
                      <a:pt x="25214" y="20504"/>
                      <a:pt x="25214" y="20440"/>
                      <a:pt x="25278" y="20376"/>
                    </a:cubicBezTo>
                    <a:cubicBezTo>
                      <a:pt x="25341" y="20281"/>
                      <a:pt x="25437" y="20249"/>
                      <a:pt x="25500" y="20217"/>
                    </a:cubicBezTo>
                    <a:cubicBezTo>
                      <a:pt x="26073" y="20185"/>
                      <a:pt x="26424" y="19835"/>
                      <a:pt x="26455" y="19294"/>
                    </a:cubicBezTo>
                    <a:cubicBezTo>
                      <a:pt x="26487" y="18753"/>
                      <a:pt x="25946" y="18180"/>
                      <a:pt x="25373" y="18116"/>
                    </a:cubicBezTo>
                    <a:cubicBezTo>
                      <a:pt x="25341" y="18116"/>
                      <a:pt x="25278" y="18116"/>
                      <a:pt x="25214" y="18148"/>
                    </a:cubicBezTo>
                    <a:cubicBezTo>
                      <a:pt x="25072" y="18192"/>
                      <a:pt x="24934" y="18213"/>
                      <a:pt x="24794" y="18213"/>
                    </a:cubicBezTo>
                    <a:cubicBezTo>
                      <a:pt x="24527" y="18213"/>
                      <a:pt x="24254" y="18135"/>
                      <a:pt x="23941" y="17989"/>
                    </a:cubicBezTo>
                    <a:cubicBezTo>
                      <a:pt x="23590" y="17798"/>
                      <a:pt x="23176" y="17639"/>
                      <a:pt x="22667" y="17384"/>
                    </a:cubicBezTo>
                    <a:cubicBezTo>
                      <a:pt x="22540" y="17352"/>
                      <a:pt x="22540" y="17288"/>
                      <a:pt x="22572" y="17225"/>
                    </a:cubicBezTo>
                    <a:cubicBezTo>
                      <a:pt x="22667" y="16875"/>
                      <a:pt x="22635" y="16556"/>
                      <a:pt x="22412" y="16270"/>
                    </a:cubicBezTo>
                    <a:cubicBezTo>
                      <a:pt x="22525" y="16247"/>
                      <a:pt x="22638" y="16225"/>
                      <a:pt x="22739" y="16225"/>
                    </a:cubicBezTo>
                    <a:cubicBezTo>
                      <a:pt x="22781" y="16225"/>
                      <a:pt x="22821" y="16229"/>
                      <a:pt x="22858" y="16238"/>
                    </a:cubicBezTo>
                    <a:cubicBezTo>
                      <a:pt x="23081" y="16238"/>
                      <a:pt x="23304" y="16302"/>
                      <a:pt x="23527" y="16333"/>
                    </a:cubicBezTo>
                    <a:lnTo>
                      <a:pt x="23718" y="16397"/>
                    </a:lnTo>
                    <a:cubicBezTo>
                      <a:pt x="23750" y="16401"/>
                      <a:pt x="23781" y="16403"/>
                      <a:pt x="23812" y="16403"/>
                    </a:cubicBezTo>
                    <a:cubicBezTo>
                      <a:pt x="24019" y="16403"/>
                      <a:pt x="24175" y="16309"/>
                      <a:pt x="24259" y="16142"/>
                    </a:cubicBezTo>
                    <a:cubicBezTo>
                      <a:pt x="24323" y="15920"/>
                      <a:pt x="24354" y="15729"/>
                      <a:pt x="24291" y="15569"/>
                    </a:cubicBezTo>
                    <a:cubicBezTo>
                      <a:pt x="24227" y="15283"/>
                      <a:pt x="24068" y="15060"/>
                      <a:pt x="23941" y="14869"/>
                    </a:cubicBezTo>
                    <a:cubicBezTo>
                      <a:pt x="23718" y="14519"/>
                      <a:pt x="23399" y="14328"/>
                      <a:pt x="22954" y="14328"/>
                    </a:cubicBezTo>
                    <a:lnTo>
                      <a:pt x="22731" y="14328"/>
                    </a:lnTo>
                    <a:cubicBezTo>
                      <a:pt x="22572" y="14328"/>
                      <a:pt x="22476" y="14328"/>
                      <a:pt x="22349" y="14360"/>
                    </a:cubicBezTo>
                    <a:cubicBezTo>
                      <a:pt x="21744" y="14519"/>
                      <a:pt x="21139" y="14710"/>
                      <a:pt x="20534" y="14901"/>
                    </a:cubicBezTo>
                    <a:lnTo>
                      <a:pt x="20407" y="14933"/>
                    </a:lnTo>
                    <a:cubicBezTo>
                      <a:pt x="20311" y="14965"/>
                      <a:pt x="20216" y="14996"/>
                      <a:pt x="20120" y="15028"/>
                    </a:cubicBezTo>
                    <a:cubicBezTo>
                      <a:pt x="20057" y="15060"/>
                      <a:pt x="19993" y="15092"/>
                      <a:pt x="19929" y="15092"/>
                    </a:cubicBezTo>
                    <a:cubicBezTo>
                      <a:pt x="19929" y="15124"/>
                      <a:pt x="19897" y="15124"/>
                      <a:pt x="19897" y="15124"/>
                    </a:cubicBezTo>
                    <a:cubicBezTo>
                      <a:pt x="19897" y="15124"/>
                      <a:pt x="19866" y="15092"/>
                      <a:pt x="19866" y="15060"/>
                    </a:cubicBezTo>
                    <a:cubicBezTo>
                      <a:pt x="19834" y="14933"/>
                      <a:pt x="19770" y="14837"/>
                      <a:pt x="19738" y="14710"/>
                    </a:cubicBezTo>
                    <a:cubicBezTo>
                      <a:pt x="19706" y="14614"/>
                      <a:pt x="19675" y="14519"/>
                      <a:pt x="19643" y="14423"/>
                    </a:cubicBezTo>
                    <a:cubicBezTo>
                      <a:pt x="19643" y="14423"/>
                      <a:pt x="19643" y="14391"/>
                      <a:pt x="19643" y="14391"/>
                    </a:cubicBezTo>
                    <a:cubicBezTo>
                      <a:pt x="20089" y="14041"/>
                      <a:pt x="20471" y="13882"/>
                      <a:pt x="20884" y="13850"/>
                    </a:cubicBezTo>
                    <a:cubicBezTo>
                      <a:pt x="21203" y="13850"/>
                      <a:pt x="21457" y="13818"/>
                      <a:pt x="21712" y="13787"/>
                    </a:cubicBezTo>
                    <a:cubicBezTo>
                      <a:pt x="21999" y="13755"/>
                      <a:pt x="22158" y="13564"/>
                      <a:pt x="22158" y="13277"/>
                    </a:cubicBezTo>
                    <a:cubicBezTo>
                      <a:pt x="22126" y="13054"/>
                      <a:pt x="22094" y="12832"/>
                      <a:pt x="21999" y="12672"/>
                    </a:cubicBezTo>
                    <a:cubicBezTo>
                      <a:pt x="21808" y="12163"/>
                      <a:pt x="21426" y="11877"/>
                      <a:pt x="20948" y="11877"/>
                    </a:cubicBezTo>
                    <a:cubicBezTo>
                      <a:pt x="20853" y="11877"/>
                      <a:pt x="20757" y="11908"/>
                      <a:pt x="20662" y="11908"/>
                    </a:cubicBezTo>
                    <a:cubicBezTo>
                      <a:pt x="20821" y="11686"/>
                      <a:pt x="20821" y="11399"/>
                      <a:pt x="20693" y="11113"/>
                    </a:cubicBezTo>
                    <a:cubicBezTo>
                      <a:pt x="20502" y="10699"/>
                      <a:pt x="20152" y="10476"/>
                      <a:pt x="19738" y="10476"/>
                    </a:cubicBezTo>
                    <a:cubicBezTo>
                      <a:pt x="19611" y="10476"/>
                      <a:pt x="19484" y="10508"/>
                      <a:pt x="19324" y="10539"/>
                    </a:cubicBezTo>
                    <a:cubicBezTo>
                      <a:pt x="19043" y="10648"/>
                      <a:pt x="18747" y="10712"/>
                      <a:pt x="18447" y="10712"/>
                    </a:cubicBezTo>
                    <a:cubicBezTo>
                      <a:pt x="18305" y="10712"/>
                      <a:pt x="18162" y="10697"/>
                      <a:pt x="18019" y="10667"/>
                    </a:cubicBezTo>
                    <a:cubicBezTo>
                      <a:pt x="17913" y="10646"/>
                      <a:pt x="17803" y="10635"/>
                      <a:pt x="17694" y="10635"/>
                    </a:cubicBezTo>
                    <a:cubicBezTo>
                      <a:pt x="17475" y="10635"/>
                      <a:pt x="17255" y="10677"/>
                      <a:pt x="17064" y="10762"/>
                    </a:cubicBezTo>
                    <a:cubicBezTo>
                      <a:pt x="17001" y="10794"/>
                      <a:pt x="16937" y="10826"/>
                      <a:pt x="16873" y="10858"/>
                    </a:cubicBezTo>
                    <a:cubicBezTo>
                      <a:pt x="16905" y="10730"/>
                      <a:pt x="16905" y="10571"/>
                      <a:pt x="16841" y="10380"/>
                    </a:cubicBezTo>
                    <a:cubicBezTo>
                      <a:pt x="16694" y="10085"/>
                      <a:pt x="16437" y="9899"/>
                      <a:pt x="16095" y="9899"/>
                    </a:cubicBezTo>
                    <a:cubicBezTo>
                      <a:pt x="16069" y="9899"/>
                      <a:pt x="16041" y="9900"/>
                      <a:pt x="16014" y="9903"/>
                    </a:cubicBezTo>
                    <a:cubicBezTo>
                      <a:pt x="15791" y="9903"/>
                      <a:pt x="15536" y="9935"/>
                      <a:pt x="15281" y="9998"/>
                    </a:cubicBezTo>
                    <a:cubicBezTo>
                      <a:pt x="15218" y="9998"/>
                      <a:pt x="15154" y="9998"/>
                      <a:pt x="15090" y="10030"/>
                    </a:cubicBezTo>
                    <a:cubicBezTo>
                      <a:pt x="14931" y="10030"/>
                      <a:pt x="14772" y="10062"/>
                      <a:pt x="14645" y="10094"/>
                    </a:cubicBezTo>
                    <a:cubicBezTo>
                      <a:pt x="14358" y="10126"/>
                      <a:pt x="14040" y="10189"/>
                      <a:pt x="13753" y="10221"/>
                    </a:cubicBezTo>
                    <a:cubicBezTo>
                      <a:pt x="13626" y="10221"/>
                      <a:pt x="13499" y="10189"/>
                      <a:pt x="13340" y="10157"/>
                    </a:cubicBezTo>
                    <a:lnTo>
                      <a:pt x="13308" y="10157"/>
                    </a:lnTo>
                    <a:cubicBezTo>
                      <a:pt x="13467" y="9744"/>
                      <a:pt x="13276" y="9425"/>
                      <a:pt x="13117" y="9234"/>
                    </a:cubicBezTo>
                    <a:cubicBezTo>
                      <a:pt x="13053" y="9139"/>
                      <a:pt x="12989" y="9075"/>
                      <a:pt x="12926" y="9011"/>
                    </a:cubicBezTo>
                    <a:cubicBezTo>
                      <a:pt x="12894" y="8948"/>
                      <a:pt x="12830" y="8884"/>
                      <a:pt x="12766" y="8820"/>
                    </a:cubicBezTo>
                    <a:cubicBezTo>
                      <a:pt x="12628" y="8654"/>
                      <a:pt x="12440" y="8560"/>
                      <a:pt x="12225" y="8560"/>
                    </a:cubicBezTo>
                    <a:cubicBezTo>
                      <a:pt x="12194" y="8560"/>
                      <a:pt x="12162" y="8562"/>
                      <a:pt x="12130" y="8566"/>
                    </a:cubicBezTo>
                    <a:cubicBezTo>
                      <a:pt x="11907" y="8598"/>
                      <a:pt x="11684" y="8629"/>
                      <a:pt x="11493" y="8725"/>
                    </a:cubicBezTo>
                    <a:cubicBezTo>
                      <a:pt x="11382" y="8789"/>
                      <a:pt x="11278" y="8820"/>
                      <a:pt x="11175" y="8820"/>
                    </a:cubicBezTo>
                    <a:cubicBezTo>
                      <a:pt x="11071" y="8820"/>
                      <a:pt x="10968" y="8789"/>
                      <a:pt x="10856" y="8725"/>
                    </a:cubicBezTo>
                    <a:cubicBezTo>
                      <a:pt x="10546" y="8562"/>
                      <a:pt x="10252" y="8482"/>
                      <a:pt x="9967" y="8482"/>
                    </a:cubicBezTo>
                    <a:cubicBezTo>
                      <a:pt x="9696" y="8482"/>
                      <a:pt x="9433" y="8554"/>
                      <a:pt x="9169" y="8693"/>
                    </a:cubicBezTo>
                    <a:cubicBezTo>
                      <a:pt x="9074" y="8757"/>
                      <a:pt x="8978" y="8789"/>
                      <a:pt x="8914" y="8789"/>
                    </a:cubicBezTo>
                    <a:cubicBezTo>
                      <a:pt x="8755" y="8789"/>
                      <a:pt x="8692" y="8661"/>
                      <a:pt x="8628" y="8566"/>
                    </a:cubicBezTo>
                    <a:cubicBezTo>
                      <a:pt x="8692" y="8534"/>
                      <a:pt x="8723" y="8534"/>
                      <a:pt x="8755" y="8534"/>
                    </a:cubicBezTo>
                    <a:cubicBezTo>
                      <a:pt x="8946" y="8470"/>
                      <a:pt x="9137" y="8438"/>
                      <a:pt x="9328" y="8375"/>
                    </a:cubicBezTo>
                    <a:cubicBezTo>
                      <a:pt x="9544" y="8318"/>
                      <a:pt x="9740" y="8289"/>
                      <a:pt x="9923" y="8289"/>
                    </a:cubicBezTo>
                    <a:cubicBezTo>
                      <a:pt x="10252" y="8289"/>
                      <a:pt x="10538" y="8382"/>
                      <a:pt x="10825" y="8566"/>
                    </a:cubicBezTo>
                    <a:cubicBezTo>
                      <a:pt x="10961" y="8642"/>
                      <a:pt x="11105" y="8681"/>
                      <a:pt x="11250" y="8681"/>
                    </a:cubicBezTo>
                    <a:cubicBezTo>
                      <a:pt x="11408" y="8681"/>
                      <a:pt x="11566" y="8634"/>
                      <a:pt x="11716" y="8534"/>
                    </a:cubicBezTo>
                    <a:cubicBezTo>
                      <a:pt x="11780" y="8502"/>
                      <a:pt x="11907" y="8407"/>
                      <a:pt x="11907" y="8279"/>
                    </a:cubicBezTo>
                    <a:cubicBezTo>
                      <a:pt x="11939" y="8184"/>
                      <a:pt x="11875" y="8056"/>
                      <a:pt x="11811" y="7993"/>
                    </a:cubicBezTo>
                    <a:cubicBezTo>
                      <a:pt x="11780" y="7929"/>
                      <a:pt x="11716" y="7865"/>
                      <a:pt x="11684" y="7802"/>
                    </a:cubicBezTo>
                    <a:cubicBezTo>
                      <a:pt x="11652" y="7738"/>
                      <a:pt x="11620" y="7706"/>
                      <a:pt x="11589" y="7674"/>
                    </a:cubicBezTo>
                    <a:cubicBezTo>
                      <a:pt x="11557" y="7579"/>
                      <a:pt x="11493" y="7515"/>
                      <a:pt x="11461" y="7452"/>
                    </a:cubicBezTo>
                    <a:cubicBezTo>
                      <a:pt x="11334" y="7292"/>
                      <a:pt x="11207" y="7101"/>
                      <a:pt x="11079" y="6942"/>
                    </a:cubicBezTo>
                    <a:cubicBezTo>
                      <a:pt x="10920" y="6751"/>
                      <a:pt x="10634" y="6560"/>
                      <a:pt x="10347" y="6560"/>
                    </a:cubicBezTo>
                    <a:cubicBezTo>
                      <a:pt x="10124" y="6560"/>
                      <a:pt x="9965" y="6719"/>
                      <a:pt x="9933" y="6942"/>
                    </a:cubicBezTo>
                    <a:cubicBezTo>
                      <a:pt x="9901" y="7197"/>
                      <a:pt x="9774" y="7197"/>
                      <a:pt x="9742" y="7197"/>
                    </a:cubicBezTo>
                    <a:cubicBezTo>
                      <a:pt x="9647" y="7197"/>
                      <a:pt x="9456" y="7133"/>
                      <a:pt x="9265" y="6910"/>
                    </a:cubicBezTo>
                    <a:cubicBezTo>
                      <a:pt x="9042" y="6656"/>
                      <a:pt x="8723" y="6496"/>
                      <a:pt x="8341" y="6496"/>
                    </a:cubicBezTo>
                    <a:cubicBezTo>
                      <a:pt x="8087" y="6496"/>
                      <a:pt x="7768" y="6592"/>
                      <a:pt x="7514" y="6719"/>
                    </a:cubicBezTo>
                    <a:cubicBezTo>
                      <a:pt x="7450" y="6751"/>
                      <a:pt x="7386" y="6751"/>
                      <a:pt x="7323" y="6751"/>
                    </a:cubicBezTo>
                    <a:lnTo>
                      <a:pt x="7259" y="6751"/>
                    </a:lnTo>
                    <a:cubicBezTo>
                      <a:pt x="7259" y="6751"/>
                      <a:pt x="7259" y="6751"/>
                      <a:pt x="7259" y="6719"/>
                    </a:cubicBezTo>
                    <a:lnTo>
                      <a:pt x="7259" y="6592"/>
                    </a:lnTo>
                    <a:cubicBezTo>
                      <a:pt x="7227" y="6465"/>
                      <a:pt x="7227" y="6337"/>
                      <a:pt x="7227" y="6242"/>
                    </a:cubicBezTo>
                    <a:cubicBezTo>
                      <a:pt x="7227" y="6210"/>
                      <a:pt x="7227" y="6178"/>
                      <a:pt x="7227" y="6178"/>
                    </a:cubicBezTo>
                    <a:lnTo>
                      <a:pt x="7450" y="6178"/>
                    </a:lnTo>
                    <a:cubicBezTo>
                      <a:pt x="7673" y="6210"/>
                      <a:pt x="7896" y="6242"/>
                      <a:pt x="8087" y="6274"/>
                    </a:cubicBezTo>
                    <a:cubicBezTo>
                      <a:pt x="8532" y="6369"/>
                      <a:pt x="9010" y="6433"/>
                      <a:pt x="9583" y="6433"/>
                    </a:cubicBezTo>
                    <a:cubicBezTo>
                      <a:pt x="9678" y="6433"/>
                      <a:pt x="9806" y="6401"/>
                      <a:pt x="9933" y="6401"/>
                    </a:cubicBezTo>
                    <a:cubicBezTo>
                      <a:pt x="10252" y="6401"/>
                      <a:pt x="10474" y="6305"/>
                      <a:pt x="10634" y="6146"/>
                    </a:cubicBezTo>
                    <a:cubicBezTo>
                      <a:pt x="10856" y="5923"/>
                      <a:pt x="10856" y="5669"/>
                      <a:pt x="10665" y="5446"/>
                    </a:cubicBezTo>
                    <a:cubicBezTo>
                      <a:pt x="10252" y="5000"/>
                      <a:pt x="9742" y="4618"/>
                      <a:pt x="9105" y="4618"/>
                    </a:cubicBezTo>
                    <a:cubicBezTo>
                      <a:pt x="8914" y="4618"/>
                      <a:pt x="8692" y="4650"/>
                      <a:pt x="8469" y="4714"/>
                    </a:cubicBezTo>
                    <a:lnTo>
                      <a:pt x="8405" y="4714"/>
                    </a:lnTo>
                    <a:cubicBezTo>
                      <a:pt x="8004" y="4427"/>
                      <a:pt x="7576" y="4295"/>
                      <a:pt x="7146" y="4295"/>
                    </a:cubicBezTo>
                    <a:cubicBezTo>
                      <a:pt x="7099" y="4295"/>
                      <a:pt x="7052" y="4297"/>
                      <a:pt x="7004" y="4300"/>
                    </a:cubicBezTo>
                    <a:cubicBezTo>
                      <a:pt x="7418" y="4204"/>
                      <a:pt x="7864" y="4173"/>
                      <a:pt x="8310" y="4141"/>
                    </a:cubicBezTo>
                    <a:cubicBezTo>
                      <a:pt x="8501" y="4141"/>
                      <a:pt x="8628" y="4109"/>
                      <a:pt x="8723" y="4109"/>
                    </a:cubicBezTo>
                    <a:cubicBezTo>
                      <a:pt x="8819" y="4077"/>
                      <a:pt x="8914" y="4045"/>
                      <a:pt x="9042" y="4045"/>
                    </a:cubicBezTo>
                    <a:cubicBezTo>
                      <a:pt x="9201" y="4045"/>
                      <a:pt x="9265" y="3982"/>
                      <a:pt x="9328" y="3918"/>
                    </a:cubicBezTo>
                    <a:cubicBezTo>
                      <a:pt x="9424" y="3759"/>
                      <a:pt x="9360" y="3536"/>
                      <a:pt x="9265" y="3345"/>
                    </a:cubicBezTo>
                    <a:cubicBezTo>
                      <a:pt x="9233" y="3249"/>
                      <a:pt x="9169" y="3186"/>
                      <a:pt x="9105" y="3154"/>
                    </a:cubicBezTo>
                    <a:cubicBezTo>
                      <a:pt x="9074" y="3122"/>
                      <a:pt x="9074" y="3090"/>
                      <a:pt x="9042" y="3090"/>
                    </a:cubicBezTo>
                    <a:cubicBezTo>
                      <a:pt x="9010" y="2963"/>
                      <a:pt x="9010" y="2899"/>
                      <a:pt x="8978" y="2804"/>
                    </a:cubicBezTo>
                    <a:cubicBezTo>
                      <a:pt x="8946" y="2613"/>
                      <a:pt x="8914" y="2485"/>
                      <a:pt x="8628" y="2326"/>
                    </a:cubicBezTo>
                    <a:cubicBezTo>
                      <a:pt x="8182" y="2071"/>
                      <a:pt x="7577" y="1944"/>
                      <a:pt x="6973" y="1944"/>
                    </a:cubicBezTo>
                    <a:cubicBezTo>
                      <a:pt x="6431" y="1944"/>
                      <a:pt x="5667" y="2040"/>
                      <a:pt x="5031" y="2581"/>
                    </a:cubicBezTo>
                    <a:cubicBezTo>
                      <a:pt x="4768" y="2796"/>
                      <a:pt x="4487" y="2903"/>
                      <a:pt x="4149" y="2903"/>
                    </a:cubicBezTo>
                    <a:cubicBezTo>
                      <a:pt x="4036" y="2903"/>
                      <a:pt x="3916" y="2891"/>
                      <a:pt x="3789" y="2867"/>
                    </a:cubicBezTo>
                    <a:cubicBezTo>
                      <a:pt x="3598" y="2867"/>
                      <a:pt x="3566" y="2804"/>
                      <a:pt x="3566" y="2740"/>
                    </a:cubicBezTo>
                    <a:cubicBezTo>
                      <a:pt x="3534" y="2517"/>
                      <a:pt x="3566" y="2485"/>
                      <a:pt x="3694" y="2422"/>
                    </a:cubicBezTo>
                    <a:cubicBezTo>
                      <a:pt x="4362" y="2135"/>
                      <a:pt x="4903" y="1944"/>
                      <a:pt x="5413" y="1721"/>
                    </a:cubicBezTo>
                    <a:cubicBezTo>
                      <a:pt x="5826" y="1562"/>
                      <a:pt x="6145" y="1307"/>
                      <a:pt x="6304" y="957"/>
                    </a:cubicBezTo>
                    <a:cubicBezTo>
                      <a:pt x="6431" y="671"/>
                      <a:pt x="6368" y="416"/>
                      <a:pt x="6081" y="225"/>
                    </a:cubicBezTo>
                    <a:cubicBezTo>
                      <a:pt x="5910" y="73"/>
                      <a:pt x="5716" y="0"/>
                      <a:pt x="5514" y="0"/>
                    </a:cubicBezTo>
                    <a:close/>
                  </a:path>
                </a:pathLst>
              </a:custGeom>
              <a:solidFill>
                <a:srgbClr val="F5F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9"/>
              <p:cNvSpPr/>
              <p:nvPr/>
            </p:nvSpPr>
            <p:spPr>
              <a:xfrm>
                <a:off x="3177999" y="2613156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19900" cap="flat" cmpd="sng">
                <a:solidFill>
                  <a:srgbClr val="F5F0A1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9"/>
              <p:cNvSpPr/>
              <p:nvPr/>
            </p:nvSpPr>
            <p:spPr>
              <a:xfrm>
                <a:off x="3304767" y="4307476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19900" cap="flat" cmpd="sng">
                <a:solidFill>
                  <a:srgbClr val="F5F0A1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9"/>
              <p:cNvSpPr/>
              <p:nvPr/>
            </p:nvSpPr>
            <p:spPr>
              <a:xfrm>
                <a:off x="3095208" y="3156197"/>
                <a:ext cx="264979" cy="704836"/>
              </a:xfrm>
              <a:custGeom>
                <a:avLst/>
                <a:gdLst/>
                <a:ahLst/>
                <a:cxnLst/>
                <a:rect l="l" t="t" r="r" b="b"/>
                <a:pathLst>
                  <a:path w="13244" h="35783" extrusionOk="0">
                    <a:moveTo>
                      <a:pt x="2261" y="35782"/>
                    </a:moveTo>
                    <a:cubicBezTo>
                      <a:pt x="2292" y="31930"/>
                      <a:pt x="5126" y="29575"/>
                      <a:pt x="10124" y="18719"/>
                    </a:cubicBezTo>
                    <a:cubicBezTo>
                      <a:pt x="13244" y="11938"/>
                      <a:pt x="10379" y="6462"/>
                      <a:pt x="13212" y="287"/>
                    </a:cubicBezTo>
                    <a:lnTo>
                      <a:pt x="11079" y="0"/>
                    </a:lnTo>
                    <a:cubicBezTo>
                      <a:pt x="11970" y="2451"/>
                      <a:pt x="5221" y="11620"/>
                      <a:pt x="3407" y="16586"/>
                    </a:cubicBezTo>
                    <a:cubicBezTo>
                      <a:pt x="1592" y="21520"/>
                      <a:pt x="2579" y="31071"/>
                      <a:pt x="0" y="3473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8208"/>
                  </a:gs>
                  <a:gs pos="100000">
                    <a:srgbClr val="703E0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9"/>
              <p:cNvSpPr/>
              <p:nvPr/>
            </p:nvSpPr>
            <p:spPr>
              <a:xfrm>
                <a:off x="3154450" y="3298531"/>
                <a:ext cx="130589" cy="401337"/>
              </a:xfrm>
              <a:custGeom>
                <a:avLst/>
                <a:gdLst/>
                <a:ahLst/>
                <a:cxnLst/>
                <a:rect l="l" t="t" r="r" b="b"/>
                <a:pathLst>
                  <a:path w="6527" h="20375" extrusionOk="0">
                    <a:moveTo>
                      <a:pt x="6526" y="1"/>
                    </a:moveTo>
                    <a:cubicBezTo>
                      <a:pt x="6526" y="1"/>
                      <a:pt x="6335" y="287"/>
                      <a:pt x="6017" y="796"/>
                    </a:cubicBezTo>
                    <a:cubicBezTo>
                      <a:pt x="5858" y="1019"/>
                      <a:pt x="5667" y="1338"/>
                      <a:pt x="5444" y="1688"/>
                    </a:cubicBezTo>
                    <a:cubicBezTo>
                      <a:pt x="5348" y="1879"/>
                      <a:pt x="5221" y="2070"/>
                      <a:pt x="5094" y="2261"/>
                    </a:cubicBezTo>
                    <a:cubicBezTo>
                      <a:pt x="4998" y="2452"/>
                      <a:pt x="4871" y="2675"/>
                      <a:pt x="4743" y="2897"/>
                    </a:cubicBezTo>
                    <a:cubicBezTo>
                      <a:pt x="4489" y="3343"/>
                      <a:pt x="4234" y="3821"/>
                      <a:pt x="3948" y="4330"/>
                    </a:cubicBezTo>
                    <a:cubicBezTo>
                      <a:pt x="3693" y="4839"/>
                      <a:pt x="3406" y="5412"/>
                      <a:pt x="3120" y="5985"/>
                    </a:cubicBezTo>
                    <a:cubicBezTo>
                      <a:pt x="2992" y="6272"/>
                      <a:pt x="2865" y="6558"/>
                      <a:pt x="2706" y="6845"/>
                    </a:cubicBezTo>
                    <a:cubicBezTo>
                      <a:pt x="2579" y="7163"/>
                      <a:pt x="2451" y="7450"/>
                      <a:pt x="2324" y="7768"/>
                    </a:cubicBezTo>
                    <a:cubicBezTo>
                      <a:pt x="2037" y="8373"/>
                      <a:pt x="1815" y="9010"/>
                      <a:pt x="1560" y="9646"/>
                    </a:cubicBezTo>
                    <a:cubicBezTo>
                      <a:pt x="1464" y="9965"/>
                      <a:pt x="1337" y="10315"/>
                      <a:pt x="1242" y="10633"/>
                    </a:cubicBezTo>
                    <a:cubicBezTo>
                      <a:pt x="1178" y="10793"/>
                      <a:pt x="1114" y="10952"/>
                      <a:pt x="1082" y="11111"/>
                    </a:cubicBezTo>
                    <a:cubicBezTo>
                      <a:pt x="1019" y="11270"/>
                      <a:pt x="987" y="11429"/>
                      <a:pt x="923" y="11588"/>
                    </a:cubicBezTo>
                    <a:cubicBezTo>
                      <a:pt x="828" y="11907"/>
                      <a:pt x="732" y="12225"/>
                      <a:pt x="669" y="12543"/>
                    </a:cubicBezTo>
                    <a:cubicBezTo>
                      <a:pt x="605" y="12894"/>
                      <a:pt x="509" y="13212"/>
                      <a:pt x="446" y="13498"/>
                    </a:cubicBezTo>
                    <a:cubicBezTo>
                      <a:pt x="382" y="13817"/>
                      <a:pt x="318" y="14135"/>
                      <a:pt x="287" y="14454"/>
                    </a:cubicBezTo>
                    <a:cubicBezTo>
                      <a:pt x="255" y="14581"/>
                      <a:pt x="223" y="14740"/>
                      <a:pt x="191" y="14899"/>
                    </a:cubicBezTo>
                    <a:cubicBezTo>
                      <a:pt x="191" y="15027"/>
                      <a:pt x="159" y="15186"/>
                      <a:pt x="159" y="15345"/>
                    </a:cubicBezTo>
                    <a:cubicBezTo>
                      <a:pt x="64" y="15918"/>
                      <a:pt x="32" y="16459"/>
                      <a:pt x="0" y="16968"/>
                    </a:cubicBezTo>
                    <a:cubicBezTo>
                      <a:pt x="0" y="17223"/>
                      <a:pt x="0" y="17478"/>
                      <a:pt x="0" y="17701"/>
                    </a:cubicBezTo>
                    <a:cubicBezTo>
                      <a:pt x="0" y="17955"/>
                      <a:pt x="0" y="18178"/>
                      <a:pt x="0" y="18369"/>
                    </a:cubicBezTo>
                    <a:cubicBezTo>
                      <a:pt x="0" y="18783"/>
                      <a:pt x="32" y="19165"/>
                      <a:pt x="32" y="19452"/>
                    </a:cubicBezTo>
                    <a:cubicBezTo>
                      <a:pt x="32" y="19738"/>
                      <a:pt x="32" y="19961"/>
                      <a:pt x="64" y="20120"/>
                    </a:cubicBezTo>
                    <a:cubicBezTo>
                      <a:pt x="64" y="20279"/>
                      <a:pt x="64" y="20375"/>
                      <a:pt x="64" y="20375"/>
                    </a:cubicBezTo>
                    <a:cubicBezTo>
                      <a:pt x="64" y="20375"/>
                      <a:pt x="64" y="20279"/>
                      <a:pt x="96" y="20120"/>
                    </a:cubicBezTo>
                    <a:cubicBezTo>
                      <a:pt x="96" y="19993"/>
                      <a:pt x="127" y="19738"/>
                      <a:pt x="159" y="19452"/>
                    </a:cubicBezTo>
                    <a:cubicBezTo>
                      <a:pt x="191" y="19165"/>
                      <a:pt x="191" y="18783"/>
                      <a:pt x="223" y="18369"/>
                    </a:cubicBezTo>
                    <a:cubicBezTo>
                      <a:pt x="255" y="17987"/>
                      <a:pt x="318" y="17510"/>
                      <a:pt x="382" y="17000"/>
                    </a:cubicBezTo>
                    <a:cubicBezTo>
                      <a:pt x="382" y="16746"/>
                      <a:pt x="446" y="16491"/>
                      <a:pt x="478" y="16236"/>
                    </a:cubicBezTo>
                    <a:cubicBezTo>
                      <a:pt x="509" y="15950"/>
                      <a:pt x="573" y="15695"/>
                      <a:pt x="605" y="15409"/>
                    </a:cubicBezTo>
                    <a:cubicBezTo>
                      <a:pt x="637" y="15249"/>
                      <a:pt x="669" y="15122"/>
                      <a:pt x="700" y="14963"/>
                    </a:cubicBezTo>
                    <a:cubicBezTo>
                      <a:pt x="732" y="14836"/>
                      <a:pt x="764" y="14676"/>
                      <a:pt x="796" y="14549"/>
                    </a:cubicBezTo>
                    <a:cubicBezTo>
                      <a:pt x="860" y="14231"/>
                      <a:pt x="891" y="13944"/>
                      <a:pt x="987" y="13626"/>
                    </a:cubicBezTo>
                    <a:cubicBezTo>
                      <a:pt x="1082" y="13339"/>
                      <a:pt x="1146" y="13021"/>
                      <a:pt x="1242" y="12703"/>
                    </a:cubicBezTo>
                    <a:cubicBezTo>
                      <a:pt x="1337" y="12384"/>
                      <a:pt x="1433" y="12098"/>
                      <a:pt x="1528" y="11779"/>
                    </a:cubicBezTo>
                    <a:cubicBezTo>
                      <a:pt x="1560" y="11620"/>
                      <a:pt x="1624" y="11461"/>
                      <a:pt x="1655" y="11302"/>
                    </a:cubicBezTo>
                    <a:cubicBezTo>
                      <a:pt x="1719" y="11143"/>
                      <a:pt x="1783" y="10984"/>
                      <a:pt x="1815" y="10824"/>
                    </a:cubicBezTo>
                    <a:cubicBezTo>
                      <a:pt x="1942" y="10506"/>
                      <a:pt x="2037" y="10188"/>
                      <a:pt x="2165" y="9869"/>
                    </a:cubicBezTo>
                    <a:cubicBezTo>
                      <a:pt x="2388" y="9233"/>
                      <a:pt x="2642" y="8628"/>
                      <a:pt x="2897" y="7991"/>
                    </a:cubicBezTo>
                    <a:cubicBezTo>
                      <a:pt x="3152" y="7386"/>
                      <a:pt x="3375" y="6781"/>
                      <a:pt x="3629" y="6208"/>
                    </a:cubicBezTo>
                    <a:cubicBezTo>
                      <a:pt x="3884" y="5635"/>
                      <a:pt x="4139" y="5062"/>
                      <a:pt x="4361" y="4553"/>
                    </a:cubicBezTo>
                    <a:cubicBezTo>
                      <a:pt x="4616" y="4012"/>
                      <a:pt x="4871" y="3534"/>
                      <a:pt x="5062" y="3057"/>
                    </a:cubicBezTo>
                    <a:cubicBezTo>
                      <a:pt x="5285" y="2611"/>
                      <a:pt x="5476" y="2165"/>
                      <a:pt x="5667" y="1815"/>
                    </a:cubicBezTo>
                    <a:cubicBezTo>
                      <a:pt x="5858" y="1433"/>
                      <a:pt x="5985" y="1115"/>
                      <a:pt x="6112" y="828"/>
                    </a:cubicBezTo>
                    <a:cubicBezTo>
                      <a:pt x="6367" y="319"/>
                      <a:pt x="6526" y="1"/>
                      <a:pt x="6526" y="1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9"/>
              <p:cNvSpPr/>
              <p:nvPr/>
            </p:nvSpPr>
            <p:spPr>
              <a:xfrm>
                <a:off x="3167815" y="3323606"/>
                <a:ext cx="141413" cy="390070"/>
              </a:xfrm>
              <a:custGeom>
                <a:avLst/>
                <a:gdLst/>
                <a:ahLst/>
                <a:cxnLst/>
                <a:rect l="l" t="t" r="r" b="b"/>
                <a:pathLst>
                  <a:path w="7068" h="19803" extrusionOk="0">
                    <a:moveTo>
                      <a:pt x="7068" y="1"/>
                    </a:moveTo>
                    <a:cubicBezTo>
                      <a:pt x="7068" y="1"/>
                      <a:pt x="7036" y="319"/>
                      <a:pt x="6941" y="892"/>
                    </a:cubicBezTo>
                    <a:cubicBezTo>
                      <a:pt x="6877" y="1179"/>
                      <a:pt x="6845" y="1529"/>
                      <a:pt x="6781" y="1943"/>
                    </a:cubicBezTo>
                    <a:cubicBezTo>
                      <a:pt x="6718" y="2357"/>
                      <a:pt x="6622" y="2802"/>
                      <a:pt x="6559" y="3280"/>
                    </a:cubicBezTo>
                    <a:cubicBezTo>
                      <a:pt x="6463" y="3789"/>
                      <a:pt x="6336" y="4299"/>
                      <a:pt x="6240" y="4872"/>
                    </a:cubicBezTo>
                    <a:cubicBezTo>
                      <a:pt x="6145" y="5445"/>
                      <a:pt x="5986" y="6018"/>
                      <a:pt x="5858" y="6623"/>
                    </a:cubicBezTo>
                    <a:cubicBezTo>
                      <a:pt x="5731" y="7259"/>
                      <a:pt x="5540" y="7864"/>
                      <a:pt x="5381" y="8501"/>
                    </a:cubicBezTo>
                    <a:cubicBezTo>
                      <a:pt x="5317" y="8819"/>
                      <a:pt x="5221" y="9137"/>
                      <a:pt x="5126" y="9424"/>
                    </a:cubicBezTo>
                    <a:cubicBezTo>
                      <a:pt x="5030" y="9742"/>
                      <a:pt x="4935" y="10061"/>
                      <a:pt x="4808" y="10379"/>
                    </a:cubicBezTo>
                    <a:cubicBezTo>
                      <a:pt x="4712" y="10697"/>
                      <a:pt x="4617" y="11016"/>
                      <a:pt x="4489" y="11334"/>
                    </a:cubicBezTo>
                    <a:cubicBezTo>
                      <a:pt x="4394" y="11652"/>
                      <a:pt x="4266" y="11939"/>
                      <a:pt x="4139" y="12257"/>
                    </a:cubicBezTo>
                    <a:cubicBezTo>
                      <a:pt x="4044" y="12544"/>
                      <a:pt x="3916" y="12862"/>
                      <a:pt x="3789" y="13149"/>
                    </a:cubicBezTo>
                    <a:cubicBezTo>
                      <a:pt x="3662" y="13435"/>
                      <a:pt x="3534" y="13722"/>
                      <a:pt x="3407" y="14008"/>
                    </a:cubicBezTo>
                    <a:cubicBezTo>
                      <a:pt x="3280" y="14295"/>
                      <a:pt x="3152" y="14581"/>
                      <a:pt x="3025" y="14836"/>
                    </a:cubicBezTo>
                    <a:cubicBezTo>
                      <a:pt x="2898" y="15122"/>
                      <a:pt x="2770" y="15377"/>
                      <a:pt x="2643" y="15632"/>
                    </a:cubicBezTo>
                    <a:cubicBezTo>
                      <a:pt x="2516" y="15886"/>
                      <a:pt x="2356" y="16109"/>
                      <a:pt x="2229" y="16364"/>
                    </a:cubicBezTo>
                    <a:cubicBezTo>
                      <a:pt x="2102" y="16587"/>
                      <a:pt x="1974" y="16810"/>
                      <a:pt x="1847" y="17033"/>
                    </a:cubicBezTo>
                    <a:cubicBezTo>
                      <a:pt x="1720" y="17255"/>
                      <a:pt x="1592" y="17446"/>
                      <a:pt x="1465" y="17637"/>
                    </a:cubicBezTo>
                    <a:cubicBezTo>
                      <a:pt x="1338" y="17828"/>
                      <a:pt x="1242" y="18019"/>
                      <a:pt x="1115" y="18179"/>
                    </a:cubicBezTo>
                    <a:cubicBezTo>
                      <a:pt x="892" y="18529"/>
                      <a:pt x="701" y="18815"/>
                      <a:pt x="542" y="19070"/>
                    </a:cubicBezTo>
                    <a:cubicBezTo>
                      <a:pt x="256" y="19433"/>
                      <a:pt x="76" y="19691"/>
                      <a:pt x="20" y="19774"/>
                    </a:cubicBezTo>
                    <a:lnTo>
                      <a:pt x="20" y="19774"/>
                    </a:lnTo>
                    <a:cubicBezTo>
                      <a:pt x="41" y="19746"/>
                      <a:pt x="83" y="19700"/>
                      <a:pt x="160" y="19643"/>
                    </a:cubicBezTo>
                    <a:cubicBezTo>
                      <a:pt x="255" y="19516"/>
                      <a:pt x="446" y="19356"/>
                      <a:pt x="637" y="19134"/>
                    </a:cubicBezTo>
                    <a:cubicBezTo>
                      <a:pt x="828" y="18911"/>
                      <a:pt x="1083" y="18656"/>
                      <a:pt x="1306" y="18338"/>
                    </a:cubicBezTo>
                    <a:cubicBezTo>
                      <a:pt x="1433" y="18179"/>
                      <a:pt x="1592" y="17988"/>
                      <a:pt x="1720" y="17828"/>
                    </a:cubicBezTo>
                    <a:cubicBezTo>
                      <a:pt x="1879" y="17637"/>
                      <a:pt x="2006" y="17446"/>
                      <a:pt x="2165" y="17224"/>
                    </a:cubicBezTo>
                    <a:cubicBezTo>
                      <a:pt x="2293" y="17033"/>
                      <a:pt x="2452" y="16810"/>
                      <a:pt x="2579" y="16587"/>
                    </a:cubicBezTo>
                    <a:cubicBezTo>
                      <a:pt x="2738" y="16332"/>
                      <a:pt x="2898" y="16109"/>
                      <a:pt x="3057" y="15855"/>
                    </a:cubicBezTo>
                    <a:cubicBezTo>
                      <a:pt x="3184" y="15600"/>
                      <a:pt x="3343" y="15345"/>
                      <a:pt x="3502" y="15091"/>
                    </a:cubicBezTo>
                    <a:cubicBezTo>
                      <a:pt x="3630" y="14804"/>
                      <a:pt x="3757" y="14549"/>
                      <a:pt x="3916" y="14263"/>
                    </a:cubicBezTo>
                    <a:cubicBezTo>
                      <a:pt x="4075" y="13976"/>
                      <a:pt x="4203" y="13690"/>
                      <a:pt x="4330" y="13372"/>
                    </a:cubicBezTo>
                    <a:cubicBezTo>
                      <a:pt x="4457" y="13085"/>
                      <a:pt x="4617" y="12798"/>
                      <a:pt x="4712" y="12480"/>
                    </a:cubicBezTo>
                    <a:cubicBezTo>
                      <a:pt x="4839" y="12162"/>
                      <a:pt x="4967" y="11843"/>
                      <a:pt x="5094" y="11557"/>
                    </a:cubicBezTo>
                    <a:cubicBezTo>
                      <a:pt x="5190" y="11239"/>
                      <a:pt x="5317" y="10920"/>
                      <a:pt x="5412" y="10570"/>
                    </a:cubicBezTo>
                    <a:cubicBezTo>
                      <a:pt x="5540" y="10252"/>
                      <a:pt x="5635" y="9933"/>
                      <a:pt x="5699" y="9615"/>
                    </a:cubicBezTo>
                    <a:cubicBezTo>
                      <a:pt x="5794" y="9297"/>
                      <a:pt x="5890" y="8978"/>
                      <a:pt x="5986" y="8660"/>
                    </a:cubicBezTo>
                    <a:cubicBezTo>
                      <a:pt x="6081" y="8342"/>
                      <a:pt x="6145" y="8023"/>
                      <a:pt x="6208" y="7705"/>
                    </a:cubicBezTo>
                    <a:cubicBezTo>
                      <a:pt x="6240" y="7546"/>
                      <a:pt x="6272" y="7387"/>
                      <a:pt x="6336" y="7227"/>
                    </a:cubicBezTo>
                    <a:cubicBezTo>
                      <a:pt x="6368" y="7068"/>
                      <a:pt x="6399" y="6909"/>
                      <a:pt x="6399" y="6750"/>
                    </a:cubicBezTo>
                    <a:cubicBezTo>
                      <a:pt x="6527" y="6145"/>
                      <a:pt x="6654" y="5540"/>
                      <a:pt x="6718" y="4967"/>
                    </a:cubicBezTo>
                    <a:cubicBezTo>
                      <a:pt x="6781" y="4394"/>
                      <a:pt x="6877" y="3853"/>
                      <a:pt x="6909" y="3344"/>
                    </a:cubicBezTo>
                    <a:cubicBezTo>
                      <a:pt x="6972" y="2834"/>
                      <a:pt x="7004" y="2389"/>
                      <a:pt x="7036" y="1975"/>
                    </a:cubicBezTo>
                    <a:cubicBezTo>
                      <a:pt x="7036" y="1561"/>
                      <a:pt x="7036" y="1211"/>
                      <a:pt x="7068" y="924"/>
                    </a:cubicBezTo>
                    <a:cubicBezTo>
                      <a:pt x="7068" y="319"/>
                      <a:pt x="7068" y="1"/>
                      <a:pt x="7068" y="1"/>
                    </a:cubicBezTo>
                    <a:close/>
                    <a:moveTo>
                      <a:pt x="20" y="19774"/>
                    </a:moveTo>
                    <a:cubicBezTo>
                      <a:pt x="6" y="19792"/>
                      <a:pt x="1" y="19802"/>
                      <a:pt x="1" y="19802"/>
                    </a:cubicBezTo>
                    <a:cubicBezTo>
                      <a:pt x="1" y="19802"/>
                      <a:pt x="7" y="19792"/>
                      <a:pt x="20" y="19774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9"/>
              <p:cNvSpPr/>
              <p:nvPr/>
            </p:nvSpPr>
            <p:spPr>
              <a:xfrm>
                <a:off x="3168456" y="3345568"/>
                <a:ext cx="120405" cy="343643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17446" extrusionOk="0">
                    <a:moveTo>
                      <a:pt x="5954" y="0"/>
                    </a:moveTo>
                    <a:cubicBezTo>
                      <a:pt x="5954" y="0"/>
                      <a:pt x="5922" y="64"/>
                      <a:pt x="5858" y="191"/>
                    </a:cubicBezTo>
                    <a:cubicBezTo>
                      <a:pt x="5794" y="318"/>
                      <a:pt x="5699" y="478"/>
                      <a:pt x="5571" y="700"/>
                    </a:cubicBezTo>
                    <a:cubicBezTo>
                      <a:pt x="5444" y="923"/>
                      <a:pt x="5317" y="1210"/>
                      <a:pt x="5158" y="1528"/>
                    </a:cubicBezTo>
                    <a:cubicBezTo>
                      <a:pt x="4967" y="1847"/>
                      <a:pt x="4839" y="2197"/>
                      <a:pt x="4648" y="2611"/>
                    </a:cubicBezTo>
                    <a:cubicBezTo>
                      <a:pt x="4489" y="2993"/>
                      <a:pt x="4330" y="3438"/>
                      <a:pt x="4139" y="3916"/>
                    </a:cubicBezTo>
                    <a:cubicBezTo>
                      <a:pt x="4043" y="4139"/>
                      <a:pt x="3980" y="4361"/>
                      <a:pt x="3884" y="4616"/>
                    </a:cubicBezTo>
                    <a:cubicBezTo>
                      <a:pt x="3821" y="4871"/>
                      <a:pt x="3725" y="5126"/>
                      <a:pt x="3661" y="5380"/>
                    </a:cubicBezTo>
                    <a:cubicBezTo>
                      <a:pt x="3502" y="5890"/>
                      <a:pt x="3343" y="6431"/>
                      <a:pt x="3184" y="6972"/>
                    </a:cubicBezTo>
                    <a:cubicBezTo>
                      <a:pt x="3025" y="7513"/>
                      <a:pt x="2897" y="8086"/>
                      <a:pt x="2770" y="8659"/>
                    </a:cubicBezTo>
                    <a:cubicBezTo>
                      <a:pt x="2643" y="9232"/>
                      <a:pt x="2515" y="9773"/>
                      <a:pt x="2356" y="10315"/>
                    </a:cubicBezTo>
                    <a:cubicBezTo>
                      <a:pt x="2197" y="10856"/>
                      <a:pt x="2006" y="11397"/>
                      <a:pt x="1783" y="11875"/>
                    </a:cubicBezTo>
                    <a:cubicBezTo>
                      <a:pt x="1592" y="12384"/>
                      <a:pt x="1369" y="12861"/>
                      <a:pt x="1210" y="13339"/>
                    </a:cubicBezTo>
                    <a:cubicBezTo>
                      <a:pt x="1051" y="13816"/>
                      <a:pt x="924" y="14230"/>
                      <a:pt x="796" y="14644"/>
                    </a:cubicBezTo>
                    <a:cubicBezTo>
                      <a:pt x="669" y="15058"/>
                      <a:pt x="542" y="15440"/>
                      <a:pt x="478" y="15758"/>
                    </a:cubicBezTo>
                    <a:cubicBezTo>
                      <a:pt x="351" y="16109"/>
                      <a:pt x="255" y="16395"/>
                      <a:pt x="191" y="16650"/>
                    </a:cubicBezTo>
                    <a:cubicBezTo>
                      <a:pt x="64" y="17127"/>
                      <a:pt x="0" y="17414"/>
                      <a:pt x="0" y="17414"/>
                    </a:cubicBezTo>
                    <a:lnTo>
                      <a:pt x="64" y="17446"/>
                    </a:lnTo>
                    <a:cubicBezTo>
                      <a:pt x="64" y="17446"/>
                      <a:pt x="223" y="17191"/>
                      <a:pt x="446" y="16745"/>
                    </a:cubicBezTo>
                    <a:cubicBezTo>
                      <a:pt x="573" y="16522"/>
                      <a:pt x="701" y="16236"/>
                      <a:pt x="860" y="15918"/>
                    </a:cubicBezTo>
                    <a:cubicBezTo>
                      <a:pt x="987" y="15599"/>
                      <a:pt x="1146" y="15249"/>
                      <a:pt x="1306" y="14835"/>
                    </a:cubicBezTo>
                    <a:cubicBezTo>
                      <a:pt x="1433" y="14421"/>
                      <a:pt x="1624" y="13976"/>
                      <a:pt x="1751" y="13498"/>
                    </a:cubicBezTo>
                    <a:cubicBezTo>
                      <a:pt x="1879" y="13021"/>
                      <a:pt x="2006" y="12511"/>
                      <a:pt x="2101" y="11970"/>
                    </a:cubicBezTo>
                    <a:cubicBezTo>
                      <a:pt x="2229" y="11461"/>
                      <a:pt x="2356" y="10919"/>
                      <a:pt x="2547" y="10378"/>
                    </a:cubicBezTo>
                    <a:cubicBezTo>
                      <a:pt x="2706" y="9837"/>
                      <a:pt x="2897" y="9296"/>
                      <a:pt x="3120" y="8755"/>
                    </a:cubicBezTo>
                    <a:cubicBezTo>
                      <a:pt x="3343" y="8213"/>
                      <a:pt x="3534" y="7672"/>
                      <a:pt x="3725" y="7163"/>
                    </a:cubicBezTo>
                    <a:cubicBezTo>
                      <a:pt x="3916" y="6622"/>
                      <a:pt x="4107" y="6081"/>
                      <a:pt x="4298" y="5603"/>
                    </a:cubicBezTo>
                    <a:cubicBezTo>
                      <a:pt x="4457" y="5094"/>
                      <a:pt x="4616" y="4584"/>
                      <a:pt x="4776" y="4107"/>
                    </a:cubicBezTo>
                    <a:cubicBezTo>
                      <a:pt x="4935" y="3661"/>
                      <a:pt x="5062" y="3215"/>
                      <a:pt x="5189" y="2802"/>
                    </a:cubicBezTo>
                    <a:cubicBezTo>
                      <a:pt x="5317" y="2388"/>
                      <a:pt x="5412" y="2006"/>
                      <a:pt x="5540" y="1687"/>
                    </a:cubicBezTo>
                    <a:cubicBezTo>
                      <a:pt x="5635" y="1337"/>
                      <a:pt x="5731" y="1051"/>
                      <a:pt x="5826" y="796"/>
                    </a:cubicBezTo>
                    <a:cubicBezTo>
                      <a:pt x="5890" y="573"/>
                      <a:pt x="5922" y="382"/>
                      <a:pt x="5985" y="255"/>
                    </a:cubicBezTo>
                    <a:cubicBezTo>
                      <a:pt x="6017" y="127"/>
                      <a:pt x="6017" y="32"/>
                      <a:pt x="6017" y="32"/>
                    </a:cubicBezTo>
                    <a:lnTo>
                      <a:pt x="5954" y="0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9"/>
              <p:cNvSpPr/>
              <p:nvPr/>
            </p:nvSpPr>
            <p:spPr>
              <a:xfrm>
                <a:off x="2027068" y="3693091"/>
                <a:ext cx="1112737" cy="185491"/>
              </a:xfrm>
              <a:custGeom>
                <a:avLst/>
                <a:gdLst/>
                <a:ahLst/>
                <a:cxnLst/>
                <a:rect l="l" t="t" r="r" b="b"/>
                <a:pathLst>
                  <a:path w="55616" h="9417" extrusionOk="0">
                    <a:moveTo>
                      <a:pt x="2238" y="1"/>
                    </a:moveTo>
                    <a:cubicBezTo>
                      <a:pt x="1504" y="1"/>
                      <a:pt x="754" y="36"/>
                      <a:pt x="0" y="121"/>
                    </a:cubicBezTo>
                    <a:lnTo>
                      <a:pt x="64" y="598"/>
                    </a:lnTo>
                    <a:cubicBezTo>
                      <a:pt x="760" y="518"/>
                      <a:pt x="1456" y="485"/>
                      <a:pt x="2141" y="485"/>
                    </a:cubicBezTo>
                    <a:cubicBezTo>
                      <a:pt x="3617" y="485"/>
                      <a:pt x="5042" y="637"/>
                      <a:pt x="6304" y="789"/>
                    </a:cubicBezTo>
                    <a:cubicBezTo>
                      <a:pt x="11015" y="1617"/>
                      <a:pt x="14994" y="2445"/>
                      <a:pt x="19229" y="3686"/>
                    </a:cubicBezTo>
                    <a:cubicBezTo>
                      <a:pt x="20757" y="4164"/>
                      <a:pt x="22285" y="4578"/>
                      <a:pt x="23749" y="4992"/>
                    </a:cubicBezTo>
                    <a:cubicBezTo>
                      <a:pt x="25213" y="5374"/>
                      <a:pt x="26742" y="5788"/>
                      <a:pt x="28270" y="6265"/>
                    </a:cubicBezTo>
                    <a:cubicBezTo>
                      <a:pt x="28270" y="6265"/>
                      <a:pt x="28301" y="6265"/>
                      <a:pt x="28301" y="6297"/>
                    </a:cubicBezTo>
                    <a:cubicBezTo>
                      <a:pt x="29352" y="6520"/>
                      <a:pt x="30339" y="6774"/>
                      <a:pt x="31294" y="6997"/>
                    </a:cubicBezTo>
                    <a:cubicBezTo>
                      <a:pt x="32249" y="7252"/>
                      <a:pt x="33236" y="7507"/>
                      <a:pt x="34286" y="7729"/>
                    </a:cubicBezTo>
                    <a:cubicBezTo>
                      <a:pt x="38552" y="8685"/>
                      <a:pt x="42309" y="9417"/>
                      <a:pt x="46193" y="9417"/>
                    </a:cubicBezTo>
                    <a:cubicBezTo>
                      <a:pt x="47371" y="9417"/>
                      <a:pt x="48517" y="9353"/>
                      <a:pt x="49726" y="9194"/>
                    </a:cubicBezTo>
                    <a:cubicBezTo>
                      <a:pt x="52337" y="8876"/>
                      <a:pt x="54533" y="7475"/>
                      <a:pt x="55616" y="5437"/>
                    </a:cubicBezTo>
                    <a:lnTo>
                      <a:pt x="55170" y="5215"/>
                    </a:lnTo>
                    <a:cubicBezTo>
                      <a:pt x="54183" y="7093"/>
                      <a:pt x="52146" y="8398"/>
                      <a:pt x="49663" y="8716"/>
                    </a:cubicBezTo>
                    <a:cubicBezTo>
                      <a:pt x="48481" y="8862"/>
                      <a:pt x="47328" y="8928"/>
                      <a:pt x="46186" y="8928"/>
                    </a:cubicBezTo>
                    <a:cubicBezTo>
                      <a:pt x="42343" y="8928"/>
                      <a:pt x="38628" y="8184"/>
                      <a:pt x="34382" y="7252"/>
                    </a:cubicBezTo>
                    <a:cubicBezTo>
                      <a:pt x="33331" y="7029"/>
                      <a:pt x="32345" y="6774"/>
                      <a:pt x="31389" y="6552"/>
                    </a:cubicBezTo>
                    <a:cubicBezTo>
                      <a:pt x="30466" y="6297"/>
                      <a:pt x="29479" y="6042"/>
                      <a:pt x="28429" y="5819"/>
                    </a:cubicBezTo>
                    <a:cubicBezTo>
                      <a:pt x="26869" y="5310"/>
                      <a:pt x="25373" y="4928"/>
                      <a:pt x="23876" y="4514"/>
                    </a:cubicBezTo>
                    <a:cubicBezTo>
                      <a:pt x="22412" y="4132"/>
                      <a:pt x="20884" y="3718"/>
                      <a:pt x="19356" y="3209"/>
                    </a:cubicBezTo>
                    <a:cubicBezTo>
                      <a:pt x="15122" y="1967"/>
                      <a:pt x="11111" y="1140"/>
                      <a:pt x="6367" y="312"/>
                    </a:cubicBezTo>
                    <a:cubicBezTo>
                      <a:pt x="5115" y="142"/>
                      <a:pt x="3707" y="1"/>
                      <a:pt x="2238" y="1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9"/>
              <p:cNvSpPr/>
              <p:nvPr/>
            </p:nvSpPr>
            <p:spPr>
              <a:xfrm>
                <a:off x="3120037" y="3784508"/>
                <a:ext cx="29331" cy="28857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465" extrusionOk="0">
                    <a:moveTo>
                      <a:pt x="733" y="0"/>
                    </a:moveTo>
                    <a:cubicBezTo>
                      <a:pt x="351" y="0"/>
                      <a:pt x="1" y="319"/>
                      <a:pt x="1" y="733"/>
                    </a:cubicBezTo>
                    <a:cubicBezTo>
                      <a:pt x="1" y="1115"/>
                      <a:pt x="351" y="1465"/>
                      <a:pt x="733" y="1465"/>
                    </a:cubicBezTo>
                    <a:cubicBezTo>
                      <a:pt x="1147" y="1465"/>
                      <a:pt x="1465" y="1115"/>
                      <a:pt x="1465" y="733"/>
                    </a:cubicBezTo>
                    <a:cubicBezTo>
                      <a:pt x="1465" y="319"/>
                      <a:pt x="1147" y="0"/>
                      <a:pt x="733" y="0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9"/>
              <p:cNvSpPr/>
              <p:nvPr/>
            </p:nvSpPr>
            <p:spPr>
              <a:xfrm>
                <a:off x="2000318" y="3681037"/>
                <a:ext cx="35673" cy="37642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911" extrusionOk="0">
                    <a:moveTo>
                      <a:pt x="1496" y="1"/>
                    </a:moveTo>
                    <a:lnTo>
                      <a:pt x="0" y="1210"/>
                    </a:lnTo>
                    <a:lnTo>
                      <a:pt x="1783" y="1911"/>
                    </a:lnTo>
                    <a:lnTo>
                      <a:pt x="1496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9"/>
              <p:cNvSpPr/>
              <p:nvPr/>
            </p:nvSpPr>
            <p:spPr>
              <a:xfrm>
                <a:off x="2616229" y="3796425"/>
                <a:ext cx="524857" cy="84049"/>
              </a:xfrm>
              <a:custGeom>
                <a:avLst/>
                <a:gdLst/>
                <a:ahLst/>
                <a:cxnLst/>
                <a:rect l="l" t="t" r="r" b="b"/>
                <a:pathLst>
                  <a:path w="26233" h="4267" extrusionOk="0">
                    <a:moveTo>
                      <a:pt x="25787" y="0"/>
                    </a:moveTo>
                    <a:cubicBezTo>
                      <a:pt x="24673" y="2420"/>
                      <a:pt x="21616" y="3279"/>
                      <a:pt x="20311" y="3534"/>
                    </a:cubicBezTo>
                    <a:cubicBezTo>
                      <a:pt x="19109" y="3690"/>
                      <a:pt x="17913" y="3760"/>
                      <a:pt x="16722" y="3760"/>
                    </a:cubicBezTo>
                    <a:cubicBezTo>
                      <a:pt x="11351" y="3760"/>
                      <a:pt x="6094" y="2336"/>
                      <a:pt x="987" y="955"/>
                    </a:cubicBezTo>
                    <a:lnTo>
                      <a:pt x="128" y="733"/>
                    </a:lnTo>
                    <a:lnTo>
                      <a:pt x="1" y="1210"/>
                    </a:lnTo>
                    <a:lnTo>
                      <a:pt x="860" y="1433"/>
                    </a:lnTo>
                    <a:cubicBezTo>
                      <a:pt x="6017" y="2834"/>
                      <a:pt x="11302" y="4266"/>
                      <a:pt x="16714" y="4266"/>
                    </a:cubicBezTo>
                    <a:cubicBezTo>
                      <a:pt x="17924" y="4266"/>
                      <a:pt x="19165" y="4171"/>
                      <a:pt x="20375" y="4012"/>
                    </a:cubicBezTo>
                    <a:lnTo>
                      <a:pt x="20407" y="4012"/>
                    </a:lnTo>
                    <a:cubicBezTo>
                      <a:pt x="21744" y="3757"/>
                      <a:pt x="25023" y="2834"/>
                      <a:pt x="26232" y="191"/>
                    </a:cubicBezTo>
                    <a:lnTo>
                      <a:pt x="25787" y="0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9"/>
              <p:cNvSpPr/>
              <p:nvPr/>
            </p:nvSpPr>
            <p:spPr>
              <a:xfrm>
                <a:off x="3121318" y="3784508"/>
                <a:ext cx="29311" cy="28857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465" extrusionOk="0">
                    <a:moveTo>
                      <a:pt x="733" y="0"/>
                    </a:moveTo>
                    <a:cubicBezTo>
                      <a:pt x="319" y="0"/>
                      <a:pt x="1" y="351"/>
                      <a:pt x="1" y="733"/>
                    </a:cubicBezTo>
                    <a:cubicBezTo>
                      <a:pt x="1" y="1147"/>
                      <a:pt x="319" y="1465"/>
                      <a:pt x="733" y="1465"/>
                    </a:cubicBezTo>
                    <a:cubicBezTo>
                      <a:pt x="1147" y="1465"/>
                      <a:pt x="1465" y="1147"/>
                      <a:pt x="1465" y="733"/>
                    </a:cubicBezTo>
                    <a:cubicBezTo>
                      <a:pt x="1465" y="351"/>
                      <a:pt x="1147" y="0"/>
                      <a:pt x="733" y="0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9"/>
              <p:cNvSpPr/>
              <p:nvPr/>
            </p:nvSpPr>
            <p:spPr>
              <a:xfrm>
                <a:off x="2590759" y="3798296"/>
                <a:ext cx="36954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80" extrusionOk="0">
                    <a:moveTo>
                      <a:pt x="1847" y="1"/>
                    </a:moveTo>
                    <a:lnTo>
                      <a:pt x="0" y="510"/>
                    </a:lnTo>
                    <a:lnTo>
                      <a:pt x="1369" y="1879"/>
                    </a:lnTo>
                    <a:lnTo>
                      <a:pt x="1847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9"/>
              <p:cNvSpPr/>
              <p:nvPr/>
            </p:nvSpPr>
            <p:spPr>
              <a:xfrm>
                <a:off x="3504121" y="1227299"/>
                <a:ext cx="14665" cy="1258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9" extrusionOk="0">
                    <a:moveTo>
                      <a:pt x="371" y="1"/>
                    </a:moveTo>
                    <a:cubicBezTo>
                      <a:pt x="276" y="1"/>
                      <a:pt x="182" y="40"/>
                      <a:pt x="128" y="129"/>
                    </a:cubicBezTo>
                    <a:cubicBezTo>
                      <a:pt x="0" y="257"/>
                      <a:pt x="32" y="448"/>
                      <a:pt x="160" y="575"/>
                    </a:cubicBezTo>
                    <a:cubicBezTo>
                      <a:pt x="223" y="639"/>
                      <a:pt x="287" y="639"/>
                      <a:pt x="382" y="639"/>
                    </a:cubicBezTo>
                    <a:cubicBezTo>
                      <a:pt x="478" y="639"/>
                      <a:pt x="542" y="607"/>
                      <a:pt x="637" y="543"/>
                    </a:cubicBezTo>
                    <a:cubicBezTo>
                      <a:pt x="733" y="384"/>
                      <a:pt x="701" y="193"/>
                      <a:pt x="573" y="66"/>
                    </a:cubicBezTo>
                    <a:cubicBezTo>
                      <a:pt x="518" y="24"/>
                      <a:pt x="444" y="1"/>
                      <a:pt x="37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9"/>
              <p:cNvSpPr/>
              <p:nvPr/>
            </p:nvSpPr>
            <p:spPr>
              <a:xfrm>
                <a:off x="3402843" y="1974307"/>
                <a:ext cx="14665" cy="1242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1" extrusionOk="0">
                    <a:moveTo>
                      <a:pt x="350" y="1"/>
                    </a:moveTo>
                    <a:cubicBezTo>
                      <a:pt x="308" y="1"/>
                      <a:pt x="265" y="9"/>
                      <a:pt x="223" y="25"/>
                    </a:cubicBezTo>
                    <a:cubicBezTo>
                      <a:pt x="64" y="89"/>
                      <a:pt x="1" y="280"/>
                      <a:pt x="64" y="439"/>
                    </a:cubicBezTo>
                    <a:cubicBezTo>
                      <a:pt x="128" y="566"/>
                      <a:pt x="223" y="630"/>
                      <a:pt x="351" y="630"/>
                    </a:cubicBezTo>
                    <a:lnTo>
                      <a:pt x="478" y="630"/>
                    </a:lnTo>
                    <a:cubicBezTo>
                      <a:pt x="637" y="535"/>
                      <a:pt x="733" y="344"/>
                      <a:pt x="637" y="184"/>
                    </a:cubicBezTo>
                    <a:cubicBezTo>
                      <a:pt x="590" y="66"/>
                      <a:pt x="473" y="1"/>
                      <a:pt x="35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9"/>
              <p:cNvSpPr/>
              <p:nvPr/>
            </p:nvSpPr>
            <p:spPr>
              <a:xfrm>
                <a:off x="3484374" y="2110397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73" y="1"/>
                    </a:moveTo>
                    <a:cubicBezTo>
                      <a:pt x="307" y="1"/>
                      <a:pt x="242" y="19"/>
                      <a:pt x="191" y="56"/>
                    </a:cubicBezTo>
                    <a:cubicBezTo>
                      <a:pt x="32" y="152"/>
                      <a:pt x="0" y="375"/>
                      <a:pt x="128" y="502"/>
                    </a:cubicBezTo>
                    <a:cubicBezTo>
                      <a:pt x="191" y="597"/>
                      <a:pt x="287" y="629"/>
                      <a:pt x="383" y="629"/>
                    </a:cubicBezTo>
                    <a:cubicBezTo>
                      <a:pt x="446" y="629"/>
                      <a:pt x="510" y="629"/>
                      <a:pt x="574" y="566"/>
                    </a:cubicBezTo>
                    <a:cubicBezTo>
                      <a:pt x="733" y="470"/>
                      <a:pt x="733" y="279"/>
                      <a:pt x="637" y="120"/>
                    </a:cubicBezTo>
                    <a:cubicBezTo>
                      <a:pt x="579" y="43"/>
                      <a:pt x="475" y="1"/>
                      <a:pt x="37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9"/>
              <p:cNvSpPr/>
              <p:nvPr/>
            </p:nvSpPr>
            <p:spPr>
              <a:xfrm>
                <a:off x="3525770" y="1203406"/>
                <a:ext cx="1404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3" extrusionOk="0">
                    <a:moveTo>
                      <a:pt x="341" y="1"/>
                    </a:moveTo>
                    <a:cubicBezTo>
                      <a:pt x="251" y="1"/>
                      <a:pt x="165" y="33"/>
                      <a:pt x="96" y="101"/>
                    </a:cubicBezTo>
                    <a:cubicBezTo>
                      <a:pt x="1" y="228"/>
                      <a:pt x="1" y="451"/>
                      <a:pt x="128" y="547"/>
                    </a:cubicBezTo>
                    <a:cubicBezTo>
                      <a:pt x="192" y="610"/>
                      <a:pt x="255" y="642"/>
                      <a:pt x="351" y="642"/>
                    </a:cubicBezTo>
                    <a:cubicBezTo>
                      <a:pt x="446" y="642"/>
                      <a:pt x="510" y="610"/>
                      <a:pt x="574" y="547"/>
                    </a:cubicBezTo>
                    <a:cubicBezTo>
                      <a:pt x="701" y="387"/>
                      <a:pt x="701" y="196"/>
                      <a:pt x="574" y="69"/>
                    </a:cubicBezTo>
                    <a:cubicBezTo>
                      <a:pt x="500" y="25"/>
                      <a:pt x="419" y="1"/>
                      <a:pt x="34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9"/>
              <p:cNvSpPr/>
              <p:nvPr/>
            </p:nvSpPr>
            <p:spPr>
              <a:xfrm>
                <a:off x="3786287" y="1021894"/>
                <a:ext cx="1466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7" extrusionOk="0">
                    <a:moveTo>
                      <a:pt x="360" y="0"/>
                    </a:moveTo>
                    <a:cubicBezTo>
                      <a:pt x="324" y="0"/>
                      <a:pt x="289" y="7"/>
                      <a:pt x="255" y="20"/>
                    </a:cubicBezTo>
                    <a:cubicBezTo>
                      <a:pt x="96" y="84"/>
                      <a:pt x="0" y="275"/>
                      <a:pt x="64" y="466"/>
                    </a:cubicBezTo>
                    <a:cubicBezTo>
                      <a:pt x="128" y="593"/>
                      <a:pt x="255" y="657"/>
                      <a:pt x="382" y="657"/>
                    </a:cubicBezTo>
                    <a:cubicBezTo>
                      <a:pt x="414" y="657"/>
                      <a:pt x="446" y="657"/>
                      <a:pt x="510" y="625"/>
                    </a:cubicBezTo>
                    <a:cubicBezTo>
                      <a:pt x="669" y="561"/>
                      <a:pt x="732" y="370"/>
                      <a:pt x="669" y="211"/>
                    </a:cubicBezTo>
                    <a:cubicBezTo>
                      <a:pt x="619" y="86"/>
                      <a:pt x="490" y="0"/>
                      <a:pt x="36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9"/>
              <p:cNvSpPr/>
              <p:nvPr/>
            </p:nvSpPr>
            <p:spPr>
              <a:xfrm>
                <a:off x="3547438" y="1180301"/>
                <a:ext cx="14665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8" extrusionOk="0">
                    <a:moveTo>
                      <a:pt x="366" y="1"/>
                    </a:moveTo>
                    <a:cubicBezTo>
                      <a:pt x="279" y="1"/>
                      <a:pt x="191" y="32"/>
                      <a:pt x="127" y="96"/>
                    </a:cubicBezTo>
                    <a:cubicBezTo>
                      <a:pt x="0" y="223"/>
                      <a:pt x="0" y="414"/>
                      <a:pt x="127" y="542"/>
                    </a:cubicBezTo>
                    <a:cubicBezTo>
                      <a:pt x="191" y="605"/>
                      <a:pt x="287" y="637"/>
                      <a:pt x="382" y="637"/>
                    </a:cubicBezTo>
                    <a:cubicBezTo>
                      <a:pt x="446" y="637"/>
                      <a:pt x="541" y="605"/>
                      <a:pt x="605" y="542"/>
                    </a:cubicBezTo>
                    <a:cubicBezTo>
                      <a:pt x="732" y="414"/>
                      <a:pt x="732" y="223"/>
                      <a:pt x="605" y="96"/>
                    </a:cubicBezTo>
                    <a:cubicBezTo>
                      <a:pt x="541" y="32"/>
                      <a:pt x="454" y="1"/>
                      <a:pt x="36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9"/>
              <p:cNvSpPr/>
              <p:nvPr/>
            </p:nvSpPr>
            <p:spPr>
              <a:xfrm>
                <a:off x="3430874" y="1332070"/>
                <a:ext cx="15306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37" extrusionOk="0">
                    <a:moveTo>
                      <a:pt x="385" y="1"/>
                    </a:moveTo>
                    <a:cubicBezTo>
                      <a:pt x="271" y="1"/>
                      <a:pt x="161" y="50"/>
                      <a:pt x="96" y="159"/>
                    </a:cubicBezTo>
                    <a:cubicBezTo>
                      <a:pt x="0" y="318"/>
                      <a:pt x="64" y="509"/>
                      <a:pt x="223" y="604"/>
                    </a:cubicBezTo>
                    <a:cubicBezTo>
                      <a:pt x="287" y="636"/>
                      <a:pt x="319" y="636"/>
                      <a:pt x="382" y="636"/>
                    </a:cubicBezTo>
                    <a:cubicBezTo>
                      <a:pt x="510" y="636"/>
                      <a:pt x="605" y="573"/>
                      <a:pt x="669" y="477"/>
                    </a:cubicBezTo>
                    <a:cubicBezTo>
                      <a:pt x="764" y="318"/>
                      <a:pt x="701" y="127"/>
                      <a:pt x="542" y="31"/>
                    </a:cubicBezTo>
                    <a:cubicBezTo>
                      <a:pt x="491" y="11"/>
                      <a:pt x="438" y="1"/>
                      <a:pt x="38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9"/>
              <p:cNvSpPr/>
              <p:nvPr/>
            </p:nvSpPr>
            <p:spPr>
              <a:xfrm>
                <a:off x="3416229" y="2002751"/>
                <a:ext cx="15306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51" extrusionOk="0">
                    <a:moveTo>
                      <a:pt x="382" y="1"/>
                    </a:moveTo>
                    <a:cubicBezTo>
                      <a:pt x="328" y="1"/>
                      <a:pt x="274" y="15"/>
                      <a:pt x="223" y="46"/>
                    </a:cubicBezTo>
                    <a:cubicBezTo>
                      <a:pt x="64" y="109"/>
                      <a:pt x="0" y="300"/>
                      <a:pt x="96" y="459"/>
                    </a:cubicBezTo>
                    <a:cubicBezTo>
                      <a:pt x="159" y="587"/>
                      <a:pt x="255" y="650"/>
                      <a:pt x="382" y="650"/>
                    </a:cubicBezTo>
                    <a:cubicBezTo>
                      <a:pt x="414" y="650"/>
                      <a:pt x="478" y="650"/>
                      <a:pt x="541" y="619"/>
                    </a:cubicBezTo>
                    <a:cubicBezTo>
                      <a:pt x="701" y="523"/>
                      <a:pt x="764" y="332"/>
                      <a:pt x="669" y="173"/>
                    </a:cubicBezTo>
                    <a:cubicBezTo>
                      <a:pt x="604" y="65"/>
                      <a:pt x="495" y="1"/>
                      <a:pt x="38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>
                <a:off x="3465267" y="1278276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69" y="1"/>
                    </a:moveTo>
                    <a:cubicBezTo>
                      <a:pt x="274" y="1"/>
                      <a:pt x="173" y="43"/>
                      <a:pt x="96" y="120"/>
                    </a:cubicBezTo>
                    <a:cubicBezTo>
                      <a:pt x="0" y="279"/>
                      <a:pt x="32" y="470"/>
                      <a:pt x="191" y="598"/>
                    </a:cubicBezTo>
                    <a:cubicBezTo>
                      <a:pt x="255" y="629"/>
                      <a:pt x="319" y="629"/>
                      <a:pt x="382" y="629"/>
                    </a:cubicBezTo>
                    <a:cubicBezTo>
                      <a:pt x="478" y="629"/>
                      <a:pt x="573" y="598"/>
                      <a:pt x="637" y="502"/>
                    </a:cubicBezTo>
                    <a:cubicBezTo>
                      <a:pt x="733" y="343"/>
                      <a:pt x="701" y="152"/>
                      <a:pt x="542" y="56"/>
                    </a:cubicBezTo>
                    <a:cubicBezTo>
                      <a:pt x="491" y="19"/>
                      <a:pt x="431" y="1"/>
                      <a:pt x="36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9"/>
              <p:cNvSpPr/>
              <p:nvPr/>
            </p:nvSpPr>
            <p:spPr>
              <a:xfrm>
                <a:off x="3416229" y="1360021"/>
                <a:ext cx="14665" cy="1280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0" extrusionOk="0">
                    <a:moveTo>
                      <a:pt x="351" y="0"/>
                    </a:moveTo>
                    <a:cubicBezTo>
                      <a:pt x="238" y="0"/>
                      <a:pt x="129" y="64"/>
                      <a:pt x="64" y="172"/>
                    </a:cubicBezTo>
                    <a:cubicBezTo>
                      <a:pt x="0" y="331"/>
                      <a:pt x="64" y="522"/>
                      <a:pt x="223" y="618"/>
                    </a:cubicBezTo>
                    <a:cubicBezTo>
                      <a:pt x="255" y="650"/>
                      <a:pt x="319" y="650"/>
                      <a:pt x="350" y="650"/>
                    </a:cubicBezTo>
                    <a:cubicBezTo>
                      <a:pt x="478" y="650"/>
                      <a:pt x="573" y="586"/>
                      <a:pt x="637" y="459"/>
                    </a:cubicBezTo>
                    <a:cubicBezTo>
                      <a:pt x="732" y="300"/>
                      <a:pt x="669" y="109"/>
                      <a:pt x="510" y="45"/>
                    </a:cubicBezTo>
                    <a:cubicBezTo>
                      <a:pt x="458" y="14"/>
                      <a:pt x="404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9"/>
              <p:cNvSpPr/>
              <p:nvPr/>
            </p:nvSpPr>
            <p:spPr>
              <a:xfrm>
                <a:off x="3448060" y="2057923"/>
                <a:ext cx="14686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1" extrusionOk="0">
                    <a:moveTo>
                      <a:pt x="357" y="0"/>
                    </a:moveTo>
                    <a:cubicBezTo>
                      <a:pt x="302" y="0"/>
                      <a:pt x="245" y="14"/>
                      <a:pt x="192" y="46"/>
                    </a:cubicBezTo>
                    <a:cubicBezTo>
                      <a:pt x="65" y="142"/>
                      <a:pt x="1" y="364"/>
                      <a:pt x="96" y="492"/>
                    </a:cubicBezTo>
                    <a:cubicBezTo>
                      <a:pt x="160" y="587"/>
                      <a:pt x="256" y="651"/>
                      <a:pt x="383" y="651"/>
                    </a:cubicBezTo>
                    <a:cubicBezTo>
                      <a:pt x="447" y="651"/>
                      <a:pt x="478" y="651"/>
                      <a:pt x="542" y="619"/>
                    </a:cubicBezTo>
                    <a:cubicBezTo>
                      <a:pt x="701" y="524"/>
                      <a:pt x="733" y="301"/>
                      <a:pt x="638" y="142"/>
                    </a:cubicBezTo>
                    <a:cubicBezTo>
                      <a:pt x="574" y="57"/>
                      <a:pt x="468" y="0"/>
                      <a:pt x="35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9"/>
              <p:cNvSpPr/>
              <p:nvPr/>
            </p:nvSpPr>
            <p:spPr>
              <a:xfrm>
                <a:off x="3431514" y="2030622"/>
                <a:ext cx="146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9" extrusionOk="0">
                    <a:moveTo>
                      <a:pt x="380" y="1"/>
                    </a:moveTo>
                    <a:cubicBezTo>
                      <a:pt x="327" y="1"/>
                      <a:pt x="273" y="11"/>
                      <a:pt x="223" y="31"/>
                    </a:cubicBezTo>
                    <a:cubicBezTo>
                      <a:pt x="64" y="127"/>
                      <a:pt x="0" y="350"/>
                      <a:pt x="96" y="477"/>
                    </a:cubicBezTo>
                    <a:cubicBezTo>
                      <a:pt x="159" y="604"/>
                      <a:pt x="255" y="668"/>
                      <a:pt x="382" y="668"/>
                    </a:cubicBezTo>
                    <a:cubicBezTo>
                      <a:pt x="446" y="668"/>
                      <a:pt x="478" y="636"/>
                      <a:pt x="541" y="604"/>
                    </a:cubicBezTo>
                    <a:cubicBezTo>
                      <a:pt x="701" y="509"/>
                      <a:pt x="732" y="318"/>
                      <a:pt x="669" y="159"/>
                    </a:cubicBezTo>
                    <a:cubicBezTo>
                      <a:pt x="603" y="50"/>
                      <a:pt x="494" y="1"/>
                      <a:pt x="38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9"/>
              <p:cNvSpPr/>
              <p:nvPr/>
            </p:nvSpPr>
            <p:spPr>
              <a:xfrm>
                <a:off x="3447440" y="1304651"/>
                <a:ext cx="15306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60" extrusionOk="0">
                    <a:moveTo>
                      <a:pt x="369" y="1"/>
                    </a:moveTo>
                    <a:cubicBezTo>
                      <a:pt x="265" y="1"/>
                      <a:pt x="155" y="51"/>
                      <a:pt x="96" y="150"/>
                    </a:cubicBezTo>
                    <a:cubicBezTo>
                      <a:pt x="0" y="309"/>
                      <a:pt x="64" y="500"/>
                      <a:pt x="223" y="596"/>
                    </a:cubicBezTo>
                    <a:cubicBezTo>
                      <a:pt x="255" y="628"/>
                      <a:pt x="318" y="659"/>
                      <a:pt x="382" y="659"/>
                    </a:cubicBezTo>
                    <a:cubicBezTo>
                      <a:pt x="478" y="659"/>
                      <a:pt x="605" y="596"/>
                      <a:pt x="669" y="500"/>
                    </a:cubicBezTo>
                    <a:cubicBezTo>
                      <a:pt x="764" y="341"/>
                      <a:pt x="700" y="150"/>
                      <a:pt x="541" y="54"/>
                    </a:cubicBezTo>
                    <a:cubicBezTo>
                      <a:pt x="494" y="19"/>
                      <a:pt x="432" y="1"/>
                      <a:pt x="36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9"/>
              <p:cNvSpPr/>
              <p:nvPr/>
            </p:nvSpPr>
            <p:spPr>
              <a:xfrm>
                <a:off x="3484374" y="1252118"/>
                <a:ext cx="14665" cy="12862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3" extrusionOk="0">
                    <a:moveTo>
                      <a:pt x="349" y="1"/>
                    </a:moveTo>
                    <a:cubicBezTo>
                      <a:pt x="250" y="1"/>
                      <a:pt x="152" y="50"/>
                      <a:pt x="96" y="143"/>
                    </a:cubicBezTo>
                    <a:cubicBezTo>
                      <a:pt x="0" y="270"/>
                      <a:pt x="32" y="493"/>
                      <a:pt x="160" y="589"/>
                    </a:cubicBezTo>
                    <a:cubicBezTo>
                      <a:pt x="223" y="620"/>
                      <a:pt x="287" y="652"/>
                      <a:pt x="351" y="652"/>
                    </a:cubicBezTo>
                    <a:cubicBezTo>
                      <a:pt x="446" y="652"/>
                      <a:pt x="542" y="620"/>
                      <a:pt x="605" y="525"/>
                    </a:cubicBezTo>
                    <a:cubicBezTo>
                      <a:pt x="733" y="398"/>
                      <a:pt x="701" y="175"/>
                      <a:pt x="542" y="79"/>
                    </a:cubicBezTo>
                    <a:cubicBezTo>
                      <a:pt x="489" y="26"/>
                      <a:pt x="419" y="1"/>
                      <a:pt x="34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9"/>
              <p:cNvSpPr/>
              <p:nvPr/>
            </p:nvSpPr>
            <p:spPr>
              <a:xfrm>
                <a:off x="3728325" y="1048761"/>
                <a:ext cx="14665" cy="1304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2" extrusionOk="0">
                    <a:moveTo>
                      <a:pt x="324" y="1"/>
                    </a:moveTo>
                    <a:cubicBezTo>
                      <a:pt x="278" y="1"/>
                      <a:pt x="232" y="9"/>
                      <a:pt x="191" y="25"/>
                    </a:cubicBezTo>
                    <a:cubicBezTo>
                      <a:pt x="64" y="121"/>
                      <a:pt x="0" y="312"/>
                      <a:pt x="64" y="471"/>
                    </a:cubicBezTo>
                    <a:cubicBezTo>
                      <a:pt x="128" y="598"/>
                      <a:pt x="223" y="662"/>
                      <a:pt x="350" y="662"/>
                    </a:cubicBezTo>
                    <a:cubicBezTo>
                      <a:pt x="414" y="662"/>
                      <a:pt x="446" y="630"/>
                      <a:pt x="510" y="598"/>
                    </a:cubicBezTo>
                    <a:cubicBezTo>
                      <a:pt x="669" y="534"/>
                      <a:pt x="732" y="343"/>
                      <a:pt x="637" y="184"/>
                    </a:cubicBezTo>
                    <a:cubicBezTo>
                      <a:pt x="590" y="66"/>
                      <a:pt x="455" y="1"/>
                      <a:pt x="32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9"/>
              <p:cNvSpPr/>
              <p:nvPr/>
            </p:nvSpPr>
            <p:spPr>
              <a:xfrm>
                <a:off x="3699655" y="1064046"/>
                <a:ext cx="15306" cy="12803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50" extrusionOk="0">
                    <a:moveTo>
                      <a:pt x="382" y="0"/>
                    </a:moveTo>
                    <a:cubicBezTo>
                      <a:pt x="329" y="0"/>
                      <a:pt x="275" y="14"/>
                      <a:pt x="224" y="45"/>
                    </a:cubicBezTo>
                    <a:cubicBezTo>
                      <a:pt x="64" y="140"/>
                      <a:pt x="1" y="331"/>
                      <a:pt x="96" y="491"/>
                    </a:cubicBezTo>
                    <a:cubicBezTo>
                      <a:pt x="160" y="586"/>
                      <a:pt x="255" y="650"/>
                      <a:pt x="383" y="650"/>
                    </a:cubicBezTo>
                    <a:cubicBezTo>
                      <a:pt x="446" y="650"/>
                      <a:pt x="478" y="650"/>
                      <a:pt x="542" y="618"/>
                    </a:cubicBezTo>
                    <a:cubicBezTo>
                      <a:pt x="701" y="522"/>
                      <a:pt x="765" y="331"/>
                      <a:pt x="669" y="172"/>
                    </a:cubicBezTo>
                    <a:cubicBezTo>
                      <a:pt x="604" y="64"/>
                      <a:pt x="495" y="0"/>
                      <a:pt x="382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9"/>
              <p:cNvSpPr/>
              <p:nvPr/>
            </p:nvSpPr>
            <p:spPr>
              <a:xfrm>
                <a:off x="3700935" y="2298390"/>
                <a:ext cx="14665" cy="12528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6" extrusionOk="0">
                    <a:moveTo>
                      <a:pt x="353" y="0"/>
                    </a:moveTo>
                    <a:cubicBezTo>
                      <a:pt x="239" y="0"/>
                      <a:pt x="129" y="49"/>
                      <a:pt x="64" y="158"/>
                    </a:cubicBezTo>
                    <a:cubicBezTo>
                      <a:pt x="0" y="317"/>
                      <a:pt x="32" y="508"/>
                      <a:pt x="191" y="604"/>
                    </a:cubicBezTo>
                    <a:cubicBezTo>
                      <a:pt x="255" y="636"/>
                      <a:pt x="319" y="636"/>
                      <a:pt x="351" y="636"/>
                    </a:cubicBezTo>
                    <a:cubicBezTo>
                      <a:pt x="478" y="636"/>
                      <a:pt x="573" y="604"/>
                      <a:pt x="637" y="477"/>
                    </a:cubicBezTo>
                    <a:cubicBezTo>
                      <a:pt x="733" y="317"/>
                      <a:pt x="669" y="126"/>
                      <a:pt x="510" y="31"/>
                    </a:cubicBezTo>
                    <a:cubicBezTo>
                      <a:pt x="459" y="11"/>
                      <a:pt x="406" y="0"/>
                      <a:pt x="35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9"/>
              <p:cNvSpPr/>
              <p:nvPr/>
            </p:nvSpPr>
            <p:spPr>
              <a:xfrm>
                <a:off x="3672905" y="2281785"/>
                <a:ext cx="14665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1" extrusionOk="0">
                    <a:moveTo>
                      <a:pt x="391" y="0"/>
                    </a:moveTo>
                    <a:cubicBezTo>
                      <a:pt x="280" y="0"/>
                      <a:pt x="160" y="57"/>
                      <a:pt x="96" y="142"/>
                    </a:cubicBezTo>
                    <a:cubicBezTo>
                      <a:pt x="1" y="301"/>
                      <a:pt x="64" y="492"/>
                      <a:pt x="192" y="587"/>
                    </a:cubicBezTo>
                    <a:cubicBezTo>
                      <a:pt x="255" y="619"/>
                      <a:pt x="319" y="651"/>
                      <a:pt x="383" y="651"/>
                    </a:cubicBezTo>
                    <a:cubicBezTo>
                      <a:pt x="478" y="651"/>
                      <a:pt x="605" y="587"/>
                      <a:pt x="637" y="492"/>
                    </a:cubicBezTo>
                    <a:cubicBezTo>
                      <a:pt x="733" y="364"/>
                      <a:pt x="701" y="142"/>
                      <a:pt x="542" y="46"/>
                    </a:cubicBezTo>
                    <a:cubicBezTo>
                      <a:pt x="499" y="14"/>
                      <a:pt x="446" y="0"/>
                      <a:pt x="39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9"/>
              <p:cNvSpPr/>
              <p:nvPr/>
            </p:nvSpPr>
            <p:spPr>
              <a:xfrm>
                <a:off x="3672264" y="1080789"/>
                <a:ext cx="14665" cy="1237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28" extrusionOk="0">
                    <a:moveTo>
                      <a:pt x="378" y="1"/>
                    </a:moveTo>
                    <a:cubicBezTo>
                      <a:pt x="316" y="1"/>
                      <a:pt x="251" y="19"/>
                      <a:pt x="192" y="54"/>
                    </a:cubicBezTo>
                    <a:cubicBezTo>
                      <a:pt x="64" y="150"/>
                      <a:pt x="1" y="341"/>
                      <a:pt x="96" y="500"/>
                    </a:cubicBezTo>
                    <a:cubicBezTo>
                      <a:pt x="160" y="596"/>
                      <a:pt x="255" y="627"/>
                      <a:pt x="383" y="627"/>
                    </a:cubicBezTo>
                    <a:cubicBezTo>
                      <a:pt x="446" y="627"/>
                      <a:pt x="510" y="627"/>
                      <a:pt x="542" y="596"/>
                    </a:cubicBezTo>
                    <a:cubicBezTo>
                      <a:pt x="701" y="500"/>
                      <a:pt x="733" y="277"/>
                      <a:pt x="637" y="150"/>
                    </a:cubicBezTo>
                    <a:cubicBezTo>
                      <a:pt x="578" y="50"/>
                      <a:pt x="481" y="1"/>
                      <a:pt x="37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9"/>
              <p:cNvSpPr/>
              <p:nvPr/>
            </p:nvSpPr>
            <p:spPr>
              <a:xfrm>
                <a:off x="3757616" y="2327700"/>
                <a:ext cx="15306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65" h="644" extrusionOk="0">
                    <a:moveTo>
                      <a:pt x="375" y="1"/>
                    </a:moveTo>
                    <a:cubicBezTo>
                      <a:pt x="255" y="1"/>
                      <a:pt x="142" y="83"/>
                      <a:pt x="96" y="198"/>
                    </a:cubicBezTo>
                    <a:cubicBezTo>
                      <a:pt x="1" y="357"/>
                      <a:pt x="96" y="548"/>
                      <a:pt x="255" y="612"/>
                    </a:cubicBezTo>
                    <a:cubicBezTo>
                      <a:pt x="287" y="644"/>
                      <a:pt x="351" y="644"/>
                      <a:pt x="383" y="644"/>
                    </a:cubicBezTo>
                    <a:cubicBezTo>
                      <a:pt x="510" y="644"/>
                      <a:pt x="637" y="580"/>
                      <a:pt x="669" y="453"/>
                    </a:cubicBezTo>
                    <a:cubicBezTo>
                      <a:pt x="765" y="294"/>
                      <a:pt x="669" y="103"/>
                      <a:pt x="510" y="39"/>
                    </a:cubicBezTo>
                    <a:cubicBezTo>
                      <a:pt x="466" y="13"/>
                      <a:pt x="420" y="1"/>
                      <a:pt x="37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9"/>
              <p:cNvSpPr/>
              <p:nvPr/>
            </p:nvSpPr>
            <p:spPr>
              <a:xfrm>
                <a:off x="3756976" y="1034697"/>
                <a:ext cx="14686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44" extrusionOk="0">
                    <a:moveTo>
                      <a:pt x="360" y="1"/>
                    </a:moveTo>
                    <a:cubicBezTo>
                      <a:pt x="314" y="1"/>
                      <a:pt x="267" y="12"/>
                      <a:pt x="224" y="39"/>
                    </a:cubicBezTo>
                    <a:cubicBezTo>
                      <a:pt x="64" y="102"/>
                      <a:pt x="1" y="293"/>
                      <a:pt x="64" y="453"/>
                    </a:cubicBezTo>
                    <a:cubicBezTo>
                      <a:pt x="128" y="580"/>
                      <a:pt x="256" y="644"/>
                      <a:pt x="351" y="644"/>
                    </a:cubicBezTo>
                    <a:cubicBezTo>
                      <a:pt x="415" y="644"/>
                      <a:pt x="447" y="644"/>
                      <a:pt x="510" y="612"/>
                    </a:cubicBezTo>
                    <a:cubicBezTo>
                      <a:pt x="669" y="548"/>
                      <a:pt x="733" y="357"/>
                      <a:pt x="669" y="198"/>
                    </a:cubicBezTo>
                    <a:cubicBezTo>
                      <a:pt x="600" y="82"/>
                      <a:pt x="481" y="1"/>
                      <a:pt x="36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9"/>
              <p:cNvSpPr/>
              <p:nvPr/>
            </p:nvSpPr>
            <p:spPr>
              <a:xfrm>
                <a:off x="3728966" y="2313774"/>
                <a:ext cx="14665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1" extrusionOk="0">
                    <a:moveTo>
                      <a:pt x="352" y="1"/>
                    </a:moveTo>
                    <a:cubicBezTo>
                      <a:pt x="241" y="1"/>
                      <a:pt x="139" y="65"/>
                      <a:pt x="96" y="173"/>
                    </a:cubicBezTo>
                    <a:cubicBezTo>
                      <a:pt x="0" y="332"/>
                      <a:pt x="64" y="523"/>
                      <a:pt x="223" y="619"/>
                    </a:cubicBezTo>
                    <a:cubicBezTo>
                      <a:pt x="255" y="619"/>
                      <a:pt x="318" y="651"/>
                      <a:pt x="382" y="651"/>
                    </a:cubicBezTo>
                    <a:cubicBezTo>
                      <a:pt x="478" y="651"/>
                      <a:pt x="605" y="587"/>
                      <a:pt x="669" y="460"/>
                    </a:cubicBezTo>
                    <a:cubicBezTo>
                      <a:pt x="732" y="300"/>
                      <a:pt x="669" y="109"/>
                      <a:pt x="509" y="46"/>
                    </a:cubicBezTo>
                    <a:cubicBezTo>
                      <a:pt x="458" y="15"/>
                      <a:pt x="404" y="1"/>
                      <a:pt x="35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9"/>
              <p:cNvSpPr/>
              <p:nvPr/>
            </p:nvSpPr>
            <p:spPr>
              <a:xfrm>
                <a:off x="3620045" y="1117131"/>
                <a:ext cx="14665" cy="1302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1" extrusionOk="0">
                    <a:moveTo>
                      <a:pt x="341" y="0"/>
                    </a:moveTo>
                    <a:cubicBezTo>
                      <a:pt x="275" y="0"/>
                      <a:pt x="210" y="18"/>
                      <a:pt x="159" y="56"/>
                    </a:cubicBezTo>
                    <a:cubicBezTo>
                      <a:pt x="0" y="183"/>
                      <a:pt x="0" y="374"/>
                      <a:pt x="96" y="533"/>
                    </a:cubicBezTo>
                    <a:cubicBezTo>
                      <a:pt x="159" y="597"/>
                      <a:pt x="255" y="661"/>
                      <a:pt x="351" y="661"/>
                    </a:cubicBezTo>
                    <a:cubicBezTo>
                      <a:pt x="414" y="661"/>
                      <a:pt x="478" y="629"/>
                      <a:pt x="542" y="565"/>
                    </a:cubicBezTo>
                    <a:cubicBezTo>
                      <a:pt x="701" y="470"/>
                      <a:pt x="733" y="279"/>
                      <a:pt x="605" y="120"/>
                    </a:cubicBezTo>
                    <a:cubicBezTo>
                      <a:pt x="547" y="42"/>
                      <a:pt x="443" y="0"/>
                      <a:pt x="34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9"/>
              <p:cNvSpPr/>
              <p:nvPr/>
            </p:nvSpPr>
            <p:spPr>
              <a:xfrm>
                <a:off x="3594555" y="1137104"/>
                <a:ext cx="14686" cy="1311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66" extrusionOk="0">
                    <a:moveTo>
                      <a:pt x="384" y="1"/>
                    </a:moveTo>
                    <a:cubicBezTo>
                      <a:pt x="302" y="1"/>
                      <a:pt x="220" y="32"/>
                      <a:pt x="160" y="92"/>
                    </a:cubicBezTo>
                    <a:cubicBezTo>
                      <a:pt x="33" y="188"/>
                      <a:pt x="1" y="411"/>
                      <a:pt x="128" y="538"/>
                    </a:cubicBezTo>
                    <a:cubicBezTo>
                      <a:pt x="192" y="602"/>
                      <a:pt x="287" y="665"/>
                      <a:pt x="383" y="665"/>
                    </a:cubicBezTo>
                    <a:cubicBezTo>
                      <a:pt x="447" y="665"/>
                      <a:pt x="510" y="634"/>
                      <a:pt x="574" y="570"/>
                    </a:cubicBezTo>
                    <a:cubicBezTo>
                      <a:pt x="733" y="443"/>
                      <a:pt x="733" y="252"/>
                      <a:pt x="638" y="124"/>
                    </a:cubicBezTo>
                    <a:cubicBezTo>
                      <a:pt x="570" y="40"/>
                      <a:pt x="477" y="1"/>
                      <a:pt x="38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9"/>
              <p:cNvSpPr/>
              <p:nvPr/>
            </p:nvSpPr>
            <p:spPr>
              <a:xfrm>
                <a:off x="3645514" y="1098360"/>
                <a:ext cx="14665" cy="1298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9" extrusionOk="0">
                    <a:moveTo>
                      <a:pt x="378" y="0"/>
                    </a:moveTo>
                    <a:cubicBezTo>
                      <a:pt x="316" y="0"/>
                      <a:pt x="251" y="18"/>
                      <a:pt x="192" y="54"/>
                    </a:cubicBezTo>
                    <a:cubicBezTo>
                      <a:pt x="33" y="149"/>
                      <a:pt x="1" y="372"/>
                      <a:pt x="96" y="500"/>
                    </a:cubicBezTo>
                    <a:cubicBezTo>
                      <a:pt x="160" y="595"/>
                      <a:pt x="287" y="659"/>
                      <a:pt x="383" y="659"/>
                    </a:cubicBezTo>
                    <a:cubicBezTo>
                      <a:pt x="446" y="659"/>
                      <a:pt x="510" y="627"/>
                      <a:pt x="574" y="595"/>
                    </a:cubicBezTo>
                    <a:cubicBezTo>
                      <a:pt x="701" y="468"/>
                      <a:pt x="733" y="277"/>
                      <a:pt x="637" y="149"/>
                    </a:cubicBezTo>
                    <a:cubicBezTo>
                      <a:pt x="578" y="50"/>
                      <a:pt x="481" y="0"/>
                      <a:pt x="37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9"/>
              <p:cNvSpPr/>
              <p:nvPr/>
            </p:nvSpPr>
            <p:spPr>
              <a:xfrm>
                <a:off x="3571007" y="1158260"/>
                <a:ext cx="1402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2" extrusionOk="0">
                    <a:moveTo>
                      <a:pt x="344" y="1"/>
                    </a:moveTo>
                    <a:cubicBezTo>
                      <a:pt x="266" y="1"/>
                      <a:pt x="186" y="25"/>
                      <a:pt x="127" y="69"/>
                    </a:cubicBezTo>
                    <a:cubicBezTo>
                      <a:pt x="0" y="196"/>
                      <a:pt x="0" y="419"/>
                      <a:pt x="127" y="546"/>
                    </a:cubicBezTo>
                    <a:cubicBezTo>
                      <a:pt x="191" y="610"/>
                      <a:pt x="255" y="642"/>
                      <a:pt x="350" y="642"/>
                    </a:cubicBezTo>
                    <a:cubicBezTo>
                      <a:pt x="414" y="642"/>
                      <a:pt x="509" y="610"/>
                      <a:pt x="573" y="546"/>
                    </a:cubicBezTo>
                    <a:cubicBezTo>
                      <a:pt x="700" y="419"/>
                      <a:pt x="700" y="228"/>
                      <a:pt x="573" y="101"/>
                    </a:cubicBezTo>
                    <a:cubicBezTo>
                      <a:pt x="522" y="33"/>
                      <a:pt x="434" y="1"/>
                      <a:pt x="34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9"/>
              <p:cNvSpPr/>
              <p:nvPr/>
            </p:nvSpPr>
            <p:spPr>
              <a:xfrm>
                <a:off x="3465907" y="2084692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73" y="0"/>
                    </a:moveTo>
                    <a:cubicBezTo>
                      <a:pt x="307" y="0"/>
                      <a:pt x="242" y="18"/>
                      <a:pt x="191" y="56"/>
                    </a:cubicBezTo>
                    <a:cubicBezTo>
                      <a:pt x="32" y="151"/>
                      <a:pt x="0" y="342"/>
                      <a:pt x="96" y="502"/>
                    </a:cubicBezTo>
                    <a:cubicBezTo>
                      <a:pt x="159" y="597"/>
                      <a:pt x="255" y="629"/>
                      <a:pt x="350" y="629"/>
                    </a:cubicBezTo>
                    <a:cubicBezTo>
                      <a:pt x="414" y="629"/>
                      <a:pt x="478" y="629"/>
                      <a:pt x="541" y="597"/>
                    </a:cubicBezTo>
                    <a:cubicBezTo>
                      <a:pt x="701" y="470"/>
                      <a:pt x="732" y="279"/>
                      <a:pt x="637" y="120"/>
                    </a:cubicBezTo>
                    <a:cubicBezTo>
                      <a:pt x="579" y="43"/>
                      <a:pt x="475" y="0"/>
                      <a:pt x="37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9"/>
              <p:cNvSpPr/>
              <p:nvPr/>
            </p:nvSpPr>
            <p:spPr>
              <a:xfrm>
                <a:off x="4609836" y="1214082"/>
                <a:ext cx="1404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2" extrusionOk="0">
                    <a:moveTo>
                      <a:pt x="361" y="0"/>
                    </a:moveTo>
                    <a:cubicBezTo>
                      <a:pt x="283" y="0"/>
                      <a:pt x="202" y="24"/>
                      <a:pt x="128" y="68"/>
                    </a:cubicBezTo>
                    <a:cubicBezTo>
                      <a:pt x="1" y="196"/>
                      <a:pt x="1" y="418"/>
                      <a:pt x="96" y="546"/>
                    </a:cubicBezTo>
                    <a:cubicBezTo>
                      <a:pt x="160" y="609"/>
                      <a:pt x="255" y="641"/>
                      <a:pt x="351" y="641"/>
                    </a:cubicBezTo>
                    <a:cubicBezTo>
                      <a:pt x="415" y="641"/>
                      <a:pt x="510" y="609"/>
                      <a:pt x="574" y="578"/>
                    </a:cubicBezTo>
                    <a:cubicBezTo>
                      <a:pt x="701" y="450"/>
                      <a:pt x="701" y="259"/>
                      <a:pt x="606" y="100"/>
                    </a:cubicBezTo>
                    <a:cubicBezTo>
                      <a:pt x="537" y="32"/>
                      <a:pt x="451" y="0"/>
                      <a:pt x="36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9"/>
              <p:cNvSpPr/>
              <p:nvPr/>
            </p:nvSpPr>
            <p:spPr>
              <a:xfrm>
                <a:off x="4588188" y="1190623"/>
                <a:ext cx="14025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55" extrusionOk="0">
                    <a:moveTo>
                      <a:pt x="321" y="0"/>
                    </a:moveTo>
                    <a:cubicBezTo>
                      <a:pt x="252" y="0"/>
                      <a:pt x="184" y="26"/>
                      <a:pt x="128" y="81"/>
                    </a:cubicBezTo>
                    <a:cubicBezTo>
                      <a:pt x="0" y="209"/>
                      <a:pt x="0" y="432"/>
                      <a:pt x="128" y="559"/>
                    </a:cubicBezTo>
                    <a:cubicBezTo>
                      <a:pt x="191" y="623"/>
                      <a:pt x="255" y="654"/>
                      <a:pt x="351" y="654"/>
                    </a:cubicBezTo>
                    <a:cubicBezTo>
                      <a:pt x="414" y="654"/>
                      <a:pt x="510" y="623"/>
                      <a:pt x="573" y="559"/>
                    </a:cubicBezTo>
                    <a:cubicBezTo>
                      <a:pt x="701" y="432"/>
                      <a:pt x="701" y="241"/>
                      <a:pt x="573" y="113"/>
                    </a:cubicBezTo>
                    <a:cubicBezTo>
                      <a:pt x="502" y="42"/>
                      <a:pt x="410" y="0"/>
                      <a:pt x="32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9"/>
              <p:cNvSpPr/>
              <p:nvPr/>
            </p:nvSpPr>
            <p:spPr>
              <a:xfrm>
                <a:off x="4565259" y="1168049"/>
                <a:ext cx="14665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5" extrusionOk="0">
                    <a:moveTo>
                      <a:pt x="380" y="0"/>
                    </a:moveTo>
                    <a:cubicBezTo>
                      <a:pt x="291" y="0"/>
                      <a:pt x="199" y="42"/>
                      <a:pt x="128" y="113"/>
                    </a:cubicBezTo>
                    <a:cubicBezTo>
                      <a:pt x="0" y="241"/>
                      <a:pt x="0" y="432"/>
                      <a:pt x="128" y="559"/>
                    </a:cubicBezTo>
                    <a:cubicBezTo>
                      <a:pt x="191" y="623"/>
                      <a:pt x="287" y="654"/>
                      <a:pt x="350" y="654"/>
                    </a:cubicBezTo>
                    <a:cubicBezTo>
                      <a:pt x="446" y="654"/>
                      <a:pt x="541" y="623"/>
                      <a:pt x="605" y="559"/>
                    </a:cubicBezTo>
                    <a:cubicBezTo>
                      <a:pt x="733" y="432"/>
                      <a:pt x="701" y="209"/>
                      <a:pt x="573" y="81"/>
                    </a:cubicBezTo>
                    <a:cubicBezTo>
                      <a:pt x="517" y="25"/>
                      <a:pt x="449" y="0"/>
                      <a:pt x="38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9"/>
              <p:cNvSpPr/>
              <p:nvPr/>
            </p:nvSpPr>
            <p:spPr>
              <a:xfrm>
                <a:off x="4728941" y="1401524"/>
                <a:ext cx="14686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44" extrusionOk="0">
                    <a:moveTo>
                      <a:pt x="359" y="1"/>
                    </a:moveTo>
                    <a:cubicBezTo>
                      <a:pt x="314" y="1"/>
                      <a:pt x="268" y="13"/>
                      <a:pt x="224" y="39"/>
                    </a:cubicBezTo>
                    <a:cubicBezTo>
                      <a:pt x="65" y="103"/>
                      <a:pt x="1" y="294"/>
                      <a:pt x="65" y="453"/>
                    </a:cubicBezTo>
                    <a:cubicBezTo>
                      <a:pt x="96" y="580"/>
                      <a:pt x="224" y="644"/>
                      <a:pt x="351" y="644"/>
                    </a:cubicBezTo>
                    <a:cubicBezTo>
                      <a:pt x="383" y="644"/>
                      <a:pt x="447" y="644"/>
                      <a:pt x="478" y="612"/>
                    </a:cubicBezTo>
                    <a:cubicBezTo>
                      <a:pt x="638" y="548"/>
                      <a:pt x="733" y="357"/>
                      <a:pt x="638" y="198"/>
                    </a:cubicBezTo>
                    <a:cubicBezTo>
                      <a:pt x="591" y="83"/>
                      <a:pt x="478" y="1"/>
                      <a:pt x="35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9"/>
              <p:cNvSpPr/>
              <p:nvPr/>
            </p:nvSpPr>
            <p:spPr>
              <a:xfrm>
                <a:off x="4630224" y="1238586"/>
                <a:ext cx="14665" cy="12587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9" extrusionOk="0">
                    <a:moveTo>
                      <a:pt x="362" y="1"/>
                    </a:moveTo>
                    <a:cubicBezTo>
                      <a:pt x="289" y="1"/>
                      <a:pt x="215" y="24"/>
                      <a:pt x="160" y="66"/>
                    </a:cubicBezTo>
                    <a:cubicBezTo>
                      <a:pt x="32" y="193"/>
                      <a:pt x="0" y="384"/>
                      <a:pt x="96" y="512"/>
                    </a:cubicBezTo>
                    <a:cubicBezTo>
                      <a:pt x="160" y="607"/>
                      <a:pt x="255" y="639"/>
                      <a:pt x="351" y="639"/>
                    </a:cubicBezTo>
                    <a:cubicBezTo>
                      <a:pt x="446" y="639"/>
                      <a:pt x="510" y="607"/>
                      <a:pt x="573" y="575"/>
                    </a:cubicBezTo>
                    <a:cubicBezTo>
                      <a:pt x="701" y="480"/>
                      <a:pt x="733" y="257"/>
                      <a:pt x="605" y="129"/>
                    </a:cubicBezTo>
                    <a:cubicBezTo>
                      <a:pt x="552" y="40"/>
                      <a:pt x="457" y="1"/>
                      <a:pt x="36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9"/>
              <p:cNvSpPr/>
              <p:nvPr/>
            </p:nvSpPr>
            <p:spPr>
              <a:xfrm>
                <a:off x="4541690" y="1146520"/>
                <a:ext cx="14025" cy="1309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65" extrusionOk="0">
                    <a:moveTo>
                      <a:pt x="349" y="0"/>
                    </a:moveTo>
                    <a:cubicBezTo>
                      <a:pt x="257" y="0"/>
                      <a:pt x="163" y="40"/>
                      <a:pt x="96" y="124"/>
                    </a:cubicBezTo>
                    <a:cubicBezTo>
                      <a:pt x="0" y="251"/>
                      <a:pt x="0" y="442"/>
                      <a:pt x="128" y="569"/>
                    </a:cubicBezTo>
                    <a:cubicBezTo>
                      <a:pt x="191" y="633"/>
                      <a:pt x="287" y="665"/>
                      <a:pt x="351" y="665"/>
                    </a:cubicBezTo>
                    <a:cubicBezTo>
                      <a:pt x="446" y="665"/>
                      <a:pt x="542" y="601"/>
                      <a:pt x="605" y="538"/>
                    </a:cubicBezTo>
                    <a:cubicBezTo>
                      <a:pt x="701" y="410"/>
                      <a:pt x="701" y="187"/>
                      <a:pt x="573" y="92"/>
                    </a:cubicBezTo>
                    <a:cubicBezTo>
                      <a:pt x="513" y="32"/>
                      <a:pt x="432" y="0"/>
                      <a:pt x="34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9"/>
              <p:cNvSpPr/>
              <p:nvPr/>
            </p:nvSpPr>
            <p:spPr>
              <a:xfrm>
                <a:off x="3402203" y="1388642"/>
                <a:ext cx="14665" cy="1304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2" extrusionOk="0">
                    <a:moveTo>
                      <a:pt x="364" y="0"/>
                    </a:moveTo>
                    <a:cubicBezTo>
                      <a:pt x="229" y="0"/>
                      <a:pt x="112" y="66"/>
                      <a:pt x="64" y="184"/>
                    </a:cubicBezTo>
                    <a:cubicBezTo>
                      <a:pt x="1" y="375"/>
                      <a:pt x="64" y="566"/>
                      <a:pt x="224" y="629"/>
                    </a:cubicBezTo>
                    <a:cubicBezTo>
                      <a:pt x="287" y="629"/>
                      <a:pt x="319" y="661"/>
                      <a:pt x="351" y="661"/>
                    </a:cubicBezTo>
                    <a:cubicBezTo>
                      <a:pt x="478" y="661"/>
                      <a:pt x="606" y="598"/>
                      <a:pt x="669" y="470"/>
                    </a:cubicBezTo>
                    <a:cubicBezTo>
                      <a:pt x="733" y="311"/>
                      <a:pt x="669" y="120"/>
                      <a:pt x="510" y="25"/>
                    </a:cubicBezTo>
                    <a:cubicBezTo>
                      <a:pt x="461" y="8"/>
                      <a:pt x="411" y="0"/>
                      <a:pt x="36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9"/>
              <p:cNvSpPr/>
              <p:nvPr/>
            </p:nvSpPr>
            <p:spPr>
              <a:xfrm>
                <a:off x="4516841" y="1126034"/>
                <a:ext cx="14686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5" extrusionOk="0">
                    <a:moveTo>
                      <a:pt x="357" y="0"/>
                    </a:moveTo>
                    <a:cubicBezTo>
                      <a:pt x="266" y="0"/>
                      <a:pt x="182" y="42"/>
                      <a:pt x="128" y="113"/>
                    </a:cubicBezTo>
                    <a:cubicBezTo>
                      <a:pt x="1" y="272"/>
                      <a:pt x="33" y="463"/>
                      <a:pt x="160" y="591"/>
                    </a:cubicBezTo>
                    <a:cubicBezTo>
                      <a:pt x="224" y="623"/>
                      <a:pt x="287" y="654"/>
                      <a:pt x="351" y="654"/>
                    </a:cubicBezTo>
                    <a:cubicBezTo>
                      <a:pt x="447" y="654"/>
                      <a:pt x="542" y="623"/>
                      <a:pt x="606" y="527"/>
                    </a:cubicBezTo>
                    <a:cubicBezTo>
                      <a:pt x="733" y="400"/>
                      <a:pt x="701" y="177"/>
                      <a:pt x="574" y="81"/>
                    </a:cubicBezTo>
                    <a:cubicBezTo>
                      <a:pt x="504" y="26"/>
                      <a:pt x="428" y="0"/>
                      <a:pt x="35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9"/>
              <p:cNvSpPr/>
              <p:nvPr/>
            </p:nvSpPr>
            <p:spPr>
              <a:xfrm>
                <a:off x="4783721" y="1616029"/>
                <a:ext cx="1404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2" extrusionOk="0">
                    <a:moveTo>
                      <a:pt x="368" y="1"/>
                    </a:moveTo>
                    <a:cubicBezTo>
                      <a:pt x="352" y="1"/>
                      <a:pt x="336" y="2"/>
                      <a:pt x="319" y="5"/>
                    </a:cubicBezTo>
                    <a:cubicBezTo>
                      <a:pt x="160" y="5"/>
                      <a:pt x="1" y="164"/>
                      <a:pt x="33" y="355"/>
                    </a:cubicBezTo>
                    <a:cubicBezTo>
                      <a:pt x="33" y="514"/>
                      <a:pt x="192" y="641"/>
                      <a:pt x="351" y="641"/>
                    </a:cubicBezTo>
                    <a:lnTo>
                      <a:pt x="383" y="641"/>
                    </a:lnTo>
                    <a:cubicBezTo>
                      <a:pt x="574" y="641"/>
                      <a:pt x="701" y="482"/>
                      <a:pt x="669" y="291"/>
                    </a:cubicBezTo>
                    <a:cubicBezTo>
                      <a:pt x="669" y="146"/>
                      <a:pt x="537" y="1"/>
                      <a:pt x="36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9"/>
              <p:cNvSpPr/>
              <p:nvPr/>
            </p:nvSpPr>
            <p:spPr>
              <a:xfrm>
                <a:off x="4780540" y="1584671"/>
                <a:ext cx="1340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2" extrusionOk="0">
                    <a:moveTo>
                      <a:pt x="346" y="0"/>
                    </a:moveTo>
                    <a:cubicBezTo>
                      <a:pt x="327" y="0"/>
                      <a:pt x="307" y="2"/>
                      <a:pt x="287" y="5"/>
                    </a:cubicBezTo>
                    <a:cubicBezTo>
                      <a:pt x="128" y="37"/>
                      <a:pt x="0" y="196"/>
                      <a:pt x="0" y="355"/>
                    </a:cubicBezTo>
                    <a:cubicBezTo>
                      <a:pt x="32" y="514"/>
                      <a:pt x="160" y="642"/>
                      <a:pt x="319" y="642"/>
                    </a:cubicBezTo>
                    <a:lnTo>
                      <a:pt x="383" y="642"/>
                    </a:lnTo>
                    <a:cubicBezTo>
                      <a:pt x="542" y="610"/>
                      <a:pt x="669" y="451"/>
                      <a:pt x="669" y="260"/>
                    </a:cubicBezTo>
                    <a:cubicBezTo>
                      <a:pt x="641" y="117"/>
                      <a:pt x="510" y="0"/>
                      <a:pt x="346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9"/>
              <p:cNvSpPr/>
              <p:nvPr/>
            </p:nvSpPr>
            <p:spPr>
              <a:xfrm>
                <a:off x="3390099" y="1944938"/>
                <a:ext cx="14686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7" extrusionOk="0">
                    <a:moveTo>
                      <a:pt x="360" y="0"/>
                    </a:moveTo>
                    <a:cubicBezTo>
                      <a:pt x="325" y="0"/>
                      <a:pt x="290" y="6"/>
                      <a:pt x="256" y="20"/>
                    </a:cubicBezTo>
                    <a:cubicBezTo>
                      <a:pt x="65" y="115"/>
                      <a:pt x="1" y="275"/>
                      <a:pt x="65" y="466"/>
                    </a:cubicBezTo>
                    <a:cubicBezTo>
                      <a:pt x="128" y="593"/>
                      <a:pt x="224" y="657"/>
                      <a:pt x="351" y="657"/>
                    </a:cubicBezTo>
                    <a:cubicBezTo>
                      <a:pt x="415" y="657"/>
                      <a:pt x="447" y="657"/>
                      <a:pt x="478" y="625"/>
                    </a:cubicBezTo>
                    <a:cubicBezTo>
                      <a:pt x="638" y="561"/>
                      <a:pt x="733" y="370"/>
                      <a:pt x="669" y="211"/>
                    </a:cubicBezTo>
                    <a:cubicBezTo>
                      <a:pt x="619" y="86"/>
                      <a:pt x="491" y="0"/>
                      <a:pt x="36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9"/>
              <p:cNvSpPr/>
              <p:nvPr/>
            </p:nvSpPr>
            <p:spPr>
              <a:xfrm>
                <a:off x="4786282" y="1648018"/>
                <a:ext cx="13385" cy="12626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41" extrusionOk="0">
                    <a:moveTo>
                      <a:pt x="367" y="0"/>
                    </a:moveTo>
                    <a:cubicBezTo>
                      <a:pt x="351" y="0"/>
                      <a:pt x="335" y="2"/>
                      <a:pt x="318" y="4"/>
                    </a:cubicBezTo>
                    <a:cubicBezTo>
                      <a:pt x="127" y="4"/>
                      <a:pt x="0" y="163"/>
                      <a:pt x="0" y="323"/>
                    </a:cubicBezTo>
                    <a:cubicBezTo>
                      <a:pt x="32" y="514"/>
                      <a:pt x="159" y="641"/>
                      <a:pt x="318" y="641"/>
                    </a:cubicBezTo>
                    <a:lnTo>
                      <a:pt x="350" y="641"/>
                    </a:lnTo>
                    <a:cubicBezTo>
                      <a:pt x="541" y="641"/>
                      <a:pt x="669" y="482"/>
                      <a:pt x="669" y="291"/>
                    </a:cubicBezTo>
                    <a:cubicBezTo>
                      <a:pt x="639" y="145"/>
                      <a:pt x="531" y="0"/>
                      <a:pt x="36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9"/>
              <p:cNvSpPr/>
              <p:nvPr/>
            </p:nvSpPr>
            <p:spPr>
              <a:xfrm>
                <a:off x="3389478" y="1418109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55" y="1"/>
                    </a:moveTo>
                    <a:cubicBezTo>
                      <a:pt x="231" y="1"/>
                      <a:pt x="112" y="72"/>
                      <a:pt x="64" y="216"/>
                    </a:cubicBezTo>
                    <a:cubicBezTo>
                      <a:pt x="0" y="375"/>
                      <a:pt x="96" y="566"/>
                      <a:pt x="255" y="630"/>
                    </a:cubicBezTo>
                    <a:lnTo>
                      <a:pt x="382" y="630"/>
                    </a:lnTo>
                    <a:cubicBezTo>
                      <a:pt x="509" y="630"/>
                      <a:pt x="605" y="566"/>
                      <a:pt x="669" y="439"/>
                    </a:cubicBezTo>
                    <a:cubicBezTo>
                      <a:pt x="732" y="279"/>
                      <a:pt x="669" y="88"/>
                      <a:pt x="478" y="25"/>
                    </a:cubicBezTo>
                    <a:cubicBezTo>
                      <a:pt x="438" y="9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9"/>
              <p:cNvSpPr/>
              <p:nvPr/>
            </p:nvSpPr>
            <p:spPr>
              <a:xfrm>
                <a:off x="4751249" y="1460833"/>
                <a:ext cx="14665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8" extrusionOk="0">
                    <a:moveTo>
                      <a:pt x="372" y="1"/>
                    </a:moveTo>
                    <a:cubicBezTo>
                      <a:pt x="335" y="1"/>
                      <a:pt x="296" y="7"/>
                      <a:pt x="255" y="21"/>
                    </a:cubicBezTo>
                    <a:cubicBezTo>
                      <a:pt x="96" y="84"/>
                      <a:pt x="0" y="243"/>
                      <a:pt x="64" y="434"/>
                    </a:cubicBezTo>
                    <a:cubicBezTo>
                      <a:pt x="96" y="562"/>
                      <a:pt x="223" y="657"/>
                      <a:pt x="350" y="657"/>
                    </a:cubicBezTo>
                    <a:cubicBezTo>
                      <a:pt x="414" y="657"/>
                      <a:pt x="446" y="657"/>
                      <a:pt x="478" y="625"/>
                    </a:cubicBezTo>
                    <a:cubicBezTo>
                      <a:pt x="637" y="594"/>
                      <a:pt x="732" y="403"/>
                      <a:pt x="669" y="212"/>
                    </a:cubicBezTo>
                    <a:cubicBezTo>
                      <a:pt x="619" y="86"/>
                      <a:pt x="509" y="1"/>
                      <a:pt x="37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9"/>
              <p:cNvSpPr/>
              <p:nvPr/>
            </p:nvSpPr>
            <p:spPr>
              <a:xfrm>
                <a:off x="4768435" y="1521935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58" y="0"/>
                    </a:moveTo>
                    <a:cubicBezTo>
                      <a:pt x="335" y="0"/>
                      <a:pt x="311" y="2"/>
                      <a:pt x="287" y="6"/>
                    </a:cubicBezTo>
                    <a:cubicBezTo>
                      <a:pt x="128" y="70"/>
                      <a:pt x="1" y="229"/>
                      <a:pt x="32" y="420"/>
                    </a:cubicBezTo>
                    <a:cubicBezTo>
                      <a:pt x="96" y="548"/>
                      <a:pt x="223" y="643"/>
                      <a:pt x="351" y="643"/>
                    </a:cubicBezTo>
                    <a:lnTo>
                      <a:pt x="446" y="643"/>
                    </a:lnTo>
                    <a:cubicBezTo>
                      <a:pt x="605" y="611"/>
                      <a:pt x="701" y="420"/>
                      <a:pt x="669" y="261"/>
                    </a:cubicBezTo>
                    <a:cubicBezTo>
                      <a:pt x="641" y="94"/>
                      <a:pt x="517" y="0"/>
                      <a:pt x="35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9"/>
              <p:cNvSpPr/>
              <p:nvPr/>
            </p:nvSpPr>
            <p:spPr>
              <a:xfrm>
                <a:off x="4760793" y="1491206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28" y="0"/>
                    </a:moveTo>
                    <a:cubicBezTo>
                      <a:pt x="304" y="0"/>
                      <a:pt x="280" y="2"/>
                      <a:pt x="255" y="7"/>
                    </a:cubicBezTo>
                    <a:cubicBezTo>
                      <a:pt x="96" y="70"/>
                      <a:pt x="1" y="229"/>
                      <a:pt x="32" y="420"/>
                    </a:cubicBezTo>
                    <a:cubicBezTo>
                      <a:pt x="64" y="548"/>
                      <a:pt x="223" y="643"/>
                      <a:pt x="351" y="643"/>
                    </a:cubicBezTo>
                    <a:lnTo>
                      <a:pt x="446" y="643"/>
                    </a:lnTo>
                    <a:cubicBezTo>
                      <a:pt x="605" y="611"/>
                      <a:pt x="701" y="420"/>
                      <a:pt x="669" y="229"/>
                    </a:cubicBezTo>
                    <a:cubicBezTo>
                      <a:pt x="614" y="91"/>
                      <a:pt x="486" y="0"/>
                      <a:pt x="32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9"/>
              <p:cNvSpPr/>
              <p:nvPr/>
            </p:nvSpPr>
            <p:spPr>
              <a:xfrm>
                <a:off x="4740405" y="1430735"/>
                <a:ext cx="14686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8" extrusionOk="0">
                    <a:moveTo>
                      <a:pt x="373" y="0"/>
                    </a:moveTo>
                    <a:cubicBezTo>
                      <a:pt x="336" y="0"/>
                      <a:pt x="296" y="7"/>
                      <a:pt x="256" y="20"/>
                    </a:cubicBezTo>
                    <a:cubicBezTo>
                      <a:pt x="96" y="84"/>
                      <a:pt x="1" y="275"/>
                      <a:pt x="65" y="434"/>
                    </a:cubicBezTo>
                    <a:cubicBezTo>
                      <a:pt x="128" y="562"/>
                      <a:pt x="256" y="657"/>
                      <a:pt x="383" y="657"/>
                    </a:cubicBezTo>
                    <a:cubicBezTo>
                      <a:pt x="415" y="657"/>
                      <a:pt x="447" y="657"/>
                      <a:pt x="478" y="625"/>
                    </a:cubicBezTo>
                    <a:cubicBezTo>
                      <a:pt x="669" y="562"/>
                      <a:pt x="733" y="402"/>
                      <a:pt x="669" y="211"/>
                    </a:cubicBezTo>
                    <a:cubicBezTo>
                      <a:pt x="619" y="86"/>
                      <a:pt x="510" y="0"/>
                      <a:pt x="37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9"/>
              <p:cNvSpPr/>
              <p:nvPr/>
            </p:nvSpPr>
            <p:spPr>
              <a:xfrm>
                <a:off x="3348063" y="1792224"/>
                <a:ext cx="1340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2" extrusionOk="0">
                    <a:moveTo>
                      <a:pt x="337" y="0"/>
                    </a:moveTo>
                    <a:cubicBezTo>
                      <a:pt x="321" y="0"/>
                      <a:pt x="304" y="2"/>
                      <a:pt x="287" y="5"/>
                    </a:cubicBezTo>
                    <a:cubicBezTo>
                      <a:pt x="96" y="37"/>
                      <a:pt x="1" y="196"/>
                      <a:pt x="1" y="387"/>
                    </a:cubicBezTo>
                    <a:cubicBezTo>
                      <a:pt x="33" y="546"/>
                      <a:pt x="192" y="642"/>
                      <a:pt x="351" y="642"/>
                    </a:cubicBezTo>
                    <a:lnTo>
                      <a:pt x="383" y="642"/>
                    </a:lnTo>
                    <a:cubicBezTo>
                      <a:pt x="574" y="610"/>
                      <a:pt x="669" y="451"/>
                      <a:pt x="669" y="292"/>
                    </a:cubicBezTo>
                    <a:cubicBezTo>
                      <a:pt x="641" y="121"/>
                      <a:pt x="484" y="0"/>
                      <a:pt x="33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9"/>
              <p:cNvSpPr/>
              <p:nvPr/>
            </p:nvSpPr>
            <p:spPr>
              <a:xfrm>
                <a:off x="3343601" y="1760865"/>
                <a:ext cx="1404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3" extrusionOk="0">
                    <a:moveTo>
                      <a:pt x="368" y="1"/>
                    </a:moveTo>
                    <a:cubicBezTo>
                      <a:pt x="352" y="1"/>
                      <a:pt x="336" y="2"/>
                      <a:pt x="319" y="6"/>
                    </a:cubicBezTo>
                    <a:cubicBezTo>
                      <a:pt x="128" y="37"/>
                      <a:pt x="1" y="197"/>
                      <a:pt x="33" y="356"/>
                    </a:cubicBezTo>
                    <a:cubicBezTo>
                      <a:pt x="33" y="515"/>
                      <a:pt x="192" y="642"/>
                      <a:pt x="351" y="642"/>
                    </a:cubicBezTo>
                    <a:lnTo>
                      <a:pt x="383" y="642"/>
                    </a:lnTo>
                    <a:cubicBezTo>
                      <a:pt x="542" y="610"/>
                      <a:pt x="701" y="451"/>
                      <a:pt x="670" y="292"/>
                    </a:cubicBezTo>
                    <a:cubicBezTo>
                      <a:pt x="641" y="121"/>
                      <a:pt x="510" y="1"/>
                      <a:pt x="36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9"/>
              <p:cNvSpPr/>
              <p:nvPr/>
            </p:nvSpPr>
            <p:spPr>
              <a:xfrm>
                <a:off x="3341060" y="1728975"/>
                <a:ext cx="1340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70" extrusionOk="0">
                    <a:moveTo>
                      <a:pt x="319" y="1"/>
                    </a:moveTo>
                    <a:cubicBezTo>
                      <a:pt x="128" y="33"/>
                      <a:pt x="1" y="192"/>
                      <a:pt x="1" y="351"/>
                    </a:cubicBezTo>
                    <a:cubicBezTo>
                      <a:pt x="32" y="542"/>
                      <a:pt x="160" y="670"/>
                      <a:pt x="319" y="670"/>
                    </a:cubicBezTo>
                    <a:lnTo>
                      <a:pt x="351" y="670"/>
                    </a:lnTo>
                    <a:cubicBezTo>
                      <a:pt x="542" y="638"/>
                      <a:pt x="669" y="510"/>
                      <a:pt x="637" y="319"/>
                    </a:cubicBezTo>
                    <a:cubicBezTo>
                      <a:pt x="637" y="128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9"/>
              <p:cNvSpPr/>
              <p:nvPr/>
            </p:nvSpPr>
            <p:spPr>
              <a:xfrm>
                <a:off x="3339780" y="1697636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1" y="159"/>
                      <a:pt x="1" y="319"/>
                    </a:cubicBezTo>
                    <a:cubicBezTo>
                      <a:pt x="1" y="510"/>
                      <a:pt x="160" y="637"/>
                      <a:pt x="319" y="637"/>
                    </a:cubicBezTo>
                    <a:cubicBezTo>
                      <a:pt x="510" y="637"/>
                      <a:pt x="638" y="478"/>
                      <a:pt x="638" y="319"/>
                    </a:cubicBezTo>
                    <a:cubicBezTo>
                      <a:pt x="638" y="128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9"/>
              <p:cNvSpPr/>
              <p:nvPr/>
            </p:nvSpPr>
            <p:spPr>
              <a:xfrm>
                <a:off x="3378014" y="1447675"/>
                <a:ext cx="1466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7" extrusionOk="0">
                    <a:moveTo>
                      <a:pt x="375" y="0"/>
                    </a:moveTo>
                    <a:cubicBezTo>
                      <a:pt x="244" y="0"/>
                      <a:pt x="114" y="92"/>
                      <a:pt x="64" y="243"/>
                    </a:cubicBezTo>
                    <a:cubicBezTo>
                      <a:pt x="0" y="402"/>
                      <a:pt x="96" y="593"/>
                      <a:pt x="287" y="657"/>
                    </a:cubicBezTo>
                    <a:lnTo>
                      <a:pt x="382" y="657"/>
                    </a:lnTo>
                    <a:cubicBezTo>
                      <a:pt x="509" y="657"/>
                      <a:pt x="637" y="561"/>
                      <a:pt x="669" y="434"/>
                    </a:cubicBezTo>
                    <a:cubicBezTo>
                      <a:pt x="732" y="275"/>
                      <a:pt x="669" y="84"/>
                      <a:pt x="478" y="20"/>
                    </a:cubicBezTo>
                    <a:cubicBezTo>
                      <a:pt x="444" y="7"/>
                      <a:pt x="410" y="0"/>
                      <a:pt x="375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9"/>
              <p:cNvSpPr/>
              <p:nvPr/>
            </p:nvSpPr>
            <p:spPr>
              <a:xfrm>
                <a:off x="3378634" y="1915451"/>
                <a:ext cx="14686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8" extrusionOk="0">
                    <a:moveTo>
                      <a:pt x="373" y="1"/>
                    </a:moveTo>
                    <a:cubicBezTo>
                      <a:pt x="336" y="1"/>
                      <a:pt x="296" y="7"/>
                      <a:pt x="256" y="21"/>
                    </a:cubicBezTo>
                    <a:cubicBezTo>
                      <a:pt x="96" y="84"/>
                      <a:pt x="1" y="275"/>
                      <a:pt x="65" y="435"/>
                    </a:cubicBezTo>
                    <a:cubicBezTo>
                      <a:pt x="96" y="562"/>
                      <a:pt x="224" y="657"/>
                      <a:pt x="383" y="657"/>
                    </a:cubicBezTo>
                    <a:cubicBezTo>
                      <a:pt x="415" y="657"/>
                      <a:pt x="447" y="626"/>
                      <a:pt x="478" y="626"/>
                    </a:cubicBezTo>
                    <a:cubicBezTo>
                      <a:pt x="638" y="562"/>
                      <a:pt x="733" y="371"/>
                      <a:pt x="669" y="212"/>
                    </a:cubicBezTo>
                    <a:cubicBezTo>
                      <a:pt x="619" y="87"/>
                      <a:pt x="510" y="1"/>
                      <a:pt x="37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9"/>
              <p:cNvSpPr/>
              <p:nvPr/>
            </p:nvSpPr>
            <p:spPr>
              <a:xfrm>
                <a:off x="3369091" y="1884999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27" y="1"/>
                    </a:moveTo>
                    <a:cubicBezTo>
                      <a:pt x="304" y="1"/>
                      <a:pt x="280" y="3"/>
                      <a:pt x="255" y="7"/>
                    </a:cubicBezTo>
                    <a:cubicBezTo>
                      <a:pt x="96" y="71"/>
                      <a:pt x="0" y="262"/>
                      <a:pt x="32" y="421"/>
                    </a:cubicBezTo>
                    <a:cubicBezTo>
                      <a:pt x="96" y="548"/>
                      <a:pt x="223" y="644"/>
                      <a:pt x="351" y="644"/>
                    </a:cubicBezTo>
                    <a:lnTo>
                      <a:pt x="446" y="644"/>
                    </a:lnTo>
                    <a:cubicBezTo>
                      <a:pt x="605" y="580"/>
                      <a:pt x="701" y="421"/>
                      <a:pt x="669" y="230"/>
                    </a:cubicBezTo>
                    <a:cubicBezTo>
                      <a:pt x="613" y="91"/>
                      <a:pt x="486" y="1"/>
                      <a:pt x="32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9"/>
              <p:cNvSpPr/>
              <p:nvPr/>
            </p:nvSpPr>
            <p:spPr>
              <a:xfrm>
                <a:off x="3353165" y="1823582"/>
                <a:ext cx="1466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2" extrusionOk="0">
                    <a:moveTo>
                      <a:pt x="369" y="0"/>
                    </a:moveTo>
                    <a:cubicBezTo>
                      <a:pt x="352" y="0"/>
                      <a:pt x="335" y="2"/>
                      <a:pt x="319" y="5"/>
                    </a:cubicBezTo>
                    <a:cubicBezTo>
                      <a:pt x="128" y="37"/>
                      <a:pt x="1" y="228"/>
                      <a:pt x="64" y="387"/>
                    </a:cubicBezTo>
                    <a:cubicBezTo>
                      <a:pt x="96" y="546"/>
                      <a:pt x="223" y="642"/>
                      <a:pt x="383" y="642"/>
                    </a:cubicBezTo>
                    <a:lnTo>
                      <a:pt x="446" y="642"/>
                    </a:lnTo>
                    <a:cubicBezTo>
                      <a:pt x="605" y="610"/>
                      <a:pt x="733" y="451"/>
                      <a:pt x="669" y="260"/>
                    </a:cubicBezTo>
                    <a:cubicBezTo>
                      <a:pt x="641" y="117"/>
                      <a:pt x="510" y="0"/>
                      <a:pt x="36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9"/>
              <p:cNvSpPr/>
              <p:nvPr/>
            </p:nvSpPr>
            <p:spPr>
              <a:xfrm>
                <a:off x="3361448" y="1854921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46" y="1"/>
                    </a:moveTo>
                    <a:cubicBezTo>
                      <a:pt x="326" y="1"/>
                      <a:pt x="307" y="2"/>
                      <a:pt x="287" y="6"/>
                    </a:cubicBezTo>
                    <a:cubicBezTo>
                      <a:pt x="96" y="38"/>
                      <a:pt x="0" y="229"/>
                      <a:pt x="32" y="388"/>
                    </a:cubicBezTo>
                    <a:cubicBezTo>
                      <a:pt x="64" y="547"/>
                      <a:pt x="191" y="642"/>
                      <a:pt x="351" y="642"/>
                    </a:cubicBezTo>
                    <a:lnTo>
                      <a:pt x="414" y="642"/>
                    </a:lnTo>
                    <a:cubicBezTo>
                      <a:pt x="605" y="611"/>
                      <a:pt x="701" y="451"/>
                      <a:pt x="669" y="260"/>
                    </a:cubicBezTo>
                    <a:cubicBezTo>
                      <a:pt x="640" y="118"/>
                      <a:pt x="510" y="1"/>
                      <a:pt x="34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9"/>
              <p:cNvSpPr/>
              <p:nvPr/>
            </p:nvSpPr>
            <p:spPr>
              <a:xfrm>
                <a:off x="3360167" y="1508757"/>
                <a:ext cx="1404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4" extrusionOk="0">
                    <a:moveTo>
                      <a:pt x="375" y="1"/>
                    </a:moveTo>
                    <a:cubicBezTo>
                      <a:pt x="216" y="1"/>
                      <a:pt x="88" y="95"/>
                      <a:pt x="33" y="262"/>
                    </a:cubicBezTo>
                    <a:cubicBezTo>
                      <a:pt x="1" y="421"/>
                      <a:pt x="96" y="580"/>
                      <a:pt x="287" y="644"/>
                    </a:cubicBezTo>
                    <a:lnTo>
                      <a:pt x="351" y="644"/>
                    </a:lnTo>
                    <a:cubicBezTo>
                      <a:pt x="510" y="644"/>
                      <a:pt x="637" y="548"/>
                      <a:pt x="669" y="389"/>
                    </a:cubicBezTo>
                    <a:cubicBezTo>
                      <a:pt x="701" y="230"/>
                      <a:pt x="606" y="39"/>
                      <a:pt x="446" y="7"/>
                    </a:cubicBezTo>
                    <a:cubicBezTo>
                      <a:pt x="422" y="3"/>
                      <a:pt x="398" y="1"/>
                      <a:pt x="37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9"/>
              <p:cNvSpPr/>
              <p:nvPr/>
            </p:nvSpPr>
            <p:spPr>
              <a:xfrm>
                <a:off x="3353165" y="1539505"/>
                <a:ext cx="14025" cy="1329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75" extrusionOk="0">
                    <a:moveTo>
                      <a:pt x="364" y="1"/>
                    </a:moveTo>
                    <a:cubicBezTo>
                      <a:pt x="217" y="1"/>
                      <a:pt x="61" y="118"/>
                      <a:pt x="32" y="261"/>
                    </a:cubicBezTo>
                    <a:cubicBezTo>
                      <a:pt x="1" y="452"/>
                      <a:pt x="128" y="611"/>
                      <a:pt x="287" y="643"/>
                    </a:cubicBezTo>
                    <a:cubicBezTo>
                      <a:pt x="319" y="643"/>
                      <a:pt x="319" y="674"/>
                      <a:pt x="351" y="674"/>
                    </a:cubicBezTo>
                    <a:cubicBezTo>
                      <a:pt x="510" y="674"/>
                      <a:pt x="637" y="547"/>
                      <a:pt x="669" y="388"/>
                    </a:cubicBezTo>
                    <a:cubicBezTo>
                      <a:pt x="701" y="229"/>
                      <a:pt x="605" y="70"/>
                      <a:pt x="414" y="6"/>
                    </a:cubicBezTo>
                    <a:cubicBezTo>
                      <a:pt x="398" y="3"/>
                      <a:pt x="381" y="1"/>
                      <a:pt x="364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9"/>
              <p:cNvSpPr/>
              <p:nvPr/>
            </p:nvSpPr>
            <p:spPr>
              <a:xfrm>
                <a:off x="3339780" y="1665647"/>
                <a:ext cx="1276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70" extrusionOk="0">
                    <a:moveTo>
                      <a:pt x="319" y="1"/>
                    </a:moveTo>
                    <a:cubicBezTo>
                      <a:pt x="160" y="1"/>
                      <a:pt x="1" y="160"/>
                      <a:pt x="1" y="319"/>
                    </a:cubicBezTo>
                    <a:cubicBezTo>
                      <a:pt x="1" y="510"/>
                      <a:pt x="128" y="637"/>
                      <a:pt x="319" y="669"/>
                    </a:cubicBezTo>
                    <a:cubicBezTo>
                      <a:pt x="510" y="669"/>
                      <a:pt x="638" y="510"/>
                      <a:pt x="638" y="351"/>
                    </a:cubicBezTo>
                    <a:cubicBezTo>
                      <a:pt x="638" y="160"/>
                      <a:pt x="510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9"/>
              <p:cNvSpPr/>
              <p:nvPr/>
            </p:nvSpPr>
            <p:spPr>
              <a:xfrm>
                <a:off x="3368451" y="1478029"/>
                <a:ext cx="1466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4" extrusionOk="0">
                    <a:moveTo>
                      <a:pt x="383" y="1"/>
                    </a:moveTo>
                    <a:cubicBezTo>
                      <a:pt x="240" y="1"/>
                      <a:pt x="92" y="91"/>
                      <a:pt x="64" y="230"/>
                    </a:cubicBezTo>
                    <a:cubicBezTo>
                      <a:pt x="1" y="421"/>
                      <a:pt x="96" y="580"/>
                      <a:pt x="287" y="644"/>
                    </a:cubicBezTo>
                    <a:lnTo>
                      <a:pt x="351" y="644"/>
                    </a:lnTo>
                    <a:cubicBezTo>
                      <a:pt x="510" y="644"/>
                      <a:pt x="637" y="548"/>
                      <a:pt x="669" y="421"/>
                    </a:cubicBezTo>
                    <a:cubicBezTo>
                      <a:pt x="733" y="262"/>
                      <a:pt x="637" y="71"/>
                      <a:pt x="446" y="7"/>
                    </a:cubicBezTo>
                    <a:cubicBezTo>
                      <a:pt x="426" y="3"/>
                      <a:pt x="405" y="1"/>
                      <a:pt x="38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9"/>
              <p:cNvSpPr/>
              <p:nvPr/>
            </p:nvSpPr>
            <p:spPr>
              <a:xfrm>
                <a:off x="3341060" y="1634210"/>
                <a:ext cx="1340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2" extrusionOk="0">
                    <a:moveTo>
                      <a:pt x="302" y="1"/>
                    </a:moveTo>
                    <a:cubicBezTo>
                      <a:pt x="133" y="1"/>
                      <a:pt x="1" y="146"/>
                      <a:pt x="1" y="291"/>
                    </a:cubicBezTo>
                    <a:cubicBezTo>
                      <a:pt x="1" y="482"/>
                      <a:pt x="128" y="642"/>
                      <a:pt x="287" y="642"/>
                    </a:cubicBezTo>
                    <a:lnTo>
                      <a:pt x="319" y="642"/>
                    </a:lnTo>
                    <a:cubicBezTo>
                      <a:pt x="478" y="642"/>
                      <a:pt x="637" y="514"/>
                      <a:pt x="637" y="355"/>
                    </a:cubicBezTo>
                    <a:cubicBezTo>
                      <a:pt x="669" y="164"/>
                      <a:pt x="510" y="5"/>
                      <a:pt x="351" y="5"/>
                    </a:cubicBezTo>
                    <a:cubicBezTo>
                      <a:pt x="334" y="2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9"/>
              <p:cNvSpPr/>
              <p:nvPr/>
            </p:nvSpPr>
            <p:spPr>
              <a:xfrm>
                <a:off x="3343601" y="1602320"/>
                <a:ext cx="1340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69" extrusionOk="0">
                    <a:moveTo>
                      <a:pt x="383" y="0"/>
                    </a:moveTo>
                    <a:cubicBezTo>
                      <a:pt x="192" y="0"/>
                      <a:pt x="33" y="128"/>
                      <a:pt x="1" y="287"/>
                    </a:cubicBezTo>
                    <a:cubicBezTo>
                      <a:pt x="1" y="478"/>
                      <a:pt x="128" y="637"/>
                      <a:pt x="287" y="669"/>
                    </a:cubicBezTo>
                    <a:lnTo>
                      <a:pt x="351" y="669"/>
                    </a:lnTo>
                    <a:cubicBezTo>
                      <a:pt x="510" y="669"/>
                      <a:pt x="638" y="542"/>
                      <a:pt x="670" y="382"/>
                    </a:cubicBezTo>
                    <a:cubicBezTo>
                      <a:pt x="670" y="191"/>
                      <a:pt x="542" y="32"/>
                      <a:pt x="38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9"/>
              <p:cNvSpPr/>
              <p:nvPr/>
            </p:nvSpPr>
            <p:spPr>
              <a:xfrm>
                <a:off x="3816859" y="1010607"/>
                <a:ext cx="1402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57" extrusionOk="0">
                    <a:moveTo>
                      <a:pt x="344" y="0"/>
                    </a:moveTo>
                    <a:cubicBezTo>
                      <a:pt x="305" y="0"/>
                      <a:pt x="264" y="7"/>
                      <a:pt x="223" y="20"/>
                    </a:cubicBezTo>
                    <a:cubicBezTo>
                      <a:pt x="64" y="84"/>
                      <a:pt x="0" y="275"/>
                      <a:pt x="32" y="434"/>
                    </a:cubicBezTo>
                    <a:cubicBezTo>
                      <a:pt x="96" y="561"/>
                      <a:pt x="223" y="657"/>
                      <a:pt x="350" y="657"/>
                    </a:cubicBezTo>
                    <a:cubicBezTo>
                      <a:pt x="382" y="657"/>
                      <a:pt x="414" y="625"/>
                      <a:pt x="446" y="625"/>
                    </a:cubicBezTo>
                    <a:cubicBezTo>
                      <a:pt x="637" y="561"/>
                      <a:pt x="701" y="370"/>
                      <a:pt x="669" y="211"/>
                    </a:cubicBezTo>
                    <a:cubicBezTo>
                      <a:pt x="619" y="86"/>
                      <a:pt x="490" y="0"/>
                      <a:pt x="34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9"/>
              <p:cNvSpPr/>
              <p:nvPr/>
            </p:nvSpPr>
            <p:spPr>
              <a:xfrm>
                <a:off x="4465262" y="2273158"/>
                <a:ext cx="1466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4" extrusionOk="0">
                    <a:moveTo>
                      <a:pt x="380" y="1"/>
                    </a:moveTo>
                    <a:cubicBezTo>
                      <a:pt x="317" y="1"/>
                      <a:pt x="252" y="22"/>
                      <a:pt x="191" y="70"/>
                    </a:cubicBezTo>
                    <a:cubicBezTo>
                      <a:pt x="64" y="166"/>
                      <a:pt x="0" y="357"/>
                      <a:pt x="96" y="516"/>
                    </a:cubicBezTo>
                    <a:cubicBezTo>
                      <a:pt x="159" y="611"/>
                      <a:pt x="287" y="643"/>
                      <a:pt x="382" y="643"/>
                    </a:cubicBezTo>
                    <a:cubicBezTo>
                      <a:pt x="446" y="643"/>
                      <a:pt x="510" y="643"/>
                      <a:pt x="573" y="580"/>
                    </a:cubicBezTo>
                    <a:cubicBezTo>
                      <a:pt x="701" y="484"/>
                      <a:pt x="732" y="293"/>
                      <a:pt x="637" y="134"/>
                    </a:cubicBezTo>
                    <a:cubicBezTo>
                      <a:pt x="578" y="55"/>
                      <a:pt x="482" y="1"/>
                      <a:pt x="38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9"/>
              <p:cNvSpPr/>
              <p:nvPr/>
            </p:nvSpPr>
            <p:spPr>
              <a:xfrm>
                <a:off x="4491372" y="1106632"/>
                <a:ext cx="14665" cy="12862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3" extrusionOk="0">
                    <a:moveTo>
                      <a:pt x="348" y="1"/>
                    </a:moveTo>
                    <a:cubicBezTo>
                      <a:pt x="250" y="1"/>
                      <a:pt x="152" y="50"/>
                      <a:pt x="96" y="143"/>
                    </a:cubicBezTo>
                    <a:cubicBezTo>
                      <a:pt x="0" y="271"/>
                      <a:pt x="32" y="493"/>
                      <a:pt x="160" y="589"/>
                    </a:cubicBezTo>
                    <a:cubicBezTo>
                      <a:pt x="223" y="621"/>
                      <a:pt x="287" y="653"/>
                      <a:pt x="351" y="653"/>
                    </a:cubicBezTo>
                    <a:cubicBezTo>
                      <a:pt x="446" y="653"/>
                      <a:pt x="542" y="621"/>
                      <a:pt x="605" y="525"/>
                    </a:cubicBezTo>
                    <a:cubicBezTo>
                      <a:pt x="733" y="366"/>
                      <a:pt x="701" y="175"/>
                      <a:pt x="542" y="80"/>
                    </a:cubicBezTo>
                    <a:cubicBezTo>
                      <a:pt x="488" y="26"/>
                      <a:pt x="419" y="1"/>
                      <a:pt x="34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9"/>
              <p:cNvSpPr/>
              <p:nvPr/>
            </p:nvSpPr>
            <p:spPr>
              <a:xfrm>
                <a:off x="4492012" y="2254800"/>
                <a:ext cx="14665" cy="12862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3" extrusionOk="0">
                    <a:moveTo>
                      <a:pt x="366" y="0"/>
                    </a:moveTo>
                    <a:cubicBezTo>
                      <a:pt x="298" y="0"/>
                      <a:pt x="226" y="26"/>
                      <a:pt x="159" y="79"/>
                    </a:cubicBezTo>
                    <a:cubicBezTo>
                      <a:pt x="32" y="175"/>
                      <a:pt x="0" y="366"/>
                      <a:pt x="96" y="525"/>
                    </a:cubicBezTo>
                    <a:cubicBezTo>
                      <a:pt x="159" y="588"/>
                      <a:pt x="255" y="652"/>
                      <a:pt x="350" y="652"/>
                    </a:cubicBezTo>
                    <a:cubicBezTo>
                      <a:pt x="414" y="652"/>
                      <a:pt x="478" y="620"/>
                      <a:pt x="541" y="588"/>
                    </a:cubicBezTo>
                    <a:cubicBezTo>
                      <a:pt x="701" y="493"/>
                      <a:pt x="732" y="270"/>
                      <a:pt x="605" y="143"/>
                    </a:cubicBezTo>
                    <a:cubicBezTo>
                      <a:pt x="550" y="50"/>
                      <a:pt x="461" y="0"/>
                      <a:pt x="366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9"/>
              <p:cNvSpPr/>
              <p:nvPr/>
            </p:nvSpPr>
            <p:spPr>
              <a:xfrm>
                <a:off x="4667798" y="1290233"/>
                <a:ext cx="14665" cy="1237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28" extrusionOk="0">
                    <a:moveTo>
                      <a:pt x="378" y="1"/>
                    </a:moveTo>
                    <a:cubicBezTo>
                      <a:pt x="316" y="1"/>
                      <a:pt x="251" y="18"/>
                      <a:pt x="192" y="54"/>
                    </a:cubicBezTo>
                    <a:cubicBezTo>
                      <a:pt x="33" y="150"/>
                      <a:pt x="1" y="341"/>
                      <a:pt x="96" y="500"/>
                    </a:cubicBezTo>
                    <a:cubicBezTo>
                      <a:pt x="160" y="595"/>
                      <a:pt x="255" y="627"/>
                      <a:pt x="383" y="627"/>
                    </a:cubicBezTo>
                    <a:cubicBezTo>
                      <a:pt x="415" y="627"/>
                      <a:pt x="478" y="627"/>
                      <a:pt x="542" y="595"/>
                    </a:cubicBezTo>
                    <a:cubicBezTo>
                      <a:pt x="701" y="468"/>
                      <a:pt x="733" y="277"/>
                      <a:pt x="637" y="150"/>
                    </a:cubicBezTo>
                    <a:cubicBezTo>
                      <a:pt x="578" y="50"/>
                      <a:pt x="481" y="1"/>
                      <a:pt x="37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9"/>
              <p:cNvSpPr/>
              <p:nvPr/>
            </p:nvSpPr>
            <p:spPr>
              <a:xfrm>
                <a:off x="4649331" y="1263897"/>
                <a:ext cx="1466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0" extrusionOk="0">
                    <a:moveTo>
                      <a:pt x="363" y="0"/>
                    </a:moveTo>
                    <a:cubicBezTo>
                      <a:pt x="300" y="0"/>
                      <a:pt x="239" y="18"/>
                      <a:pt x="192" y="54"/>
                    </a:cubicBezTo>
                    <a:cubicBezTo>
                      <a:pt x="32" y="182"/>
                      <a:pt x="1" y="373"/>
                      <a:pt x="128" y="500"/>
                    </a:cubicBezTo>
                    <a:cubicBezTo>
                      <a:pt x="192" y="595"/>
                      <a:pt x="287" y="659"/>
                      <a:pt x="383" y="659"/>
                    </a:cubicBezTo>
                    <a:cubicBezTo>
                      <a:pt x="446" y="659"/>
                      <a:pt x="510" y="627"/>
                      <a:pt x="574" y="595"/>
                    </a:cubicBezTo>
                    <a:cubicBezTo>
                      <a:pt x="701" y="468"/>
                      <a:pt x="733" y="277"/>
                      <a:pt x="637" y="150"/>
                    </a:cubicBezTo>
                    <a:cubicBezTo>
                      <a:pt x="578" y="50"/>
                      <a:pt x="468" y="0"/>
                      <a:pt x="36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9"/>
              <p:cNvSpPr/>
              <p:nvPr/>
            </p:nvSpPr>
            <p:spPr>
              <a:xfrm>
                <a:off x="4409841" y="1055261"/>
                <a:ext cx="14665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1" extrusionOk="0">
                    <a:moveTo>
                      <a:pt x="351" y="0"/>
                    </a:moveTo>
                    <a:cubicBezTo>
                      <a:pt x="238" y="0"/>
                      <a:pt x="129" y="64"/>
                      <a:pt x="64" y="173"/>
                    </a:cubicBezTo>
                    <a:cubicBezTo>
                      <a:pt x="1" y="332"/>
                      <a:pt x="32" y="523"/>
                      <a:pt x="192" y="618"/>
                    </a:cubicBezTo>
                    <a:cubicBezTo>
                      <a:pt x="255" y="650"/>
                      <a:pt x="319" y="650"/>
                      <a:pt x="351" y="650"/>
                    </a:cubicBezTo>
                    <a:cubicBezTo>
                      <a:pt x="478" y="650"/>
                      <a:pt x="574" y="586"/>
                      <a:pt x="637" y="491"/>
                    </a:cubicBezTo>
                    <a:cubicBezTo>
                      <a:pt x="733" y="332"/>
                      <a:pt x="669" y="141"/>
                      <a:pt x="510" y="45"/>
                    </a:cubicBezTo>
                    <a:cubicBezTo>
                      <a:pt x="459" y="15"/>
                      <a:pt x="405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9"/>
              <p:cNvSpPr/>
              <p:nvPr/>
            </p:nvSpPr>
            <p:spPr>
              <a:xfrm>
                <a:off x="4381190" y="1040843"/>
                <a:ext cx="14665" cy="1280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0" extrusionOk="0">
                    <a:moveTo>
                      <a:pt x="351" y="0"/>
                    </a:moveTo>
                    <a:cubicBezTo>
                      <a:pt x="238" y="0"/>
                      <a:pt x="129" y="64"/>
                      <a:pt x="64" y="172"/>
                    </a:cubicBezTo>
                    <a:cubicBezTo>
                      <a:pt x="0" y="332"/>
                      <a:pt x="64" y="523"/>
                      <a:pt x="223" y="618"/>
                    </a:cubicBezTo>
                    <a:cubicBezTo>
                      <a:pt x="255" y="650"/>
                      <a:pt x="318" y="650"/>
                      <a:pt x="350" y="650"/>
                    </a:cubicBezTo>
                    <a:cubicBezTo>
                      <a:pt x="478" y="650"/>
                      <a:pt x="605" y="586"/>
                      <a:pt x="637" y="459"/>
                    </a:cubicBezTo>
                    <a:cubicBezTo>
                      <a:pt x="732" y="300"/>
                      <a:pt x="669" y="109"/>
                      <a:pt x="509" y="45"/>
                    </a:cubicBezTo>
                    <a:cubicBezTo>
                      <a:pt x="458" y="14"/>
                      <a:pt x="404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9"/>
              <p:cNvSpPr/>
              <p:nvPr/>
            </p:nvSpPr>
            <p:spPr>
              <a:xfrm>
                <a:off x="4381810" y="2320668"/>
                <a:ext cx="14686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1" extrusionOk="0">
                    <a:moveTo>
                      <a:pt x="382" y="1"/>
                    </a:moveTo>
                    <a:cubicBezTo>
                      <a:pt x="329" y="1"/>
                      <a:pt x="275" y="15"/>
                      <a:pt x="224" y="46"/>
                    </a:cubicBezTo>
                    <a:cubicBezTo>
                      <a:pt x="65" y="110"/>
                      <a:pt x="1" y="301"/>
                      <a:pt x="96" y="460"/>
                    </a:cubicBezTo>
                    <a:cubicBezTo>
                      <a:pt x="128" y="587"/>
                      <a:pt x="256" y="651"/>
                      <a:pt x="383" y="651"/>
                    </a:cubicBezTo>
                    <a:cubicBezTo>
                      <a:pt x="415" y="651"/>
                      <a:pt x="478" y="651"/>
                      <a:pt x="510" y="619"/>
                    </a:cubicBezTo>
                    <a:cubicBezTo>
                      <a:pt x="669" y="523"/>
                      <a:pt x="733" y="332"/>
                      <a:pt x="669" y="173"/>
                    </a:cubicBezTo>
                    <a:cubicBezTo>
                      <a:pt x="604" y="65"/>
                      <a:pt x="496" y="1"/>
                      <a:pt x="38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9"/>
              <p:cNvSpPr/>
              <p:nvPr/>
            </p:nvSpPr>
            <p:spPr>
              <a:xfrm>
                <a:off x="4352519" y="2334259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82" y="0"/>
                    </a:moveTo>
                    <a:cubicBezTo>
                      <a:pt x="339" y="0"/>
                      <a:pt x="296" y="8"/>
                      <a:pt x="255" y="24"/>
                    </a:cubicBezTo>
                    <a:cubicBezTo>
                      <a:pt x="96" y="88"/>
                      <a:pt x="0" y="279"/>
                      <a:pt x="96" y="438"/>
                    </a:cubicBezTo>
                    <a:cubicBezTo>
                      <a:pt x="128" y="566"/>
                      <a:pt x="255" y="629"/>
                      <a:pt x="382" y="629"/>
                    </a:cubicBezTo>
                    <a:cubicBezTo>
                      <a:pt x="414" y="629"/>
                      <a:pt x="478" y="629"/>
                      <a:pt x="510" y="597"/>
                    </a:cubicBezTo>
                    <a:cubicBezTo>
                      <a:pt x="669" y="534"/>
                      <a:pt x="733" y="343"/>
                      <a:pt x="669" y="184"/>
                    </a:cubicBezTo>
                    <a:cubicBezTo>
                      <a:pt x="622" y="66"/>
                      <a:pt x="504" y="0"/>
                      <a:pt x="382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9"/>
              <p:cNvSpPr/>
              <p:nvPr/>
            </p:nvSpPr>
            <p:spPr>
              <a:xfrm>
                <a:off x="4438512" y="2290413"/>
                <a:ext cx="1466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27" extrusionOk="0">
                    <a:moveTo>
                      <a:pt x="377" y="0"/>
                    </a:moveTo>
                    <a:cubicBezTo>
                      <a:pt x="315" y="0"/>
                      <a:pt x="251" y="18"/>
                      <a:pt x="191" y="54"/>
                    </a:cubicBezTo>
                    <a:cubicBezTo>
                      <a:pt x="32" y="117"/>
                      <a:pt x="0" y="340"/>
                      <a:pt x="96" y="468"/>
                    </a:cubicBezTo>
                    <a:cubicBezTo>
                      <a:pt x="127" y="595"/>
                      <a:pt x="255" y="627"/>
                      <a:pt x="350" y="627"/>
                    </a:cubicBezTo>
                    <a:cubicBezTo>
                      <a:pt x="414" y="627"/>
                      <a:pt x="478" y="627"/>
                      <a:pt x="541" y="595"/>
                    </a:cubicBezTo>
                    <a:cubicBezTo>
                      <a:pt x="669" y="499"/>
                      <a:pt x="732" y="308"/>
                      <a:pt x="637" y="149"/>
                    </a:cubicBezTo>
                    <a:cubicBezTo>
                      <a:pt x="577" y="50"/>
                      <a:pt x="480" y="0"/>
                      <a:pt x="37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9"/>
              <p:cNvSpPr/>
              <p:nvPr/>
            </p:nvSpPr>
            <p:spPr>
              <a:xfrm>
                <a:off x="4464622" y="1088314"/>
                <a:ext cx="1466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0" extrusionOk="0">
                    <a:moveTo>
                      <a:pt x="370" y="1"/>
                    </a:moveTo>
                    <a:cubicBezTo>
                      <a:pt x="265" y="1"/>
                      <a:pt x="156" y="50"/>
                      <a:pt x="96" y="150"/>
                    </a:cubicBezTo>
                    <a:cubicBezTo>
                      <a:pt x="0" y="309"/>
                      <a:pt x="64" y="500"/>
                      <a:pt x="191" y="596"/>
                    </a:cubicBezTo>
                    <a:cubicBezTo>
                      <a:pt x="255" y="627"/>
                      <a:pt x="319" y="659"/>
                      <a:pt x="382" y="659"/>
                    </a:cubicBezTo>
                    <a:cubicBezTo>
                      <a:pt x="478" y="659"/>
                      <a:pt x="573" y="596"/>
                      <a:pt x="637" y="500"/>
                    </a:cubicBezTo>
                    <a:cubicBezTo>
                      <a:pt x="733" y="373"/>
                      <a:pt x="701" y="150"/>
                      <a:pt x="542" y="54"/>
                    </a:cubicBezTo>
                    <a:cubicBezTo>
                      <a:pt x="494" y="19"/>
                      <a:pt x="433" y="1"/>
                      <a:pt x="37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9"/>
              <p:cNvSpPr/>
              <p:nvPr/>
            </p:nvSpPr>
            <p:spPr>
              <a:xfrm>
                <a:off x="4410481" y="2306250"/>
                <a:ext cx="14665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1" extrusionOk="0">
                    <a:moveTo>
                      <a:pt x="381" y="1"/>
                    </a:moveTo>
                    <a:cubicBezTo>
                      <a:pt x="329" y="1"/>
                      <a:pt x="274" y="15"/>
                      <a:pt x="223" y="46"/>
                    </a:cubicBezTo>
                    <a:cubicBezTo>
                      <a:pt x="64" y="109"/>
                      <a:pt x="0" y="300"/>
                      <a:pt x="96" y="460"/>
                    </a:cubicBezTo>
                    <a:cubicBezTo>
                      <a:pt x="128" y="587"/>
                      <a:pt x="255" y="651"/>
                      <a:pt x="351" y="651"/>
                    </a:cubicBezTo>
                    <a:cubicBezTo>
                      <a:pt x="414" y="651"/>
                      <a:pt x="478" y="619"/>
                      <a:pt x="510" y="587"/>
                    </a:cubicBezTo>
                    <a:cubicBezTo>
                      <a:pt x="669" y="523"/>
                      <a:pt x="733" y="300"/>
                      <a:pt x="637" y="173"/>
                    </a:cubicBezTo>
                    <a:cubicBezTo>
                      <a:pt x="594" y="65"/>
                      <a:pt x="492" y="1"/>
                      <a:pt x="38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9"/>
              <p:cNvSpPr/>
              <p:nvPr/>
            </p:nvSpPr>
            <p:spPr>
              <a:xfrm>
                <a:off x="4437871" y="1071394"/>
                <a:ext cx="14665" cy="1298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9" extrusionOk="0">
                    <a:moveTo>
                      <a:pt x="338" y="0"/>
                    </a:moveTo>
                    <a:cubicBezTo>
                      <a:pt x="233" y="0"/>
                      <a:pt x="124" y="50"/>
                      <a:pt x="64" y="149"/>
                    </a:cubicBezTo>
                    <a:cubicBezTo>
                      <a:pt x="0" y="309"/>
                      <a:pt x="32" y="500"/>
                      <a:pt x="191" y="595"/>
                    </a:cubicBezTo>
                    <a:cubicBezTo>
                      <a:pt x="255" y="627"/>
                      <a:pt x="287" y="659"/>
                      <a:pt x="351" y="659"/>
                    </a:cubicBezTo>
                    <a:cubicBezTo>
                      <a:pt x="478" y="659"/>
                      <a:pt x="573" y="595"/>
                      <a:pt x="637" y="500"/>
                    </a:cubicBezTo>
                    <a:cubicBezTo>
                      <a:pt x="733" y="340"/>
                      <a:pt x="669" y="149"/>
                      <a:pt x="510" y="54"/>
                    </a:cubicBezTo>
                    <a:cubicBezTo>
                      <a:pt x="462" y="18"/>
                      <a:pt x="401" y="0"/>
                      <a:pt x="33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9"/>
              <p:cNvSpPr/>
              <p:nvPr/>
            </p:nvSpPr>
            <p:spPr>
              <a:xfrm>
                <a:off x="4784361" y="1744556"/>
                <a:ext cx="1340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3" extrusionOk="0">
                    <a:moveTo>
                      <a:pt x="302" y="1"/>
                    </a:moveTo>
                    <a:cubicBezTo>
                      <a:pt x="160" y="1"/>
                      <a:pt x="29" y="121"/>
                      <a:pt x="1" y="292"/>
                    </a:cubicBezTo>
                    <a:cubicBezTo>
                      <a:pt x="1" y="452"/>
                      <a:pt x="128" y="611"/>
                      <a:pt x="287" y="643"/>
                    </a:cubicBezTo>
                    <a:lnTo>
                      <a:pt x="319" y="643"/>
                    </a:lnTo>
                    <a:cubicBezTo>
                      <a:pt x="510" y="643"/>
                      <a:pt x="637" y="515"/>
                      <a:pt x="637" y="356"/>
                    </a:cubicBezTo>
                    <a:cubicBezTo>
                      <a:pt x="669" y="165"/>
                      <a:pt x="542" y="6"/>
                      <a:pt x="351" y="6"/>
                    </a:cubicBezTo>
                    <a:cubicBezTo>
                      <a:pt x="334" y="3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9"/>
              <p:cNvSpPr/>
              <p:nvPr/>
            </p:nvSpPr>
            <p:spPr>
              <a:xfrm>
                <a:off x="4769076" y="1838592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51" y="1"/>
                    </a:moveTo>
                    <a:cubicBezTo>
                      <a:pt x="208" y="1"/>
                      <a:pt x="60" y="91"/>
                      <a:pt x="32" y="230"/>
                    </a:cubicBezTo>
                    <a:cubicBezTo>
                      <a:pt x="0" y="421"/>
                      <a:pt x="96" y="580"/>
                      <a:pt x="287" y="644"/>
                    </a:cubicBezTo>
                    <a:lnTo>
                      <a:pt x="351" y="644"/>
                    </a:lnTo>
                    <a:cubicBezTo>
                      <a:pt x="510" y="644"/>
                      <a:pt x="637" y="548"/>
                      <a:pt x="669" y="389"/>
                    </a:cubicBezTo>
                    <a:cubicBezTo>
                      <a:pt x="701" y="198"/>
                      <a:pt x="605" y="39"/>
                      <a:pt x="414" y="7"/>
                    </a:cubicBezTo>
                    <a:cubicBezTo>
                      <a:pt x="394" y="3"/>
                      <a:pt x="373" y="1"/>
                      <a:pt x="35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9"/>
              <p:cNvSpPr/>
              <p:nvPr/>
            </p:nvSpPr>
            <p:spPr>
              <a:xfrm>
                <a:off x="4775438" y="1807273"/>
                <a:ext cx="1404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3" extrusionOk="0">
                    <a:moveTo>
                      <a:pt x="356" y="0"/>
                    </a:moveTo>
                    <a:cubicBezTo>
                      <a:pt x="192" y="0"/>
                      <a:pt x="61" y="117"/>
                      <a:pt x="33" y="260"/>
                    </a:cubicBezTo>
                    <a:cubicBezTo>
                      <a:pt x="1" y="451"/>
                      <a:pt x="128" y="610"/>
                      <a:pt x="287" y="642"/>
                    </a:cubicBezTo>
                    <a:lnTo>
                      <a:pt x="351" y="642"/>
                    </a:lnTo>
                    <a:cubicBezTo>
                      <a:pt x="510" y="642"/>
                      <a:pt x="638" y="547"/>
                      <a:pt x="669" y="387"/>
                    </a:cubicBezTo>
                    <a:cubicBezTo>
                      <a:pt x="701" y="196"/>
                      <a:pt x="574" y="37"/>
                      <a:pt x="415" y="5"/>
                    </a:cubicBezTo>
                    <a:cubicBezTo>
                      <a:pt x="395" y="2"/>
                      <a:pt x="375" y="0"/>
                      <a:pt x="356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9"/>
              <p:cNvSpPr/>
              <p:nvPr/>
            </p:nvSpPr>
            <p:spPr>
              <a:xfrm>
                <a:off x="4780540" y="1775914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32" y="1"/>
                    </a:moveTo>
                    <a:cubicBezTo>
                      <a:pt x="186" y="1"/>
                      <a:pt x="32" y="121"/>
                      <a:pt x="32" y="292"/>
                    </a:cubicBezTo>
                    <a:cubicBezTo>
                      <a:pt x="0" y="451"/>
                      <a:pt x="128" y="610"/>
                      <a:pt x="287" y="642"/>
                    </a:cubicBezTo>
                    <a:lnTo>
                      <a:pt x="351" y="642"/>
                    </a:lnTo>
                    <a:cubicBezTo>
                      <a:pt x="510" y="642"/>
                      <a:pt x="637" y="547"/>
                      <a:pt x="669" y="356"/>
                    </a:cubicBezTo>
                    <a:cubicBezTo>
                      <a:pt x="701" y="197"/>
                      <a:pt x="574" y="37"/>
                      <a:pt x="383" y="6"/>
                    </a:cubicBezTo>
                    <a:cubicBezTo>
                      <a:pt x="366" y="2"/>
                      <a:pt x="349" y="1"/>
                      <a:pt x="332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9"/>
              <p:cNvSpPr/>
              <p:nvPr/>
            </p:nvSpPr>
            <p:spPr>
              <a:xfrm>
                <a:off x="4760793" y="1869320"/>
                <a:ext cx="1466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4" extrusionOk="0">
                    <a:moveTo>
                      <a:pt x="383" y="1"/>
                    </a:moveTo>
                    <a:cubicBezTo>
                      <a:pt x="240" y="1"/>
                      <a:pt x="92" y="91"/>
                      <a:pt x="64" y="230"/>
                    </a:cubicBezTo>
                    <a:cubicBezTo>
                      <a:pt x="1" y="421"/>
                      <a:pt x="128" y="580"/>
                      <a:pt x="287" y="644"/>
                    </a:cubicBezTo>
                    <a:lnTo>
                      <a:pt x="383" y="644"/>
                    </a:lnTo>
                    <a:cubicBezTo>
                      <a:pt x="510" y="644"/>
                      <a:pt x="637" y="548"/>
                      <a:pt x="669" y="421"/>
                    </a:cubicBezTo>
                    <a:cubicBezTo>
                      <a:pt x="733" y="230"/>
                      <a:pt x="637" y="39"/>
                      <a:pt x="446" y="7"/>
                    </a:cubicBezTo>
                    <a:cubicBezTo>
                      <a:pt x="426" y="3"/>
                      <a:pt x="405" y="1"/>
                      <a:pt x="38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9"/>
              <p:cNvSpPr/>
              <p:nvPr/>
            </p:nvSpPr>
            <p:spPr>
              <a:xfrm>
                <a:off x="4787543" y="1679455"/>
                <a:ext cx="12765" cy="1443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733" extrusionOk="0">
                    <a:moveTo>
                      <a:pt x="319" y="0"/>
                    </a:moveTo>
                    <a:cubicBezTo>
                      <a:pt x="128" y="0"/>
                      <a:pt x="1" y="159"/>
                      <a:pt x="1" y="318"/>
                    </a:cubicBezTo>
                    <a:cubicBezTo>
                      <a:pt x="1" y="350"/>
                      <a:pt x="1" y="350"/>
                      <a:pt x="1" y="350"/>
                    </a:cubicBezTo>
                    <a:cubicBezTo>
                      <a:pt x="1" y="382"/>
                      <a:pt x="1" y="382"/>
                      <a:pt x="1" y="414"/>
                    </a:cubicBezTo>
                    <a:cubicBezTo>
                      <a:pt x="1" y="573"/>
                      <a:pt x="128" y="732"/>
                      <a:pt x="319" y="732"/>
                    </a:cubicBezTo>
                    <a:cubicBezTo>
                      <a:pt x="478" y="732"/>
                      <a:pt x="637" y="573"/>
                      <a:pt x="637" y="414"/>
                    </a:cubicBezTo>
                    <a:cubicBezTo>
                      <a:pt x="637" y="382"/>
                      <a:pt x="637" y="382"/>
                      <a:pt x="637" y="350"/>
                    </a:cubicBezTo>
                    <a:cubicBezTo>
                      <a:pt x="637" y="350"/>
                      <a:pt x="637" y="350"/>
                      <a:pt x="637" y="318"/>
                    </a:cubicBezTo>
                    <a:cubicBezTo>
                      <a:pt x="637" y="159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9"/>
              <p:cNvSpPr/>
              <p:nvPr/>
            </p:nvSpPr>
            <p:spPr>
              <a:xfrm>
                <a:off x="4351879" y="1027449"/>
                <a:ext cx="14665" cy="1304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62" extrusionOk="0">
                    <a:moveTo>
                      <a:pt x="351" y="0"/>
                    </a:moveTo>
                    <a:cubicBezTo>
                      <a:pt x="229" y="0"/>
                      <a:pt x="112" y="66"/>
                      <a:pt x="64" y="184"/>
                    </a:cubicBezTo>
                    <a:cubicBezTo>
                      <a:pt x="1" y="343"/>
                      <a:pt x="64" y="534"/>
                      <a:pt x="223" y="630"/>
                    </a:cubicBezTo>
                    <a:cubicBezTo>
                      <a:pt x="255" y="630"/>
                      <a:pt x="319" y="661"/>
                      <a:pt x="351" y="661"/>
                    </a:cubicBezTo>
                    <a:cubicBezTo>
                      <a:pt x="478" y="661"/>
                      <a:pt x="605" y="566"/>
                      <a:pt x="637" y="439"/>
                    </a:cubicBezTo>
                    <a:cubicBezTo>
                      <a:pt x="733" y="279"/>
                      <a:pt x="637" y="88"/>
                      <a:pt x="478" y="25"/>
                    </a:cubicBezTo>
                    <a:cubicBezTo>
                      <a:pt x="437" y="8"/>
                      <a:pt x="394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9"/>
              <p:cNvSpPr/>
              <p:nvPr/>
            </p:nvSpPr>
            <p:spPr>
              <a:xfrm>
                <a:off x="4786282" y="1712685"/>
                <a:ext cx="1338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37" extrusionOk="0">
                    <a:moveTo>
                      <a:pt x="350" y="0"/>
                    </a:moveTo>
                    <a:cubicBezTo>
                      <a:pt x="159" y="0"/>
                      <a:pt x="32" y="128"/>
                      <a:pt x="0" y="319"/>
                    </a:cubicBezTo>
                    <a:cubicBezTo>
                      <a:pt x="0" y="478"/>
                      <a:pt x="159" y="637"/>
                      <a:pt x="318" y="637"/>
                    </a:cubicBezTo>
                    <a:lnTo>
                      <a:pt x="350" y="637"/>
                    </a:lnTo>
                    <a:cubicBezTo>
                      <a:pt x="509" y="637"/>
                      <a:pt x="669" y="510"/>
                      <a:pt x="669" y="350"/>
                    </a:cubicBezTo>
                    <a:cubicBezTo>
                      <a:pt x="669" y="159"/>
                      <a:pt x="541" y="0"/>
                      <a:pt x="35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9"/>
              <p:cNvSpPr/>
              <p:nvPr/>
            </p:nvSpPr>
            <p:spPr>
              <a:xfrm>
                <a:off x="4685004" y="1316746"/>
                <a:ext cx="14665" cy="1282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1" extrusionOk="0">
                    <a:moveTo>
                      <a:pt x="350" y="0"/>
                    </a:moveTo>
                    <a:cubicBezTo>
                      <a:pt x="297" y="0"/>
                      <a:pt x="242" y="15"/>
                      <a:pt x="191" y="45"/>
                    </a:cubicBezTo>
                    <a:cubicBezTo>
                      <a:pt x="32" y="141"/>
                      <a:pt x="0" y="332"/>
                      <a:pt x="96" y="491"/>
                    </a:cubicBezTo>
                    <a:cubicBezTo>
                      <a:pt x="159" y="587"/>
                      <a:pt x="255" y="650"/>
                      <a:pt x="350" y="650"/>
                    </a:cubicBezTo>
                    <a:cubicBezTo>
                      <a:pt x="414" y="650"/>
                      <a:pt x="478" y="650"/>
                      <a:pt x="541" y="618"/>
                    </a:cubicBezTo>
                    <a:cubicBezTo>
                      <a:pt x="669" y="523"/>
                      <a:pt x="732" y="332"/>
                      <a:pt x="637" y="173"/>
                    </a:cubicBezTo>
                    <a:cubicBezTo>
                      <a:pt x="572" y="65"/>
                      <a:pt x="463" y="0"/>
                      <a:pt x="35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9"/>
              <p:cNvSpPr/>
              <p:nvPr/>
            </p:nvSpPr>
            <p:spPr>
              <a:xfrm>
                <a:off x="4700930" y="1344342"/>
                <a:ext cx="14665" cy="12803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0" extrusionOk="0">
                    <a:moveTo>
                      <a:pt x="357" y="0"/>
                    </a:moveTo>
                    <a:cubicBezTo>
                      <a:pt x="300" y="0"/>
                      <a:pt x="242" y="14"/>
                      <a:pt x="191" y="45"/>
                    </a:cubicBezTo>
                    <a:cubicBezTo>
                      <a:pt x="64" y="141"/>
                      <a:pt x="0" y="332"/>
                      <a:pt x="64" y="491"/>
                    </a:cubicBezTo>
                    <a:cubicBezTo>
                      <a:pt x="127" y="586"/>
                      <a:pt x="255" y="650"/>
                      <a:pt x="350" y="650"/>
                    </a:cubicBezTo>
                    <a:cubicBezTo>
                      <a:pt x="414" y="650"/>
                      <a:pt x="478" y="650"/>
                      <a:pt x="509" y="618"/>
                    </a:cubicBezTo>
                    <a:cubicBezTo>
                      <a:pt x="669" y="523"/>
                      <a:pt x="732" y="332"/>
                      <a:pt x="637" y="172"/>
                    </a:cubicBezTo>
                    <a:cubicBezTo>
                      <a:pt x="594" y="64"/>
                      <a:pt x="477" y="0"/>
                      <a:pt x="35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9"/>
              <p:cNvSpPr/>
              <p:nvPr/>
            </p:nvSpPr>
            <p:spPr>
              <a:xfrm>
                <a:off x="4715576" y="1372687"/>
                <a:ext cx="1466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4" extrusionOk="0">
                    <a:moveTo>
                      <a:pt x="359" y="1"/>
                    </a:moveTo>
                    <a:cubicBezTo>
                      <a:pt x="313" y="1"/>
                      <a:pt x="267" y="12"/>
                      <a:pt x="223" y="39"/>
                    </a:cubicBezTo>
                    <a:cubicBezTo>
                      <a:pt x="64" y="102"/>
                      <a:pt x="0" y="293"/>
                      <a:pt x="64" y="452"/>
                    </a:cubicBezTo>
                    <a:cubicBezTo>
                      <a:pt x="128" y="580"/>
                      <a:pt x="223" y="644"/>
                      <a:pt x="351" y="644"/>
                    </a:cubicBezTo>
                    <a:cubicBezTo>
                      <a:pt x="414" y="644"/>
                      <a:pt x="446" y="644"/>
                      <a:pt x="510" y="612"/>
                    </a:cubicBezTo>
                    <a:cubicBezTo>
                      <a:pt x="669" y="548"/>
                      <a:pt x="733" y="357"/>
                      <a:pt x="637" y="198"/>
                    </a:cubicBezTo>
                    <a:cubicBezTo>
                      <a:pt x="591" y="82"/>
                      <a:pt x="478" y="1"/>
                      <a:pt x="35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9"/>
              <p:cNvSpPr/>
              <p:nvPr/>
            </p:nvSpPr>
            <p:spPr>
              <a:xfrm>
                <a:off x="4199662" y="2381021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48" y="0"/>
                    </a:moveTo>
                    <a:cubicBezTo>
                      <a:pt x="328" y="0"/>
                      <a:pt x="307" y="2"/>
                      <a:pt x="287" y="6"/>
                    </a:cubicBezTo>
                    <a:cubicBezTo>
                      <a:pt x="96" y="38"/>
                      <a:pt x="0" y="197"/>
                      <a:pt x="32" y="388"/>
                    </a:cubicBezTo>
                    <a:cubicBezTo>
                      <a:pt x="64" y="547"/>
                      <a:pt x="191" y="643"/>
                      <a:pt x="350" y="643"/>
                    </a:cubicBezTo>
                    <a:lnTo>
                      <a:pt x="414" y="643"/>
                    </a:lnTo>
                    <a:cubicBezTo>
                      <a:pt x="573" y="611"/>
                      <a:pt x="700" y="452"/>
                      <a:pt x="669" y="261"/>
                    </a:cubicBezTo>
                    <a:cubicBezTo>
                      <a:pt x="641" y="94"/>
                      <a:pt x="492" y="0"/>
                      <a:pt x="34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9"/>
              <p:cNvSpPr/>
              <p:nvPr/>
            </p:nvSpPr>
            <p:spPr>
              <a:xfrm>
                <a:off x="3973537" y="973891"/>
                <a:ext cx="1340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3" extrusionOk="0">
                    <a:moveTo>
                      <a:pt x="346" y="1"/>
                    </a:moveTo>
                    <a:cubicBezTo>
                      <a:pt x="327" y="1"/>
                      <a:pt x="307" y="3"/>
                      <a:pt x="287" y="6"/>
                    </a:cubicBezTo>
                    <a:cubicBezTo>
                      <a:pt x="128" y="6"/>
                      <a:pt x="1" y="165"/>
                      <a:pt x="33" y="356"/>
                    </a:cubicBezTo>
                    <a:cubicBezTo>
                      <a:pt x="33" y="515"/>
                      <a:pt x="160" y="643"/>
                      <a:pt x="351" y="643"/>
                    </a:cubicBezTo>
                    <a:lnTo>
                      <a:pt x="383" y="643"/>
                    </a:lnTo>
                    <a:cubicBezTo>
                      <a:pt x="542" y="611"/>
                      <a:pt x="669" y="452"/>
                      <a:pt x="669" y="261"/>
                    </a:cubicBezTo>
                    <a:cubicBezTo>
                      <a:pt x="641" y="118"/>
                      <a:pt x="510" y="1"/>
                      <a:pt x="34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9"/>
              <p:cNvSpPr/>
              <p:nvPr/>
            </p:nvSpPr>
            <p:spPr>
              <a:xfrm>
                <a:off x="3941685" y="978284"/>
                <a:ext cx="1404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3" extrusionOk="0">
                    <a:moveTo>
                      <a:pt x="338" y="1"/>
                    </a:moveTo>
                    <a:cubicBezTo>
                      <a:pt x="321" y="1"/>
                      <a:pt x="304" y="2"/>
                      <a:pt x="287" y="6"/>
                    </a:cubicBezTo>
                    <a:cubicBezTo>
                      <a:pt x="96" y="38"/>
                      <a:pt x="1" y="197"/>
                      <a:pt x="33" y="388"/>
                    </a:cubicBezTo>
                    <a:cubicBezTo>
                      <a:pt x="33" y="547"/>
                      <a:pt x="192" y="642"/>
                      <a:pt x="351" y="642"/>
                    </a:cubicBezTo>
                    <a:lnTo>
                      <a:pt x="383" y="642"/>
                    </a:lnTo>
                    <a:cubicBezTo>
                      <a:pt x="574" y="611"/>
                      <a:pt x="701" y="451"/>
                      <a:pt x="669" y="260"/>
                    </a:cubicBezTo>
                    <a:cubicBezTo>
                      <a:pt x="641" y="118"/>
                      <a:pt x="485" y="1"/>
                      <a:pt x="338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9"/>
              <p:cNvSpPr/>
              <p:nvPr/>
            </p:nvSpPr>
            <p:spPr>
              <a:xfrm>
                <a:off x="3942966" y="2384153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22" y="0"/>
                    </a:moveTo>
                    <a:cubicBezTo>
                      <a:pt x="185" y="0"/>
                      <a:pt x="60" y="94"/>
                      <a:pt x="32" y="261"/>
                    </a:cubicBezTo>
                    <a:cubicBezTo>
                      <a:pt x="1" y="420"/>
                      <a:pt x="128" y="611"/>
                      <a:pt x="287" y="643"/>
                    </a:cubicBezTo>
                    <a:lnTo>
                      <a:pt x="351" y="643"/>
                    </a:lnTo>
                    <a:cubicBezTo>
                      <a:pt x="510" y="643"/>
                      <a:pt x="637" y="516"/>
                      <a:pt x="669" y="357"/>
                    </a:cubicBezTo>
                    <a:cubicBezTo>
                      <a:pt x="701" y="197"/>
                      <a:pt x="574" y="6"/>
                      <a:pt x="383" y="6"/>
                    </a:cubicBezTo>
                    <a:cubicBezTo>
                      <a:pt x="362" y="2"/>
                      <a:pt x="342" y="0"/>
                      <a:pt x="322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9"/>
              <p:cNvSpPr/>
              <p:nvPr/>
            </p:nvSpPr>
            <p:spPr>
              <a:xfrm>
                <a:off x="4005389" y="970759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77" y="1"/>
                    </a:moveTo>
                    <a:cubicBezTo>
                      <a:pt x="358" y="1"/>
                      <a:pt x="338" y="2"/>
                      <a:pt x="319" y="6"/>
                    </a:cubicBezTo>
                    <a:cubicBezTo>
                      <a:pt x="160" y="6"/>
                      <a:pt x="0" y="165"/>
                      <a:pt x="32" y="324"/>
                    </a:cubicBezTo>
                    <a:cubicBezTo>
                      <a:pt x="32" y="515"/>
                      <a:pt x="191" y="642"/>
                      <a:pt x="351" y="642"/>
                    </a:cubicBezTo>
                    <a:lnTo>
                      <a:pt x="382" y="642"/>
                    </a:lnTo>
                    <a:cubicBezTo>
                      <a:pt x="542" y="611"/>
                      <a:pt x="701" y="451"/>
                      <a:pt x="669" y="292"/>
                    </a:cubicBezTo>
                    <a:cubicBezTo>
                      <a:pt x="669" y="121"/>
                      <a:pt x="541" y="1"/>
                      <a:pt x="377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9"/>
              <p:cNvSpPr/>
              <p:nvPr/>
            </p:nvSpPr>
            <p:spPr>
              <a:xfrm>
                <a:off x="4070354" y="968356"/>
                <a:ext cx="12765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19" y="0"/>
                    </a:moveTo>
                    <a:cubicBezTo>
                      <a:pt x="160" y="0"/>
                      <a:pt x="1" y="128"/>
                      <a:pt x="1" y="319"/>
                    </a:cubicBezTo>
                    <a:cubicBezTo>
                      <a:pt x="1" y="510"/>
                      <a:pt x="128" y="637"/>
                      <a:pt x="319" y="637"/>
                    </a:cubicBezTo>
                    <a:cubicBezTo>
                      <a:pt x="510" y="637"/>
                      <a:pt x="637" y="510"/>
                      <a:pt x="637" y="319"/>
                    </a:cubicBezTo>
                    <a:cubicBezTo>
                      <a:pt x="637" y="160"/>
                      <a:pt x="510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4039782" y="2393056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60" y="0"/>
                      <a:pt x="1" y="159"/>
                      <a:pt x="1" y="318"/>
                    </a:cubicBezTo>
                    <a:cubicBezTo>
                      <a:pt x="1" y="509"/>
                      <a:pt x="128" y="637"/>
                      <a:pt x="319" y="669"/>
                    </a:cubicBezTo>
                    <a:cubicBezTo>
                      <a:pt x="478" y="669"/>
                      <a:pt x="637" y="509"/>
                      <a:pt x="637" y="350"/>
                    </a:cubicBezTo>
                    <a:cubicBezTo>
                      <a:pt x="637" y="159"/>
                      <a:pt x="510" y="32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9"/>
              <p:cNvSpPr/>
              <p:nvPr/>
            </p:nvSpPr>
            <p:spPr>
              <a:xfrm>
                <a:off x="4007290" y="2391697"/>
                <a:ext cx="1340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3" extrusionOk="0">
                    <a:moveTo>
                      <a:pt x="294" y="0"/>
                    </a:moveTo>
                    <a:cubicBezTo>
                      <a:pt x="135" y="0"/>
                      <a:pt x="29" y="121"/>
                      <a:pt x="1" y="292"/>
                    </a:cubicBezTo>
                    <a:cubicBezTo>
                      <a:pt x="1" y="483"/>
                      <a:pt x="128" y="610"/>
                      <a:pt x="319" y="642"/>
                    </a:cubicBezTo>
                    <a:cubicBezTo>
                      <a:pt x="510" y="642"/>
                      <a:pt x="638" y="515"/>
                      <a:pt x="638" y="356"/>
                    </a:cubicBezTo>
                    <a:cubicBezTo>
                      <a:pt x="669" y="165"/>
                      <a:pt x="542" y="5"/>
                      <a:pt x="351" y="5"/>
                    </a:cubicBezTo>
                    <a:cubicBezTo>
                      <a:pt x="331" y="2"/>
                      <a:pt x="312" y="0"/>
                      <a:pt x="29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9"/>
              <p:cNvSpPr/>
              <p:nvPr/>
            </p:nvSpPr>
            <p:spPr>
              <a:xfrm>
                <a:off x="4037882" y="968908"/>
                <a:ext cx="13385" cy="12626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41" extrusionOk="0">
                    <a:moveTo>
                      <a:pt x="367" y="0"/>
                    </a:moveTo>
                    <a:cubicBezTo>
                      <a:pt x="351" y="0"/>
                      <a:pt x="335" y="1"/>
                      <a:pt x="318" y="4"/>
                    </a:cubicBezTo>
                    <a:cubicBezTo>
                      <a:pt x="159" y="4"/>
                      <a:pt x="0" y="163"/>
                      <a:pt x="0" y="323"/>
                    </a:cubicBezTo>
                    <a:cubicBezTo>
                      <a:pt x="32" y="514"/>
                      <a:pt x="159" y="641"/>
                      <a:pt x="350" y="641"/>
                    </a:cubicBezTo>
                    <a:cubicBezTo>
                      <a:pt x="541" y="641"/>
                      <a:pt x="669" y="482"/>
                      <a:pt x="669" y="291"/>
                    </a:cubicBezTo>
                    <a:cubicBezTo>
                      <a:pt x="669" y="145"/>
                      <a:pt x="536" y="0"/>
                      <a:pt x="36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9"/>
              <p:cNvSpPr/>
              <p:nvPr/>
            </p:nvSpPr>
            <p:spPr>
              <a:xfrm>
                <a:off x="3974818" y="2388565"/>
                <a:ext cx="1402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2" extrusionOk="0">
                    <a:moveTo>
                      <a:pt x="324" y="0"/>
                    </a:moveTo>
                    <a:cubicBezTo>
                      <a:pt x="160" y="0"/>
                      <a:pt x="32" y="120"/>
                      <a:pt x="32" y="292"/>
                    </a:cubicBezTo>
                    <a:cubicBezTo>
                      <a:pt x="0" y="451"/>
                      <a:pt x="128" y="610"/>
                      <a:pt x="319" y="642"/>
                    </a:cubicBezTo>
                    <a:lnTo>
                      <a:pt x="351" y="642"/>
                    </a:lnTo>
                    <a:cubicBezTo>
                      <a:pt x="510" y="642"/>
                      <a:pt x="637" y="515"/>
                      <a:pt x="669" y="355"/>
                    </a:cubicBezTo>
                    <a:cubicBezTo>
                      <a:pt x="701" y="164"/>
                      <a:pt x="573" y="5"/>
                      <a:pt x="382" y="5"/>
                    </a:cubicBezTo>
                    <a:cubicBezTo>
                      <a:pt x="363" y="2"/>
                      <a:pt x="343" y="0"/>
                      <a:pt x="32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>
                <a:off x="3847430" y="1000561"/>
                <a:ext cx="14025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58" extrusionOk="0">
                    <a:moveTo>
                      <a:pt x="360" y="1"/>
                    </a:moveTo>
                    <a:cubicBezTo>
                      <a:pt x="325" y="1"/>
                      <a:pt x="289" y="7"/>
                      <a:pt x="255" y="21"/>
                    </a:cubicBezTo>
                    <a:cubicBezTo>
                      <a:pt x="96" y="53"/>
                      <a:pt x="0" y="244"/>
                      <a:pt x="32" y="403"/>
                    </a:cubicBezTo>
                    <a:cubicBezTo>
                      <a:pt x="96" y="562"/>
                      <a:pt x="223" y="657"/>
                      <a:pt x="351" y="657"/>
                    </a:cubicBezTo>
                    <a:cubicBezTo>
                      <a:pt x="382" y="657"/>
                      <a:pt x="414" y="626"/>
                      <a:pt x="446" y="626"/>
                    </a:cubicBezTo>
                    <a:cubicBezTo>
                      <a:pt x="605" y="562"/>
                      <a:pt x="701" y="403"/>
                      <a:pt x="669" y="212"/>
                    </a:cubicBezTo>
                    <a:cubicBezTo>
                      <a:pt x="619" y="87"/>
                      <a:pt x="490" y="1"/>
                      <a:pt x="36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9"/>
              <p:cNvSpPr/>
              <p:nvPr/>
            </p:nvSpPr>
            <p:spPr>
              <a:xfrm>
                <a:off x="3848711" y="2361934"/>
                <a:ext cx="1402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57" extrusionOk="0">
                    <a:moveTo>
                      <a:pt x="343" y="0"/>
                    </a:moveTo>
                    <a:cubicBezTo>
                      <a:pt x="212" y="0"/>
                      <a:pt x="82" y="92"/>
                      <a:pt x="32" y="243"/>
                    </a:cubicBezTo>
                    <a:cubicBezTo>
                      <a:pt x="0" y="402"/>
                      <a:pt x="96" y="593"/>
                      <a:pt x="255" y="625"/>
                    </a:cubicBezTo>
                    <a:cubicBezTo>
                      <a:pt x="287" y="657"/>
                      <a:pt x="318" y="657"/>
                      <a:pt x="350" y="657"/>
                    </a:cubicBezTo>
                    <a:cubicBezTo>
                      <a:pt x="478" y="657"/>
                      <a:pt x="605" y="561"/>
                      <a:pt x="669" y="434"/>
                    </a:cubicBezTo>
                    <a:cubicBezTo>
                      <a:pt x="700" y="243"/>
                      <a:pt x="605" y="84"/>
                      <a:pt x="446" y="20"/>
                    </a:cubicBezTo>
                    <a:cubicBezTo>
                      <a:pt x="413" y="7"/>
                      <a:pt x="378" y="0"/>
                      <a:pt x="34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9"/>
              <p:cNvSpPr/>
              <p:nvPr/>
            </p:nvSpPr>
            <p:spPr>
              <a:xfrm>
                <a:off x="3817499" y="2351889"/>
                <a:ext cx="14665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8" extrusionOk="0">
                    <a:moveTo>
                      <a:pt x="373" y="1"/>
                    </a:moveTo>
                    <a:cubicBezTo>
                      <a:pt x="243" y="1"/>
                      <a:pt x="114" y="87"/>
                      <a:pt x="64" y="212"/>
                    </a:cubicBezTo>
                    <a:cubicBezTo>
                      <a:pt x="0" y="371"/>
                      <a:pt x="96" y="562"/>
                      <a:pt x="255" y="626"/>
                    </a:cubicBezTo>
                    <a:cubicBezTo>
                      <a:pt x="318" y="657"/>
                      <a:pt x="350" y="657"/>
                      <a:pt x="382" y="657"/>
                    </a:cubicBezTo>
                    <a:cubicBezTo>
                      <a:pt x="509" y="657"/>
                      <a:pt x="637" y="562"/>
                      <a:pt x="669" y="435"/>
                    </a:cubicBezTo>
                    <a:cubicBezTo>
                      <a:pt x="732" y="275"/>
                      <a:pt x="669" y="84"/>
                      <a:pt x="478" y="21"/>
                    </a:cubicBezTo>
                    <a:cubicBezTo>
                      <a:pt x="444" y="7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>
                <a:off x="3878002" y="991796"/>
                <a:ext cx="1466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57" extrusionOk="0">
                    <a:moveTo>
                      <a:pt x="389" y="0"/>
                    </a:moveTo>
                    <a:cubicBezTo>
                      <a:pt x="355" y="0"/>
                      <a:pt x="320" y="7"/>
                      <a:pt x="287" y="20"/>
                    </a:cubicBezTo>
                    <a:cubicBezTo>
                      <a:pt x="128" y="52"/>
                      <a:pt x="0" y="243"/>
                      <a:pt x="64" y="402"/>
                    </a:cubicBezTo>
                    <a:cubicBezTo>
                      <a:pt x="96" y="529"/>
                      <a:pt x="223" y="657"/>
                      <a:pt x="382" y="657"/>
                    </a:cubicBezTo>
                    <a:cubicBezTo>
                      <a:pt x="382" y="657"/>
                      <a:pt x="414" y="625"/>
                      <a:pt x="446" y="625"/>
                    </a:cubicBezTo>
                    <a:cubicBezTo>
                      <a:pt x="637" y="593"/>
                      <a:pt x="733" y="402"/>
                      <a:pt x="669" y="243"/>
                    </a:cubicBezTo>
                    <a:cubicBezTo>
                      <a:pt x="644" y="92"/>
                      <a:pt x="519" y="0"/>
                      <a:pt x="38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9"/>
              <p:cNvSpPr/>
              <p:nvPr/>
            </p:nvSpPr>
            <p:spPr>
              <a:xfrm>
                <a:off x="3909854" y="984528"/>
                <a:ext cx="1402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4" extrusionOk="0">
                    <a:moveTo>
                      <a:pt x="350" y="1"/>
                    </a:moveTo>
                    <a:cubicBezTo>
                      <a:pt x="328" y="1"/>
                      <a:pt x="307" y="3"/>
                      <a:pt x="287" y="7"/>
                    </a:cubicBezTo>
                    <a:cubicBezTo>
                      <a:pt x="96" y="39"/>
                      <a:pt x="0" y="198"/>
                      <a:pt x="32" y="389"/>
                    </a:cubicBezTo>
                    <a:cubicBezTo>
                      <a:pt x="64" y="516"/>
                      <a:pt x="191" y="644"/>
                      <a:pt x="350" y="644"/>
                    </a:cubicBezTo>
                    <a:lnTo>
                      <a:pt x="414" y="644"/>
                    </a:lnTo>
                    <a:cubicBezTo>
                      <a:pt x="573" y="580"/>
                      <a:pt x="701" y="421"/>
                      <a:pt x="669" y="230"/>
                    </a:cubicBezTo>
                    <a:cubicBezTo>
                      <a:pt x="641" y="91"/>
                      <a:pt x="493" y="1"/>
                      <a:pt x="350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9"/>
              <p:cNvSpPr/>
              <p:nvPr/>
            </p:nvSpPr>
            <p:spPr>
              <a:xfrm>
                <a:off x="3911114" y="2377870"/>
                <a:ext cx="1404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4" extrusionOk="0">
                    <a:moveTo>
                      <a:pt x="353" y="1"/>
                    </a:moveTo>
                    <a:cubicBezTo>
                      <a:pt x="210" y="1"/>
                      <a:pt x="60" y="95"/>
                      <a:pt x="33" y="262"/>
                    </a:cubicBezTo>
                    <a:cubicBezTo>
                      <a:pt x="1" y="421"/>
                      <a:pt x="96" y="612"/>
                      <a:pt x="287" y="644"/>
                    </a:cubicBezTo>
                    <a:lnTo>
                      <a:pt x="351" y="644"/>
                    </a:lnTo>
                    <a:cubicBezTo>
                      <a:pt x="510" y="644"/>
                      <a:pt x="638" y="548"/>
                      <a:pt x="669" y="389"/>
                    </a:cubicBezTo>
                    <a:cubicBezTo>
                      <a:pt x="701" y="230"/>
                      <a:pt x="606" y="39"/>
                      <a:pt x="415" y="7"/>
                    </a:cubicBezTo>
                    <a:cubicBezTo>
                      <a:pt x="395" y="3"/>
                      <a:pt x="374" y="1"/>
                      <a:pt x="35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3879902" y="2370720"/>
                <a:ext cx="14045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57" extrusionOk="0">
                    <a:moveTo>
                      <a:pt x="313" y="0"/>
                    </a:moveTo>
                    <a:cubicBezTo>
                      <a:pt x="183" y="0"/>
                      <a:pt x="58" y="92"/>
                      <a:pt x="33" y="243"/>
                    </a:cubicBezTo>
                    <a:cubicBezTo>
                      <a:pt x="1" y="402"/>
                      <a:pt x="96" y="593"/>
                      <a:pt x="256" y="625"/>
                    </a:cubicBezTo>
                    <a:cubicBezTo>
                      <a:pt x="287" y="625"/>
                      <a:pt x="319" y="657"/>
                      <a:pt x="351" y="657"/>
                    </a:cubicBezTo>
                    <a:cubicBezTo>
                      <a:pt x="478" y="657"/>
                      <a:pt x="606" y="561"/>
                      <a:pt x="669" y="402"/>
                    </a:cubicBezTo>
                    <a:cubicBezTo>
                      <a:pt x="701" y="243"/>
                      <a:pt x="606" y="52"/>
                      <a:pt x="415" y="20"/>
                    </a:cubicBezTo>
                    <a:cubicBezTo>
                      <a:pt x="382" y="7"/>
                      <a:pt x="347" y="0"/>
                      <a:pt x="313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9"/>
              <p:cNvSpPr/>
              <p:nvPr/>
            </p:nvSpPr>
            <p:spPr>
              <a:xfrm>
                <a:off x="4135958" y="2389905"/>
                <a:ext cx="1340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70" extrusionOk="0">
                    <a:moveTo>
                      <a:pt x="319" y="1"/>
                    </a:moveTo>
                    <a:cubicBezTo>
                      <a:pt x="128" y="33"/>
                      <a:pt x="1" y="192"/>
                      <a:pt x="1" y="351"/>
                    </a:cubicBezTo>
                    <a:cubicBezTo>
                      <a:pt x="32" y="542"/>
                      <a:pt x="160" y="669"/>
                      <a:pt x="351" y="669"/>
                    </a:cubicBezTo>
                    <a:cubicBezTo>
                      <a:pt x="351" y="669"/>
                      <a:pt x="351" y="638"/>
                      <a:pt x="383" y="638"/>
                    </a:cubicBezTo>
                    <a:cubicBezTo>
                      <a:pt x="542" y="638"/>
                      <a:pt x="669" y="478"/>
                      <a:pt x="669" y="287"/>
                    </a:cubicBezTo>
                    <a:cubicBezTo>
                      <a:pt x="637" y="128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9"/>
              <p:cNvSpPr/>
              <p:nvPr/>
            </p:nvSpPr>
            <p:spPr>
              <a:xfrm>
                <a:off x="4260805" y="995204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74" y="0"/>
                    </a:moveTo>
                    <a:cubicBezTo>
                      <a:pt x="215" y="0"/>
                      <a:pt x="88" y="90"/>
                      <a:pt x="32" y="229"/>
                    </a:cubicBezTo>
                    <a:cubicBezTo>
                      <a:pt x="0" y="420"/>
                      <a:pt x="96" y="579"/>
                      <a:pt x="255" y="643"/>
                    </a:cubicBezTo>
                    <a:lnTo>
                      <a:pt x="350" y="643"/>
                    </a:lnTo>
                    <a:cubicBezTo>
                      <a:pt x="478" y="643"/>
                      <a:pt x="605" y="547"/>
                      <a:pt x="669" y="420"/>
                    </a:cubicBezTo>
                    <a:cubicBezTo>
                      <a:pt x="701" y="261"/>
                      <a:pt x="605" y="70"/>
                      <a:pt x="446" y="6"/>
                    </a:cubicBezTo>
                    <a:cubicBezTo>
                      <a:pt x="421" y="2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4071634" y="2393667"/>
                <a:ext cx="13385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38" extrusionOk="0">
                    <a:moveTo>
                      <a:pt x="319" y="1"/>
                    </a:moveTo>
                    <a:cubicBezTo>
                      <a:pt x="159" y="1"/>
                      <a:pt x="0" y="160"/>
                      <a:pt x="0" y="319"/>
                    </a:cubicBezTo>
                    <a:cubicBezTo>
                      <a:pt x="0" y="510"/>
                      <a:pt x="159" y="638"/>
                      <a:pt x="319" y="638"/>
                    </a:cubicBezTo>
                    <a:lnTo>
                      <a:pt x="350" y="638"/>
                    </a:lnTo>
                    <a:cubicBezTo>
                      <a:pt x="510" y="638"/>
                      <a:pt x="669" y="510"/>
                      <a:pt x="669" y="319"/>
                    </a:cubicBezTo>
                    <a:cubicBezTo>
                      <a:pt x="669" y="128"/>
                      <a:pt x="510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9"/>
              <p:cNvSpPr/>
              <p:nvPr/>
            </p:nvSpPr>
            <p:spPr>
              <a:xfrm>
                <a:off x="4230854" y="2374107"/>
                <a:ext cx="1404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44" extrusionOk="0">
                    <a:moveTo>
                      <a:pt x="349" y="1"/>
                    </a:moveTo>
                    <a:cubicBezTo>
                      <a:pt x="328" y="1"/>
                      <a:pt x="308" y="3"/>
                      <a:pt x="287" y="7"/>
                    </a:cubicBezTo>
                    <a:cubicBezTo>
                      <a:pt x="96" y="71"/>
                      <a:pt x="1" y="230"/>
                      <a:pt x="33" y="421"/>
                    </a:cubicBezTo>
                    <a:cubicBezTo>
                      <a:pt x="65" y="548"/>
                      <a:pt x="224" y="644"/>
                      <a:pt x="351" y="644"/>
                    </a:cubicBezTo>
                    <a:lnTo>
                      <a:pt x="447" y="644"/>
                    </a:lnTo>
                    <a:cubicBezTo>
                      <a:pt x="606" y="612"/>
                      <a:pt x="701" y="421"/>
                      <a:pt x="670" y="262"/>
                    </a:cubicBezTo>
                    <a:cubicBezTo>
                      <a:pt x="642" y="95"/>
                      <a:pt x="493" y="1"/>
                      <a:pt x="34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9"/>
              <p:cNvSpPr/>
              <p:nvPr/>
            </p:nvSpPr>
            <p:spPr>
              <a:xfrm>
                <a:off x="4229593" y="987463"/>
                <a:ext cx="14025" cy="12882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54" extrusionOk="0">
                    <a:moveTo>
                      <a:pt x="326" y="0"/>
                    </a:moveTo>
                    <a:cubicBezTo>
                      <a:pt x="191" y="0"/>
                      <a:pt x="58" y="110"/>
                      <a:pt x="32" y="240"/>
                    </a:cubicBezTo>
                    <a:cubicBezTo>
                      <a:pt x="0" y="431"/>
                      <a:pt x="96" y="590"/>
                      <a:pt x="287" y="622"/>
                    </a:cubicBezTo>
                    <a:cubicBezTo>
                      <a:pt x="319" y="654"/>
                      <a:pt x="319" y="654"/>
                      <a:pt x="350" y="654"/>
                    </a:cubicBezTo>
                    <a:cubicBezTo>
                      <a:pt x="510" y="654"/>
                      <a:pt x="637" y="527"/>
                      <a:pt x="669" y="399"/>
                    </a:cubicBezTo>
                    <a:cubicBezTo>
                      <a:pt x="701" y="208"/>
                      <a:pt x="605" y="49"/>
                      <a:pt x="414" y="17"/>
                    </a:cubicBezTo>
                    <a:cubicBezTo>
                      <a:pt x="385" y="6"/>
                      <a:pt x="356" y="0"/>
                      <a:pt x="326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9"/>
              <p:cNvSpPr/>
              <p:nvPr/>
            </p:nvSpPr>
            <p:spPr>
              <a:xfrm>
                <a:off x="4321948" y="1015532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55" y="1"/>
                    </a:moveTo>
                    <a:cubicBezTo>
                      <a:pt x="231" y="1"/>
                      <a:pt x="112" y="73"/>
                      <a:pt x="64" y="216"/>
                    </a:cubicBezTo>
                    <a:cubicBezTo>
                      <a:pt x="0" y="375"/>
                      <a:pt x="64" y="566"/>
                      <a:pt x="255" y="630"/>
                    </a:cubicBezTo>
                    <a:lnTo>
                      <a:pt x="351" y="630"/>
                    </a:lnTo>
                    <a:cubicBezTo>
                      <a:pt x="478" y="630"/>
                      <a:pt x="605" y="566"/>
                      <a:pt x="669" y="439"/>
                    </a:cubicBezTo>
                    <a:cubicBezTo>
                      <a:pt x="733" y="279"/>
                      <a:pt x="637" y="88"/>
                      <a:pt x="478" y="25"/>
                    </a:cubicBezTo>
                    <a:cubicBezTo>
                      <a:pt x="438" y="9"/>
                      <a:pt x="396" y="1"/>
                      <a:pt x="35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9"/>
              <p:cNvSpPr/>
              <p:nvPr/>
            </p:nvSpPr>
            <p:spPr>
              <a:xfrm>
                <a:off x="4291377" y="1004599"/>
                <a:ext cx="14665" cy="1268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44" extrusionOk="0">
                    <a:moveTo>
                      <a:pt x="406" y="1"/>
                    </a:moveTo>
                    <a:cubicBezTo>
                      <a:pt x="247" y="1"/>
                      <a:pt x="119" y="91"/>
                      <a:pt x="64" y="230"/>
                    </a:cubicBezTo>
                    <a:cubicBezTo>
                      <a:pt x="0" y="389"/>
                      <a:pt x="96" y="580"/>
                      <a:pt x="255" y="643"/>
                    </a:cubicBezTo>
                    <a:lnTo>
                      <a:pt x="350" y="643"/>
                    </a:lnTo>
                    <a:cubicBezTo>
                      <a:pt x="510" y="643"/>
                      <a:pt x="637" y="580"/>
                      <a:pt x="669" y="421"/>
                    </a:cubicBezTo>
                    <a:cubicBezTo>
                      <a:pt x="733" y="261"/>
                      <a:pt x="637" y="70"/>
                      <a:pt x="478" y="7"/>
                    </a:cubicBezTo>
                    <a:cubicBezTo>
                      <a:pt x="453" y="3"/>
                      <a:pt x="429" y="1"/>
                      <a:pt x="406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9"/>
              <p:cNvSpPr/>
              <p:nvPr/>
            </p:nvSpPr>
            <p:spPr>
              <a:xfrm>
                <a:off x="3787548" y="2340523"/>
                <a:ext cx="14686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30" extrusionOk="0">
                    <a:moveTo>
                      <a:pt x="351" y="0"/>
                    </a:moveTo>
                    <a:cubicBezTo>
                      <a:pt x="229" y="0"/>
                      <a:pt x="112" y="66"/>
                      <a:pt x="65" y="184"/>
                    </a:cubicBezTo>
                    <a:cubicBezTo>
                      <a:pt x="1" y="375"/>
                      <a:pt x="65" y="566"/>
                      <a:pt x="256" y="630"/>
                    </a:cubicBezTo>
                    <a:lnTo>
                      <a:pt x="383" y="630"/>
                    </a:lnTo>
                    <a:cubicBezTo>
                      <a:pt x="510" y="630"/>
                      <a:pt x="606" y="566"/>
                      <a:pt x="669" y="439"/>
                    </a:cubicBezTo>
                    <a:cubicBezTo>
                      <a:pt x="733" y="279"/>
                      <a:pt x="669" y="88"/>
                      <a:pt x="478" y="25"/>
                    </a:cubicBezTo>
                    <a:cubicBezTo>
                      <a:pt x="437" y="8"/>
                      <a:pt x="394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4292637" y="2356912"/>
                <a:ext cx="14686" cy="1296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8" extrusionOk="0">
                    <a:moveTo>
                      <a:pt x="373" y="1"/>
                    </a:moveTo>
                    <a:cubicBezTo>
                      <a:pt x="336" y="1"/>
                      <a:pt x="296" y="7"/>
                      <a:pt x="256" y="20"/>
                    </a:cubicBezTo>
                    <a:cubicBezTo>
                      <a:pt x="96" y="84"/>
                      <a:pt x="1" y="243"/>
                      <a:pt x="65" y="434"/>
                    </a:cubicBezTo>
                    <a:cubicBezTo>
                      <a:pt x="96" y="562"/>
                      <a:pt x="224" y="657"/>
                      <a:pt x="383" y="657"/>
                    </a:cubicBezTo>
                    <a:cubicBezTo>
                      <a:pt x="415" y="657"/>
                      <a:pt x="447" y="657"/>
                      <a:pt x="478" y="625"/>
                    </a:cubicBezTo>
                    <a:cubicBezTo>
                      <a:pt x="638" y="562"/>
                      <a:pt x="733" y="402"/>
                      <a:pt x="670" y="211"/>
                    </a:cubicBezTo>
                    <a:cubicBezTo>
                      <a:pt x="619" y="86"/>
                      <a:pt x="510" y="1"/>
                      <a:pt x="373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4262066" y="2366327"/>
                <a:ext cx="14686" cy="12941"/>
              </a:xfrm>
              <a:custGeom>
                <a:avLst/>
                <a:gdLst/>
                <a:ahLst/>
                <a:cxnLst/>
                <a:rect l="l" t="t" r="r" b="b"/>
                <a:pathLst>
                  <a:path w="734" h="657" extrusionOk="0">
                    <a:moveTo>
                      <a:pt x="370" y="0"/>
                    </a:moveTo>
                    <a:cubicBezTo>
                      <a:pt x="334" y="0"/>
                      <a:pt x="295" y="7"/>
                      <a:pt x="256" y="20"/>
                    </a:cubicBezTo>
                    <a:cubicBezTo>
                      <a:pt x="96" y="52"/>
                      <a:pt x="1" y="243"/>
                      <a:pt x="33" y="402"/>
                    </a:cubicBezTo>
                    <a:cubicBezTo>
                      <a:pt x="96" y="561"/>
                      <a:pt x="224" y="657"/>
                      <a:pt x="351" y="657"/>
                    </a:cubicBezTo>
                    <a:cubicBezTo>
                      <a:pt x="383" y="657"/>
                      <a:pt x="415" y="657"/>
                      <a:pt x="447" y="625"/>
                    </a:cubicBezTo>
                    <a:cubicBezTo>
                      <a:pt x="606" y="593"/>
                      <a:pt x="733" y="402"/>
                      <a:pt x="669" y="243"/>
                    </a:cubicBezTo>
                    <a:cubicBezTo>
                      <a:pt x="619" y="92"/>
                      <a:pt x="509" y="0"/>
                      <a:pt x="37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4104106" y="2392426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287" y="0"/>
                    </a:moveTo>
                    <a:cubicBezTo>
                      <a:pt x="128" y="0"/>
                      <a:pt x="1" y="159"/>
                      <a:pt x="1" y="350"/>
                    </a:cubicBezTo>
                    <a:cubicBezTo>
                      <a:pt x="1" y="510"/>
                      <a:pt x="160" y="637"/>
                      <a:pt x="319" y="637"/>
                    </a:cubicBezTo>
                    <a:lnTo>
                      <a:pt x="351" y="637"/>
                    </a:lnTo>
                    <a:cubicBezTo>
                      <a:pt x="510" y="637"/>
                      <a:pt x="638" y="478"/>
                      <a:pt x="638" y="319"/>
                    </a:cubicBezTo>
                    <a:cubicBezTo>
                      <a:pt x="638" y="128"/>
                      <a:pt x="478" y="0"/>
                      <a:pt x="287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9"/>
              <p:cNvSpPr/>
              <p:nvPr/>
            </p:nvSpPr>
            <p:spPr>
              <a:xfrm>
                <a:off x="4134678" y="971488"/>
                <a:ext cx="1340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70" extrusionOk="0">
                    <a:moveTo>
                      <a:pt x="351" y="1"/>
                    </a:moveTo>
                    <a:cubicBezTo>
                      <a:pt x="192" y="1"/>
                      <a:pt x="33" y="128"/>
                      <a:pt x="1" y="319"/>
                    </a:cubicBezTo>
                    <a:cubicBezTo>
                      <a:pt x="1" y="478"/>
                      <a:pt x="128" y="637"/>
                      <a:pt x="287" y="669"/>
                    </a:cubicBezTo>
                    <a:lnTo>
                      <a:pt x="319" y="669"/>
                    </a:lnTo>
                    <a:cubicBezTo>
                      <a:pt x="510" y="669"/>
                      <a:pt x="638" y="542"/>
                      <a:pt x="638" y="383"/>
                    </a:cubicBezTo>
                    <a:cubicBezTo>
                      <a:pt x="669" y="192"/>
                      <a:pt x="542" y="32"/>
                      <a:pt x="351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9"/>
              <p:cNvSpPr/>
              <p:nvPr/>
            </p:nvSpPr>
            <p:spPr>
              <a:xfrm>
                <a:off x="4102206" y="969518"/>
                <a:ext cx="1338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42" extrusionOk="0">
                    <a:moveTo>
                      <a:pt x="309" y="1"/>
                    </a:moveTo>
                    <a:cubicBezTo>
                      <a:pt x="165" y="1"/>
                      <a:pt x="32" y="146"/>
                      <a:pt x="32" y="292"/>
                    </a:cubicBezTo>
                    <a:cubicBezTo>
                      <a:pt x="0" y="483"/>
                      <a:pt x="160" y="642"/>
                      <a:pt x="319" y="642"/>
                    </a:cubicBezTo>
                    <a:lnTo>
                      <a:pt x="351" y="642"/>
                    </a:lnTo>
                    <a:cubicBezTo>
                      <a:pt x="510" y="642"/>
                      <a:pt x="669" y="514"/>
                      <a:pt x="669" y="323"/>
                    </a:cubicBezTo>
                    <a:cubicBezTo>
                      <a:pt x="669" y="164"/>
                      <a:pt x="542" y="5"/>
                      <a:pt x="351" y="5"/>
                    </a:cubicBezTo>
                    <a:cubicBezTo>
                      <a:pt x="337" y="2"/>
                      <a:pt x="323" y="1"/>
                      <a:pt x="30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4167810" y="2386044"/>
                <a:ext cx="1402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3" extrusionOk="0">
                    <a:moveTo>
                      <a:pt x="345" y="1"/>
                    </a:moveTo>
                    <a:cubicBezTo>
                      <a:pt x="326" y="1"/>
                      <a:pt x="307" y="3"/>
                      <a:pt x="287" y="6"/>
                    </a:cubicBezTo>
                    <a:cubicBezTo>
                      <a:pt x="128" y="38"/>
                      <a:pt x="0" y="197"/>
                      <a:pt x="32" y="388"/>
                    </a:cubicBezTo>
                    <a:cubicBezTo>
                      <a:pt x="32" y="547"/>
                      <a:pt x="191" y="643"/>
                      <a:pt x="351" y="643"/>
                    </a:cubicBezTo>
                    <a:lnTo>
                      <a:pt x="382" y="643"/>
                    </a:lnTo>
                    <a:cubicBezTo>
                      <a:pt x="573" y="643"/>
                      <a:pt x="701" y="452"/>
                      <a:pt x="669" y="292"/>
                    </a:cubicBezTo>
                    <a:cubicBezTo>
                      <a:pt x="640" y="121"/>
                      <a:pt x="509" y="1"/>
                      <a:pt x="345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9"/>
              <p:cNvSpPr/>
              <p:nvPr/>
            </p:nvSpPr>
            <p:spPr>
              <a:xfrm>
                <a:off x="4197741" y="980805"/>
                <a:ext cx="1402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642" extrusionOk="0">
                    <a:moveTo>
                      <a:pt x="365" y="0"/>
                    </a:moveTo>
                    <a:cubicBezTo>
                      <a:pt x="223" y="0"/>
                      <a:pt x="89" y="117"/>
                      <a:pt x="32" y="260"/>
                    </a:cubicBezTo>
                    <a:cubicBezTo>
                      <a:pt x="1" y="451"/>
                      <a:pt x="128" y="610"/>
                      <a:pt x="319" y="642"/>
                    </a:cubicBezTo>
                    <a:lnTo>
                      <a:pt x="351" y="642"/>
                    </a:lnTo>
                    <a:cubicBezTo>
                      <a:pt x="510" y="642"/>
                      <a:pt x="669" y="546"/>
                      <a:pt x="669" y="387"/>
                    </a:cubicBezTo>
                    <a:cubicBezTo>
                      <a:pt x="701" y="196"/>
                      <a:pt x="605" y="37"/>
                      <a:pt x="414" y="5"/>
                    </a:cubicBezTo>
                    <a:cubicBezTo>
                      <a:pt x="398" y="2"/>
                      <a:pt x="381" y="0"/>
                      <a:pt x="365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9"/>
              <p:cNvSpPr/>
              <p:nvPr/>
            </p:nvSpPr>
            <p:spPr>
              <a:xfrm>
                <a:off x="4323229" y="2346176"/>
                <a:ext cx="14665" cy="12409"/>
              </a:xfrm>
              <a:custGeom>
                <a:avLst/>
                <a:gdLst/>
                <a:ahLst/>
                <a:cxnLst/>
                <a:rect l="l" t="t" r="r" b="b"/>
                <a:pathLst>
                  <a:path w="733" h="630" extrusionOk="0">
                    <a:moveTo>
                      <a:pt x="378" y="0"/>
                    </a:moveTo>
                    <a:cubicBezTo>
                      <a:pt x="336" y="0"/>
                      <a:pt x="295" y="8"/>
                      <a:pt x="255" y="24"/>
                    </a:cubicBezTo>
                    <a:cubicBezTo>
                      <a:pt x="64" y="88"/>
                      <a:pt x="0" y="279"/>
                      <a:pt x="64" y="438"/>
                    </a:cubicBezTo>
                    <a:cubicBezTo>
                      <a:pt x="96" y="565"/>
                      <a:pt x="223" y="629"/>
                      <a:pt x="350" y="629"/>
                    </a:cubicBezTo>
                    <a:lnTo>
                      <a:pt x="478" y="629"/>
                    </a:lnTo>
                    <a:cubicBezTo>
                      <a:pt x="637" y="565"/>
                      <a:pt x="732" y="374"/>
                      <a:pt x="669" y="215"/>
                    </a:cubicBezTo>
                    <a:cubicBezTo>
                      <a:pt x="621" y="72"/>
                      <a:pt x="501" y="0"/>
                      <a:pt x="37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>
                <a:off x="4166530" y="975782"/>
                <a:ext cx="13405" cy="1266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3" extrusionOk="0">
                    <a:moveTo>
                      <a:pt x="324" y="0"/>
                    </a:moveTo>
                    <a:cubicBezTo>
                      <a:pt x="160" y="0"/>
                      <a:pt x="29" y="117"/>
                      <a:pt x="1" y="260"/>
                    </a:cubicBezTo>
                    <a:cubicBezTo>
                      <a:pt x="1" y="451"/>
                      <a:pt x="96" y="610"/>
                      <a:pt x="287" y="642"/>
                    </a:cubicBezTo>
                    <a:lnTo>
                      <a:pt x="351" y="642"/>
                    </a:lnTo>
                    <a:cubicBezTo>
                      <a:pt x="478" y="642"/>
                      <a:pt x="637" y="515"/>
                      <a:pt x="669" y="356"/>
                    </a:cubicBezTo>
                    <a:cubicBezTo>
                      <a:pt x="669" y="196"/>
                      <a:pt x="542" y="5"/>
                      <a:pt x="383" y="5"/>
                    </a:cubicBezTo>
                    <a:cubicBezTo>
                      <a:pt x="363" y="2"/>
                      <a:pt x="343" y="0"/>
                      <a:pt x="324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9"/>
              <p:cNvSpPr/>
              <p:nvPr/>
            </p:nvSpPr>
            <p:spPr>
              <a:xfrm>
                <a:off x="4775438" y="1553313"/>
                <a:ext cx="13405" cy="12646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42" extrusionOk="0">
                    <a:moveTo>
                      <a:pt x="345" y="0"/>
                    </a:moveTo>
                    <a:cubicBezTo>
                      <a:pt x="326" y="0"/>
                      <a:pt x="307" y="2"/>
                      <a:pt x="287" y="5"/>
                    </a:cubicBezTo>
                    <a:cubicBezTo>
                      <a:pt x="128" y="37"/>
                      <a:pt x="1" y="196"/>
                      <a:pt x="1" y="355"/>
                    </a:cubicBezTo>
                    <a:cubicBezTo>
                      <a:pt x="33" y="546"/>
                      <a:pt x="160" y="642"/>
                      <a:pt x="319" y="642"/>
                    </a:cubicBezTo>
                    <a:lnTo>
                      <a:pt x="383" y="642"/>
                    </a:lnTo>
                    <a:cubicBezTo>
                      <a:pt x="542" y="610"/>
                      <a:pt x="669" y="451"/>
                      <a:pt x="669" y="292"/>
                    </a:cubicBezTo>
                    <a:cubicBezTo>
                      <a:pt x="641" y="120"/>
                      <a:pt x="510" y="0"/>
                      <a:pt x="345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9"/>
              <p:cNvSpPr/>
              <p:nvPr/>
            </p:nvSpPr>
            <p:spPr>
              <a:xfrm>
                <a:off x="3242343" y="2622454"/>
                <a:ext cx="393007" cy="383885"/>
              </a:xfrm>
              <a:custGeom>
                <a:avLst/>
                <a:gdLst/>
                <a:ahLst/>
                <a:cxnLst/>
                <a:rect l="l" t="t" r="r" b="b"/>
                <a:pathLst>
                  <a:path w="19643" h="19489" extrusionOk="0">
                    <a:moveTo>
                      <a:pt x="8391" y="1"/>
                    </a:moveTo>
                    <a:cubicBezTo>
                      <a:pt x="8374" y="1"/>
                      <a:pt x="8357" y="2"/>
                      <a:pt x="8341" y="6"/>
                    </a:cubicBezTo>
                    <a:cubicBezTo>
                      <a:pt x="8150" y="37"/>
                      <a:pt x="8054" y="197"/>
                      <a:pt x="8054" y="388"/>
                    </a:cubicBezTo>
                    <a:cubicBezTo>
                      <a:pt x="8086" y="547"/>
                      <a:pt x="8245" y="642"/>
                      <a:pt x="8405" y="642"/>
                    </a:cubicBezTo>
                    <a:lnTo>
                      <a:pt x="8436" y="642"/>
                    </a:lnTo>
                    <a:cubicBezTo>
                      <a:pt x="8627" y="610"/>
                      <a:pt x="8723" y="451"/>
                      <a:pt x="8691" y="292"/>
                    </a:cubicBezTo>
                    <a:cubicBezTo>
                      <a:pt x="8691" y="121"/>
                      <a:pt x="8538" y="1"/>
                      <a:pt x="8391" y="1"/>
                    </a:cubicBezTo>
                    <a:close/>
                    <a:moveTo>
                      <a:pt x="11602" y="64"/>
                    </a:moveTo>
                    <a:cubicBezTo>
                      <a:pt x="11461" y="64"/>
                      <a:pt x="11330" y="181"/>
                      <a:pt x="11302" y="324"/>
                    </a:cubicBezTo>
                    <a:cubicBezTo>
                      <a:pt x="11270" y="515"/>
                      <a:pt x="11365" y="674"/>
                      <a:pt x="11556" y="706"/>
                    </a:cubicBezTo>
                    <a:lnTo>
                      <a:pt x="11620" y="706"/>
                    </a:lnTo>
                    <a:cubicBezTo>
                      <a:pt x="11779" y="706"/>
                      <a:pt x="11906" y="610"/>
                      <a:pt x="11938" y="451"/>
                    </a:cubicBezTo>
                    <a:cubicBezTo>
                      <a:pt x="11970" y="260"/>
                      <a:pt x="11843" y="101"/>
                      <a:pt x="11652" y="69"/>
                    </a:cubicBezTo>
                    <a:cubicBezTo>
                      <a:pt x="11635" y="66"/>
                      <a:pt x="11619" y="64"/>
                      <a:pt x="11602" y="64"/>
                    </a:cubicBezTo>
                    <a:close/>
                    <a:moveTo>
                      <a:pt x="6820" y="368"/>
                    </a:moveTo>
                    <a:cubicBezTo>
                      <a:pt x="6785" y="368"/>
                      <a:pt x="6751" y="374"/>
                      <a:pt x="6717" y="388"/>
                    </a:cubicBezTo>
                    <a:cubicBezTo>
                      <a:pt x="6558" y="451"/>
                      <a:pt x="6463" y="642"/>
                      <a:pt x="6495" y="801"/>
                    </a:cubicBezTo>
                    <a:cubicBezTo>
                      <a:pt x="6558" y="961"/>
                      <a:pt x="6686" y="1024"/>
                      <a:pt x="6845" y="1024"/>
                    </a:cubicBezTo>
                    <a:lnTo>
                      <a:pt x="6908" y="1024"/>
                    </a:lnTo>
                    <a:cubicBezTo>
                      <a:pt x="7099" y="961"/>
                      <a:pt x="7195" y="770"/>
                      <a:pt x="7131" y="610"/>
                    </a:cubicBezTo>
                    <a:cubicBezTo>
                      <a:pt x="7081" y="459"/>
                      <a:pt x="6951" y="368"/>
                      <a:pt x="6820" y="368"/>
                    </a:cubicBezTo>
                    <a:close/>
                    <a:moveTo>
                      <a:pt x="13171" y="495"/>
                    </a:moveTo>
                    <a:cubicBezTo>
                      <a:pt x="13040" y="495"/>
                      <a:pt x="12912" y="581"/>
                      <a:pt x="12862" y="706"/>
                    </a:cubicBezTo>
                    <a:cubicBezTo>
                      <a:pt x="12798" y="865"/>
                      <a:pt x="12893" y="1056"/>
                      <a:pt x="13053" y="1120"/>
                    </a:cubicBezTo>
                    <a:cubicBezTo>
                      <a:pt x="13084" y="1152"/>
                      <a:pt x="13148" y="1152"/>
                      <a:pt x="13180" y="1152"/>
                    </a:cubicBezTo>
                    <a:cubicBezTo>
                      <a:pt x="13307" y="1152"/>
                      <a:pt x="13403" y="1056"/>
                      <a:pt x="13466" y="929"/>
                    </a:cubicBezTo>
                    <a:cubicBezTo>
                      <a:pt x="13530" y="770"/>
                      <a:pt x="13435" y="579"/>
                      <a:pt x="13275" y="515"/>
                    </a:cubicBezTo>
                    <a:cubicBezTo>
                      <a:pt x="13241" y="501"/>
                      <a:pt x="13206" y="495"/>
                      <a:pt x="13171" y="495"/>
                    </a:cubicBezTo>
                    <a:close/>
                    <a:moveTo>
                      <a:pt x="5347" y="1011"/>
                    </a:moveTo>
                    <a:cubicBezTo>
                      <a:pt x="5295" y="1011"/>
                      <a:pt x="5240" y="1026"/>
                      <a:pt x="5189" y="1056"/>
                    </a:cubicBezTo>
                    <a:cubicBezTo>
                      <a:pt x="5030" y="1152"/>
                      <a:pt x="4966" y="1343"/>
                      <a:pt x="5062" y="1502"/>
                    </a:cubicBezTo>
                    <a:cubicBezTo>
                      <a:pt x="5094" y="1597"/>
                      <a:pt x="5221" y="1661"/>
                      <a:pt x="5348" y="1661"/>
                    </a:cubicBezTo>
                    <a:cubicBezTo>
                      <a:pt x="5380" y="1661"/>
                      <a:pt x="5444" y="1661"/>
                      <a:pt x="5476" y="1629"/>
                    </a:cubicBezTo>
                    <a:cubicBezTo>
                      <a:pt x="5635" y="1534"/>
                      <a:pt x="5699" y="1343"/>
                      <a:pt x="5603" y="1183"/>
                    </a:cubicBezTo>
                    <a:cubicBezTo>
                      <a:pt x="5560" y="1075"/>
                      <a:pt x="5458" y="1011"/>
                      <a:pt x="5347" y="1011"/>
                    </a:cubicBezTo>
                    <a:close/>
                    <a:moveTo>
                      <a:pt x="14621" y="1201"/>
                    </a:moveTo>
                    <a:cubicBezTo>
                      <a:pt x="14510" y="1201"/>
                      <a:pt x="14390" y="1258"/>
                      <a:pt x="14326" y="1343"/>
                    </a:cubicBezTo>
                    <a:cubicBezTo>
                      <a:pt x="14262" y="1502"/>
                      <a:pt x="14294" y="1693"/>
                      <a:pt x="14453" y="1788"/>
                    </a:cubicBezTo>
                    <a:cubicBezTo>
                      <a:pt x="14517" y="1820"/>
                      <a:pt x="14581" y="1852"/>
                      <a:pt x="14644" y="1852"/>
                    </a:cubicBezTo>
                    <a:cubicBezTo>
                      <a:pt x="14740" y="1852"/>
                      <a:pt x="14835" y="1788"/>
                      <a:pt x="14899" y="1693"/>
                    </a:cubicBezTo>
                    <a:cubicBezTo>
                      <a:pt x="14994" y="1534"/>
                      <a:pt x="14931" y="1343"/>
                      <a:pt x="14772" y="1247"/>
                    </a:cubicBezTo>
                    <a:cubicBezTo>
                      <a:pt x="14729" y="1215"/>
                      <a:pt x="14676" y="1201"/>
                      <a:pt x="14621" y="1201"/>
                    </a:cubicBezTo>
                    <a:close/>
                    <a:moveTo>
                      <a:pt x="3992" y="1898"/>
                    </a:moveTo>
                    <a:cubicBezTo>
                      <a:pt x="3919" y="1898"/>
                      <a:pt x="3844" y="1924"/>
                      <a:pt x="3789" y="1979"/>
                    </a:cubicBezTo>
                    <a:cubicBezTo>
                      <a:pt x="3629" y="2075"/>
                      <a:pt x="3629" y="2298"/>
                      <a:pt x="3725" y="2425"/>
                    </a:cubicBezTo>
                    <a:cubicBezTo>
                      <a:pt x="3789" y="2521"/>
                      <a:pt x="3884" y="2552"/>
                      <a:pt x="3980" y="2552"/>
                    </a:cubicBezTo>
                    <a:cubicBezTo>
                      <a:pt x="4075" y="2552"/>
                      <a:pt x="4139" y="2521"/>
                      <a:pt x="4171" y="2489"/>
                    </a:cubicBezTo>
                    <a:cubicBezTo>
                      <a:pt x="4330" y="2361"/>
                      <a:pt x="4362" y="2170"/>
                      <a:pt x="4234" y="2011"/>
                    </a:cubicBezTo>
                    <a:cubicBezTo>
                      <a:pt x="4181" y="1940"/>
                      <a:pt x="4087" y="1898"/>
                      <a:pt x="3992" y="1898"/>
                    </a:cubicBezTo>
                    <a:close/>
                    <a:moveTo>
                      <a:pt x="2786" y="2998"/>
                    </a:moveTo>
                    <a:cubicBezTo>
                      <a:pt x="2698" y="2998"/>
                      <a:pt x="2611" y="3030"/>
                      <a:pt x="2547" y="3094"/>
                    </a:cubicBezTo>
                    <a:cubicBezTo>
                      <a:pt x="2452" y="3253"/>
                      <a:pt x="2452" y="3444"/>
                      <a:pt x="2579" y="3571"/>
                    </a:cubicBezTo>
                    <a:cubicBezTo>
                      <a:pt x="2643" y="3635"/>
                      <a:pt x="2738" y="3635"/>
                      <a:pt x="2802" y="3635"/>
                    </a:cubicBezTo>
                    <a:cubicBezTo>
                      <a:pt x="2897" y="3635"/>
                      <a:pt x="2961" y="3603"/>
                      <a:pt x="3025" y="3539"/>
                    </a:cubicBezTo>
                    <a:cubicBezTo>
                      <a:pt x="3152" y="3412"/>
                      <a:pt x="3152" y="3189"/>
                      <a:pt x="3025" y="3094"/>
                    </a:cubicBezTo>
                    <a:cubicBezTo>
                      <a:pt x="2961" y="3030"/>
                      <a:pt x="2873" y="2998"/>
                      <a:pt x="2786" y="2998"/>
                    </a:cubicBezTo>
                    <a:close/>
                    <a:moveTo>
                      <a:pt x="17077" y="3267"/>
                    </a:moveTo>
                    <a:cubicBezTo>
                      <a:pt x="17003" y="3267"/>
                      <a:pt x="16929" y="3292"/>
                      <a:pt x="16873" y="3348"/>
                    </a:cubicBezTo>
                    <a:cubicBezTo>
                      <a:pt x="16745" y="3476"/>
                      <a:pt x="16714" y="3667"/>
                      <a:pt x="16841" y="3794"/>
                    </a:cubicBezTo>
                    <a:cubicBezTo>
                      <a:pt x="16905" y="3889"/>
                      <a:pt x="17000" y="3921"/>
                      <a:pt x="17096" y="3921"/>
                    </a:cubicBezTo>
                    <a:cubicBezTo>
                      <a:pt x="17159" y="3921"/>
                      <a:pt x="17223" y="3889"/>
                      <a:pt x="17287" y="3858"/>
                    </a:cubicBezTo>
                    <a:cubicBezTo>
                      <a:pt x="17414" y="3730"/>
                      <a:pt x="17446" y="3539"/>
                      <a:pt x="17318" y="3380"/>
                    </a:cubicBezTo>
                    <a:cubicBezTo>
                      <a:pt x="17265" y="3309"/>
                      <a:pt x="17171" y="3267"/>
                      <a:pt x="17077" y="3267"/>
                    </a:cubicBezTo>
                    <a:close/>
                    <a:moveTo>
                      <a:pt x="1802" y="4281"/>
                    </a:moveTo>
                    <a:cubicBezTo>
                      <a:pt x="1697" y="4281"/>
                      <a:pt x="1588" y="4331"/>
                      <a:pt x="1528" y="4431"/>
                    </a:cubicBezTo>
                    <a:cubicBezTo>
                      <a:pt x="1433" y="4590"/>
                      <a:pt x="1496" y="4781"/>
                      <a:pt x="1656" y="4876"/>
                    </a:cubicBezTo>
                    <a:cubicBezTo>
                      <a:pt x="1687" y="4908"/>
                      <a:pt x="1751" y="4940"/>
                      <a:pt x="1815" y="4940"/>
                    </a:cubicBezTo>
                    <a:cubicBezTo>
                      <a:pt x="1942" y="4940"/>
                      <a:pt x="2038" y="4876"/>
                      <a:pt x="2101" y="4781"/>
                    </a:cubicBezTo>
                    <a:cubicBezTo>
                      <a:pt x="2197" y="4622"/>
                      <a:pt x="2133" y="4431"/>
                      <a:pt x="1974" y="4335"/>
                    </a:cubicBezTo>
                    <a:cubicBezTo>
                      <a:pt x="1926" y="4299"/>
                      <a:pt x="1865" y="4281"/>
                      <a:pt x="1802" y="4281"/>
                    </a:cubicBezTo>
                    <a:close/>
                    <a:moveTo>
                      <a:pt x="18002" y="4591"/>
                    </a:moveTo>
                    <a:cubicBezTo>
                      <a:pt x="17950" y="4591"/>
                      <a:pt x="17900" y="4601"/>
                      <a:pt x="17860" y="4622"/>
                    </a:cubicBezTo>
                    <a:cubicBezTo>
                      <a:pt x="17700" y="4717"/>
                      <a:pt x="17637" y="4940"/>
                      <a:pt x="17732" y="5067"/>
                    </a:cubicBezTo>
                    <a:cubicBezTo>
                      <a:pt x="17785" y="5173"/>
                      <a:pt x="17881" y="5235"/>
                      <a:pt x="17967" y="5235"/>
                    </a:cubicBezTo>
                    <a:cubicBezTo>
                      <a:pt x="17985" y="5235"/>
                      <a:pt x="18002" y="5232"/>
                      <a:pt x="18019" y="5226"/>
                    </a:cubicBezTo>
                    <a:cubicBezTo>
                      <a:pt x="18082" y="5226"/>
                      <a:pt x="18114" y="5226"/>
                      <a:pt x="18178" y="5195"/>
                    </a:cubicBezTo>
                    <a:cubicBezTo>
                      <a:pt x="18337" y="5099"/>
                      <a:pt x="18369" y="4908"/>
                      <a:pt x="18305" y="4749"/>
                    </a:cubicBezTo>
                    <a:cubicBezTo>
                      <a:pt x="18240" y="4640"/>
                      <a:pt x="18115" y="4591"/>
                      <a:pt x="18002" y="4591"/>
                    </a:cubicBezTo>
                    <a:close/>
                    <a:moveTo>
                      <a:pt x="1055" y="5712"/>
                    </a:moveTo>
                    <a:cubicBezTo>
                      <a:pt x="931" y="5712"/>
                      <a:pt x="812" y="5784"/>
                      <a:pt x="764" y="5927"/>
                    </a:cubicBezTo>
                    <a:cubicBezTo>
                      <a:pt x="701" y="6086"/>
                      <a:pt x="764" y="6277"/>
                      <a:pt x="955" y="6341"/>
                    </a:cubicBezTo>
                    <a:cubicBezTo>
                      <a:pt x="987" y="6341"/>
                      <a:pt x="1019" y="6373"/>
                      <a:pt x="1083" y="6373"/>
                    </a:cubicBezTo>
                    <a:cubicBezTo>
                      <a:pt x="1210" y="6341"/>
                      <a:pt x="1305" y="6277"/>
                      <a:pt x="1369" y="6150"/>
                    </a:cubicBezTo>
                    <a:cubicBezTo>
                      <a:pt x="1433" y="5991"/>
                      <a:pt x="1369" y="5800"/>
                      <a:pt x="1178" y="5736"/>
                    </a:cubicBezTo>
                    <a:cubicBezTo>
                      <a:pt x="1138" y="5720"/>
                      <a:pt x="1097" y="5712"/>
                      <a:pt x="1055" y="5712"/>
                    </a:cubicBezTo>
                    <a:close/>
                    <a:moveTo>
                      <a:pt x="18719" y="6062"/>
                    </a:moveTo>
                    <a:cubicBezTo>
                      <a:pt x="18676" y="6062"/>
                      <a:pt x="18633" y="6070"/>
                      <a:pt x="18592" y="6086"/>
                    </a:cubicBezTo>
                    <a:cubicBezTo>
                      <a:pt x="18433" y="6118"/>
                      <a:pt x="18337" y="6309"/>
                      <a:pt x="18401" y="6500"/>
                    </a:cubicBezTo>
                    <a:cubicBezTo>
                      <a:pt x="18464" y="6627"/>
                      <a:pt x="18592" y="6691"/>
                      <a:pt x="18719" y="6691"/>
                    </a:cubicBezTo>
                    <a:lnTo>
                      <a:pt x="18815" y="6691"/>
                    </a:lnTo>
                    <a:cubicBezTo>
                      <a:pt x="18974" y="6627"/>
                      <a:pt x="19069" y="6436"/>
                      <a:pt x="19006" y="6245"/>
                    </a:cubicBezTo>
                    <a:cubicBezTo>
                      <a:pt x="18958" y="6127"/>
                      <a:pt x="18841" y="6062"/>
                      <a:pt x="18719" y="6062"/>
                    </a:cubicBezTo>
                    <a:close/>
                    <a:moveTo>
                      <a:pt x="575" y="7258"/>
                    </a:moveTo>
                    <a:cubicBezTo>
                      <a:pt x="432" y="7258"/>
                      <a:pt x="283" y="7352"/>
                      <a:pt x="255" y="7519"/>
                    </a:cubicBezTo>
                    <a:cubicBezTo>
                      <a:pt x="223" y="7678"/>
                      <a:pt x="319" y="7837"/>
                      <a:pt x="510" y="7901"/>
                    </a:cubicBezTo>
                    <a:lnTo>
                      <a:pt x="573" y="7901"/>
                    </a:lnTo>
                    <a:cubicBezTo>
                      <a:pt x="732" y="7901"/>
                      <a:pt x="860" y="7805"/>
                      <a:pt x="892" y="7646"/>
                    </a:cubicBezTo>
                    <a:cubicBezTo>
                      <a:pt x="923" y="7487"/>
                      <a:pt x="828" y="7296"/>
                      <a:pt x="637" y="7264"/>
                    </a:cubicBezTo>
                    <a:cubicBezTo>
                      <a:pt x="617" y="7260"/>
                      <a:pt x="596" y="7258"/>
                      <a:pt x="575" y="7258"/>
                    </a:cubicBezTo>
                    <a:close/>
                    <a:moveTo>
                      <a:pt x="19128" y="7609"/>
                    </a:moveTo>
                    <a:cubicBezTo>
                      <a:pt x="19109" y="7609"/>
                      <a:pt x="19089" y="7611"/>
                      <a:pt x="19069" y="7614"/>
                    </a:cubicBezTo>
                    <a:cubicBezTo>
                      <a:pt x="18910" y="7646"/>
                      <a:pt x="18783" y="7805"/>
                      <a:pt x="18815" y="7996"/>
                    </a:cubicBezTo>
                    <a:cubicBezTo>
                      <a:pt x="18846" y="8155"/>
                      <a:pt x="19006" y="8251"/>
                      <a:pt x="19165" y="8251"/>
                    </a:cubicBezTo>
                    <a:lnTo>
                      <a:pt x="19197" y="8251"/>
                    </a:lnTo>
                    <a:cubicBezTo>
                      <a:pt x="19388" y="8219"/>
                      <a:pt x="19483" y="8060"/>
                      <a:pt x="19451" y="7869"/>
                    </a:cubicBezTo>
                    <a:cubicBezTo>
                      <a:pt x="19423" y="7726"/>
                      <a:pt x="19292" y="7609"/>
                      <a:pt x="19128" y="7609"/>
                    </a:cubicBezTo>
                    <a:close/>
                    <a:moveTo>
                      <a:pt x="350" y="8856"/>
                    </a:moveTo>
                    <a:cubicBezTo>
                      <a:pt x="191" y="8856"/>
                      <a:pt x="32" y="8983"/>
                      <a:pt x="32" y="9142"/>
                    </a:cubicBezTo>
                    <a:cubicBezTo>
                      <a:pt x="0" y="9333"/>
                      <a:pt x="159" y="9492"/>
                      <a:pt x="319" y="9492"/>
                    </a:cubicBezTo>
                    <a:lnTo>
                      <a:pt x="350" y="9492"/>
                    </a:lnTo>
                    <a:cubicBezTo>
                      <a:pt x="510" y="9492"/>
                      <a:pt x="669" y="9365"/>
                      <a:pt x="669" y="9206"/>
                    </a:cubicBezTo>
                    <a:cubicBezTo>
                      <a:pt x="669" y="9015"/>
                      <a:pt x="541" y="8856"/>
                      <a:pt x="350" y="8856"/>
                    </a:cubicBezTo>
                    <a:close/>
                    <a:moveTo>
                      <a:pt x="19334" y="9011"/>
                    </a:moveTo>
                    <a:cubicBezTo>
                      <a:pt x="19320" y="9011"/>
                      <a:pt x="19306" y="9012"/>
                      <a:pt x="19292" y="9015"/>
                    </a:cubicBezTo>
                    <a:cubicBezTo>
                      <a:pt x="19101" y="9015"/>
                      <a:pt x="18974" y="9174"/>
                      <a:pt x="18974" y="9333"/>
                    </a:cubicBezTo>
                    <a:cubicBezTo>
                      <a:pt x="18974" y="9524"/>
                      <a:pt x="19133" y="9652"/>
                      <a:pt x="19324" y="9652"/>
                    </a:cubicBezTo>
                    <a:cubicBezTo>
                      <a:pt x="19483" y="9652"/>
                      <a:pt x="19642" y="9492"/>
                      <a:pt x="19611" y="9301"/>
                    </a:cubicBezTo>
                    <a:cubicBezTo>
                      <a:pt x="19611" y="9156"/>
                      <a:pt x="19478" y="9011"/>
                      <a:pt x="19334" y="9011"/>
                    </a:cubicBezTo>
                    <a:close/>
                    <a:moveTo>
                      <a:pt x="408" y="10474"/>
                    </a:moveTo>
                    <a:cubicBezTo>
                      <a:pt x="389" y="10474"/>
                      <a:pt x="370" y="10476"/>
                      <a:pt x="350" y="10479"/>
                    </a:cubicBezTo>
                    <a:cubicBezTo>
                      <a:pt x="191" y="10479"/>
                      <a:pt x="32" y="10638"/>
                      <a:pt x="64" y="10829"/>
                    </a:cubicBezTo>
                    <a:cubicBezTo>
                      <a:pt x="96" y="10989"/>
                      <a:pt x="223" y="11116"/>
                      <a:pt x="414" y="11116"/>
                    </a:cubicBezTo>
                    <a:cubicBezTo>
                      <a:pt x="605" y="11084"/>
                      <a:pt x="732" y="10925"/>
                      <a:pt x="701" y="10766"/>
                    </a:cubicBezTo>
                    <a:cubicBezTo>
                      <a:pt x="701" y="10594"/>
                      <a:pt x="573" y="10474"/>
                      <a:pt x="408" y="10474"/>
                    </a:cubicBezTo>
                    <a:close/>
                    <a:moveTo>
                      <a:pt x="19260" y="10607"/>
                    </a:moveTo>
                    <a:cubicBezTo>
                      <a:pt x="19101" y="10607"/>
                      <a:pt x="18942" y="10734"/>
                      <a:pt x="18910" y="10893"/>
                    </a:cubicBezTo>
                    <a:cubicBezTo>
                      <a:pt x="18878" y="11084"/>
                      <a:pt x="19006" y="11243"/>
                      <a:pt x="19197" y="11275"/>
                    </a:cubicBezTo>
                    <a:lnTo>
                      <a:pt x="19229" y="11275"/>
                    </a:lnTo>
                    <a:cubicBezTo>
                      <a:pt x="19388" y="11275"/>
                      <a:pt x="19515" y="11148"/>
                      <a:pt x="19547" y="10989"/>
                    </a:cubicBezTo>
                    <a:cubicBezTo>
                      <a:pt x="19579" y="10798"/>
                      <a:pt x="19451" y="10638"/>
                      <a:pt x="19260" y="10607"/>
                    </a:cubicBezTo>
                    <a:close/>
                    <a:moveTo>
                      <a:pt x="720" y="12051"/>
                    </a:moveTo>
                    <a:cubicBezTo>
                      <a:pt x="683" y="12051"/>
                      <a:pt x="645" y="12058"/>
                      <a:pt x="605" y="12071"/>
                    </a:cubicBezTo>
                    <a:cubicBezTo>
                      <a:pt x="446" y="12103"/>
                      <a:pt x="350" y="12294"/>
                      <a:pt x="382" y="12453"/>
                    </a:cubicBezTo>
                    <a:cubicBezTo>
                      <a:pt x="446" y="12612"/>
                      <a:pt x="573" y="12708"/>
                      <a:pt x="732" y="12708"/>
                    </a:cubicBezTo>
                    <a:cubicBezTo>
                      <a:pt x="732" y="12708"/>
                      <a:pt x="764" y="12676"/>
                      <a:pt x="796" y="12676"/>
                    </a:cubicBezTo>
                    <a:cubicBezTo>
                      <a:pt x="955" y="12644"/>
                      <a:pt x="1083" y="12453"/>
                      <a:pt x="1019" y="12294"/>
                    </a:cubicBezTo>
                    <a:cubicBezTo>
                      <a:pt x="969" y="12143"/>
                      <a:pt x="858" y="12051"/>
                      <a:pt x="720" y="12051"/>
                    </a:cubicBezTo>
                    <a:close/>
                    <a:moveTo>
                      <a:pt x="18911" y="12192"/>
                    </a:moveTo>
                    <a:cubicBezTo>
                      <a:pt x="18767" y="12192"/>
                      <a:pt x="18615" y="12283"/>
                      <a:pt x="18560" y="12421"/>
                    </a:cubicBezTo>
                    <a:cubicBezTo>
                      <a:pt x="18528" y="12580"/>
                      <a:pt x="18624" y="12771"/>
                      <a:pt x="18783" y="12835"/>
                    </a:cubicBezTo>
                    <a:lnTo>
                      <a:pt x="18910" y="12835"/>
                    </a:lnTo>
                    <a:cubicBezTo>
                      <a:pt x="19037" y="12835"/>
                      <a:pt x="19165" y="12740"/>
                      <a:pt x="19197" y="12612"/>
                    </a:cubicBezTo>
                    <a:cubicBezTo>
                      <a:pt x="19260" y="12453"/>
                      <a:pt x="19165" y="12262"/>
                      <a:pt x="18974" y="12198"/>
                    </a:cubicBezTo>
                    <a:cubicBezTo>
                      <a:pt x="18953" y="12194"/>
                      <a:pt x="18932" y="12192"/>
                      <a:pt x="18911" y="12192"/>
                    </a:cubicBezTo>
                    <a:close/>
                    <a:moveTo>
                      <a:pt x="1305" y="13554"/>
                    </a:moveTo>
                    <a:cubicBezTo>
                      <a:pt x="1252" y="13554"/>
                      <a:pt x="1197" y="13568"/>
                      <a:pt x="1146" y="13599"/>
                    </a:cubicBezTo>
                    <a:cubicBezTo>
                      <a:pt x="987" y="13663"/>
                      <a:pt x="923" y="13854"/>
                      <a:pt x="987" y="14013"/>
                    </a:cubicBezTo>
                    <a:cubicBezTo>
                      <a:pt x="1051" y="14140"/>
                      <a:pt x="1178" y="14204"/>
                      <a:pt x="1305" y="14204"/>
                    </a:cubicBezTo>
                    <a:cubicBezTo>
                      <a:pt x="1337" y="14204"/>
                      <a:pt x="1401" y="14204"/>
                      <a:pt x="1433" y="14172"/>
                    </a:cubicBezTo>
                    <a:cubicBezTo>
                      <a:pt x="1592" y="14077"/>
                      <a:pt x="1656" y="13886"/>
                      <a:pt x="1592" y="13726"/>
                    </a:cubicBezTo>
                    <a:cubicBezTo>
                      <a:pt x="1527" y="13618"/>
                      <a:pt x="1418" y="13554"/>
                      <a:pt x="1305" y="13554"/>
                    </a:cubicBezTo>
                    <a:close/>
                    <a:moveTo>
                      <a:pt x="18277" y="13697"/>
                    </a:moveTo>
                    <a:cubicBezTo>
                      <a:pt x="18153" y="13697"/>
                      <a:pt x="18031" y="13752"/>
                      <a:pt x="17987" y="13886"/>
                    </a:cubicBezTo>
                    <a:cubicBezTo>
                      <a:pt x="17891" y="14045"/>
                      <a:pt x="17955" y="14236"/>
                      <a:pt x="18114" y="14299"/>
                    </a:cubicBezTo>
                    <a:cubicBezTo>
                      <a:pt x="18178" y="14331"/>
                      <a:pt x="18242" y="14331"/>
                      <a:pt x="18273" y="14331"/>
                    </a:cubicBezTo>
                    <a:cubicBezTo>
                      <a:pt x="18401" y="14331"/>
                      <a:pt x="18496" y="14268"/>
                      <a:pt x="18560" y="14172"/>
                    </a:cubicBezTo>
                    <a:cubicBezTo>
                      <a:pt x="18655" y="14013"/>
                      <a:pt x="18592" y="13822"/>
                      <a:pt x="18433" y="13726"/>
                    </a:cubicBezTo>
                    <a:cubicBezTo>
                      <a:pt x="18384" y="13707"/>
                      <a:pt x="18330" y="13697"/>
                      <a:pt x="18277" y="13697"/>
                    </a:cubicBezTo>
                    <a:close/>
                    <a:moveTo>
                      <a:pt x="2124" y="14944"/>
                    </a:moveTo>
                    <a:cubicBezTo>
                      <a:pt x="2057" y="14944"/>
                      <a:pt x="1992" y="14962"/>
                      <a:pt x="1942" y="15000"/>
                    </a:cubicBezTo>
                    <a:cubicBezTo>
                      <a:pt x="1783" y="15095"/>
                      <a:pt x="1751" y="15318"/>
                      <a:pt x="1847" y="15445"/>
                    </a:cubicBezTo>
                    <a:cubicBezTo>
                      <a:pt x="1925" y="15524"/>
                      <a:pt x="2004" y="15581"/>
                      <a:pt x="2082" y="15581"/>
                    </a:cubicBezTo>
                    <a:cubicBezTo>
                      <a:pt x="2099" y="15581"/>
                      <a:pt x="2116" y="15578"/>
                      <a:pt x="2133" y="15573"/>
                    </a:cubicBezTo>
                    <a:cubicBezTo>
                      <a:pt x="2197" y="15573"/>
                      <a:pt x="2261" y="15573"/>
                      <a:pt x="2324" y="15541"/>
                    </a:cubicBezTo>
                    <a:cubicBezTo>
                      <a:pt x="2452" y="15414"/>
                      <a:pt x="2483" y="15223"/>
                      <a:pt x="2388" y="15063"/>
                    </a:cubicBezTo>
                    <a:cubicBezTo>
                      <a:pt x="2330" y="14986"/>
                      <a:pt x="2225" y="14944"/>
                      <a:pt x="2124" y="14944"/>
                    </a:cubicBezTo>
                    <a:close/>
                    <a:moveTo>
                      <a:pt x="17423" y="15072"/>
                    </a:moveTo>
                    <a:cubicBezTo>
                      <a:pt x="17322" y="15072"/>
                      <a:pt x="17217" y="15114"/>
                      <a:pt x="17159" y="15191"/>
                    </a:cubicBezTo>
                    <a:cubicBezTo>
                      <a:pt x="17064" y="15350"/>
                      <a:pt x="17096" y="15541"/>
                      <a:pt x="17223" y="15636"/>
                    </a:cubicBezTo>
                    <a:cubicBezTo>
                      <a:pt x="17287" y="15700"/>
                      <a:pt x="17350" y="15700"/>
                      <a:pt x="17446" y="15700"/>
                    </a:cubicBezTo>
                    <a:cubicBezTo>
                      <a:pt x="17541" y="15700"/>
                      <a:pt x="17605" y="15668"/>
                      <a:pt x="17669" y="15573"/>
                    </a:cubicBezTo>
                    <a:cubicBezTo>
                      <a:pt x="17796" y="15445"/>
                      <a:pt x="17764" y="15223"/>
                      <a:pt x="17605" y="15127"/>
                    </a:cubicBezTo>
                    <a:cubicBezTo>
                      <a:pt x="17555" y="15089"/>
                      <a:pt x="17490" y="15072"/>
                      <a:pt x="17423" y="15072"/>
                    </a:cubicBezTo>
                    <a:close/>
                    <a:moveTo>
                      <a:pt x="16347" y="16273"/>
                    </a:moveTo>
                    <a:cubicBezTo>
                      <a:pt x="16260" y="16273"/>
                      <a:pt x="16172" y="16305"/>
                      <a:pt x="16109" y="16369"/>
                    </a:cubicBezTo>
                    <a:cubicBezTo>
                      <a:pt x="15981" y="16496"/>
                      <a:pt x="15981" y="16687"/>
                      <a:pt x="16109" y="16814"/>
                    </a:cubicBezTo>
                    <a:cubicBezTo>
                      <a:pt x="16172" y="16878"/>
                      <a:pt x="16268" y="16910"/>
                      <a:pt x="16363" y="16910"/>
                    </a:cubicBezTo>
                    <a:cubicBezTo>
                      <a:pt x="16427" y="16910"/>
                      <a:pt x="16523" y="16878"/>
                      <a:pt x="16554" y="16814"/>
                    </a:cubicBezTo>
                    <a:cubicBezTo>
                      <a:pt x="16682" y="16719"/>
                      <a:pt x="16714" y="16496"/>
                      <a:pt x="16586" y="16369"/>
                    </a:cubicBezTo>
                    <a:cubicBezTo>
                      <a:pt x="16523" y="16305"/>
                      <a:pt x="16435" y="16273"/>
                      <a:pt x="16347" y="16273"/>
                    </a:cubicBezTo>
                    <a:close/>
                    <a:moveTo>
                      <a:pt x="15085" y="17270"/>
                    </a:moveTo>
                    <a:cubicBezTo>
                      <a:pt x="15023" y="17270"/>
                      <a:pt x="14959" y="17288"/>
                      <a:pt x="14899" y="17324"/>
                    </a:cubicBezTo>
                    <a:cubicBezTo>
                      <a:pt x="14740" y="17419"/>
                      <a:pt x="14708" y="17642"/>
                      <a:pt x="14803" y="17769"/>
                    </a:cubicBezTo>
                    <a:cubicBezTo>
                      <a:pt x="14867" y="17865"/>
                      <a:pt x="14994" y="17929"/>
                      <a:pt x="15090" y="17929"/>
                    </a:cubicBezTo>
                    <a:cubicBezTo>
                      <a:pt x="15154" y="17929"/>
                      <a:pt x="15217" y="17897"/>
                      <a:pt x="15249" y="17865"/>
                    </a:cubicBezTo>
                    <a:cubicBezTo>
                      <a:pt x="15408" y="17769"/>
                      <a:pt x="15440" y="17578"/>
                      <a:pt x="15345" y="17419"/>
                    </a:cubicBezTo>
                    <a:cubicBezTo>
                      <a:pt x="15285" y="17320"/>
                      <a:pt x="15188" y="17270"/>
                      <a:pt x="15085" y="17270"/>
                    </a:cubicBezTo>
                    <a:close/>
                    <a:moveTo>
                      <a:pt x="13658" y="18063"/>
                    </a:moveTo>
                    <a:cubicBezTo>
                      <a:pt x="13614" y="18063"/>
                      <a:pt x="13571" y="18071"/>
                      <a:pt x="13530" y="18088"/>
                    </a:cubicBezTo>
                    <a:cubicBezTo>
                      <a:pt x="13371" y="18151"/>
                      <a:pt x="13307" y="18342"/>
                      <a:pt x="13371" y="18502"/>
                    </a:cubicBezTo>
                    <a:cubicBezTo>
                      <a:pt x="13426" y="18612"/>
                      <a:pt x="13530" y="18699"/>
                      <a:pt x="13639" y="18699"/>
                    </a:cubicBezTo>
                    <a:cubicBezTo>
                      <a:pt x="13656" y="18699"/>
                      <a:pt x="13672" y="18697"/>
                      <a:pt x="13689" y="18693"/>
                    </a:cubicBezTo>
                    <a:lnTo>
                      <a:pt x="13817" y="18693"/>
                    </a:lnTo>
                    <a:cubicBezTo>
                      <a:pt x="13976" y="18597"/>
                      <a:pt x="14039" y="18406"/>
                      <a:pt x="13976" y="18247"/>
                    </a:cubicBezTo>
                    <a:cubicBezTo>
                      <a:pt x="13905" y="18129"/>
                      <a:pt x="13782" y="18063"/>
                      <a:pt x="13658" y="18063"/>
                    </a:cubicBezTo>
                    <a:close/>
                    <a:moveTo>
                      <a:pt x="12129" y="18591"/>
                    </a:moveTo>
                    <a:cubicBezTo>
                      <a:pt x="12107" y="18591"/>
                      <a:pt x="12086" y="18593"/>
                      <a:pt x="12066" y="18597"/>
                    </a:cubicBezTo>
                    <a:cubicBezTo>
                      <a:pt x="11906" y="18629"/>
                      <a:pt x="11779" y="18820"/>
                      <a:pt x="11843" y="18979"/>
                    </a:cubicBezTo>
                    <a:cubicBezTo>
                      <a:pt x="11875" y="19138"/>
                      <a:pt x="12002" y="19234"/>
                      <a:pt x="12161" y="19234"/>
                    </a:cubicBezTo>
                    <a:lnTo>
                      <a:pt x="12225" y="19234"/>
                    </a:lnTo>
                    <a:cubicBezTo>
                      <a:pt x="12384" y="19170"/>
                      <a:pt x="12511" y="19011"/>
                      <a:pt x="12448" y="18820"/>
                    </a:cubicBezTo>
                    <a:cubicBezTo>
                      <a:pt x="12420" y="18681"/>
                      <a:pt x="12272" y="18591"/>
                      <a:pt x="12129" y="18591"/>
                    </a:cubicBezTo>
                    <a:close/>
                    <a:moveTo>
                      <a:pt x="10579" y="18848"/>
                    </a:moveTo>
                    <a:cubicBezTo>
                      <a:pt x="10565" y="18848"/>
                      <a:pt x="10551" y="18849"/>
                      <a:pt x="10538" y="18852"/>
                    </a:cubicBezTo>
                    <a:cubicBezTo>
                      <a:pt x="10347" y="18852"/>
                      <a:pt x="10219" y="19011"/>
                      <a:pt x="10219" y="19202"/>
                    </a:cubicBezTo>
                    <a:cubicBezTo>
                      <a:pt x="10251" y="19361"/>
                      <a:pt x="10378" y="19488"/>
                      <a:pt x="10569" y="19488"/>
                    </a:cubicBezTo>
                    <a:cubicBezTo>
                      <a:pt x="10760" y="19488"/>
                      <a:pt x="10888" y="19329"/>
                      <a:pt x="10856" y="19138"/>
                    </a:cubicBezTo>
                    <a:cubicBezTo>
                      <a:pt x="10856" y="18993"/>
                      <a:pt x="10723" y="18848"/>
                      <a:pt x="10579" y="18848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9"/>
              <p:cNvSpPr/>
              <p:nvPr/>
            </p:nvSpPr>
            <p:spPr>
              <a:xfrm>
                <a:off x="3335338" y="2970922"/>
                <a:ext cx="42696" cy="28286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1436" extrusionOk="0">
                    <a:moveTo>
                      <a:pt x="376" y="1"/>
                    </a:moveTo>
                    <a:cubicBezTo>
                      <a:pt x="265" y="1"/>
                      <a:pt x="159" y="57"/>
                      <a:pt x="96" y="142"/>
                    </a:cubicBezTo>
                    <a:cubicBezTo>
                      <a:pt x="0" y="269"/>
                      <a:pt x="32" y="397"/>
                      <a:pt x="96" y="524"/>
                    </a:cubicBezTo>
                    <a:cubicBezTo>
                      <a:pt x="127" y="556"/>
                      <a:pt x="159" y="588"/>
                      <a:pt x="191" y="588"/>
                    </a:cubicBezTo>
                    <a:cubicBezTo>
                      <a:pt x="240" y="636"/>
                      <a:pt x="302" y="657"/>
                      <a:pt x="366" y="657"/>
                    </a:cubicBezTo>
                    <a:cubicBezTo>
                      <a:pt x="470" y="657"/>
                      <a:pt x="578" y="603"/>
                      <a:pt x="637" y="524"/>
                    </a:cubicBezTo>
                    <a:cubicBezTo>
                      <a:pt x="732" y="365"/>
                      <a:pt x="700" y="174"/>
                      <a:pt x="541" y="47"/>
                    </a:cubicBezTo>
                    <a:cubicBezTo>
                      <a:pt x="488" y="15"/>
                      <a:pt x="432" y="1"/>
                      <a:pt x="376" y="1"/>
                    </a:cubicBezTo>
                    <a:close/>
                    <a:moveTo>
                      <a:pt x="1783" y="786"/>
                    </a:moveTo>
                    <a:cubicBezTo>
                      <a:pt x="1661" y="786"/>
                      <a:pt x="1544" y="852"/>
                      <a:pt x="1496" y="970"/>
                    </a:cubicBezTo>
                    <a:cubicBezTo>
                      <a:pt x="1433" y="1097"/>
                      <a:pt x="1465" y="1193"/>
                      <a:pt x="1528" y="1288"/>
                    </a:cubicBezTo>
                    <a:cubicBezTo>
                      <a:pt x="1560" y="1352"/>
                      <a:pt x="1592" y="1384"/>
                      <a:pt x="1656" y="1415"/>
                    </a:cubicBezTo>
                    <a:cubicBezTo>
                      <a:pt x="1690" y="1429"/>
                      <a:pt x="1725" y="1435"/>
                      <a:pt x="1760" y="1435"/>
                    </a:cubicBezTo>
                    <a:cubicBezTo>
                      <a:pt x="1891" y="1435"/>
                      <a:pt x="2019" y="1350"/>
                      <a:pt x="2069" y="1224"/>
                    </a:cubicBezTo>
                    <a:cubicBezTo>
                      <a:pt x="2133" y="1065"/>
                      <a:pt x="2069" y="874"/>
                      <a:pt x="1910" y="811"/>
                    </a:cubicBezTo>
                    <a:cubicBezTo>
                      <a:pt x="1869" y="794"/>
                      <a:pt x="1826" y="786"/>
                      <a:pt x="1783" y="786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9"/>
              <p:cNvSpPr/>
              <p:nvPr/>
            </p:nvSpPr>
            <p:spPr>
              <a:xfrm>
                <a:off x="4520042" y="1697006"/>
                <a:ext cx="84732" cy="89052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4521" extrusionOk="0">
                    <a:moveTo>
                      <a:pt x="2133" y="0"/>
                    </a:moveTo>
                    <a:cubicBezTo>
                      <a:pt x="955" y="0"/>
                      <a:pt x="0" y="987"/>
                      <a:pt x="0" y="2261"/>
                    </a:cubicBezTo>
                    <a:cubicBezTo>
                      <a:pt x="0" y="3502"/>
                      <a:pt x="955" y="4521"/>
                      <a:pt x="2133" y="4521"/>
                    </a:cubicBezTo>
                    <a:cubicBezTo>
                      <a:pt x="3311" y="4521"/>
                      <a:pt x="4234" y="3502"/>
                      <a:pt x="4234" y="2261"/>
                    </a:cubicBezTo>
                    <a:cubicBezTo>
                      <a:pt x="4234" y="987"/>
                      <a:pt x="3311" y="0"/>
                      <a:pt x="2133" y="0"/>
                    </a:cubicBezTo>
                    <a:close/>
                  </a:path>
                </a:pathLst>
              </a:custGeom>
              <a:solidFill>
                <a:srgbClr val="6B8C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9"/>
              <p:cNvSpPr/>
              <p:nvPr/>
            </p:nvSpPr>
            <p:spPr>
              <a:xfrm>
                <a:off x="3966535" y="1407374"/>
                <a:ext cx="377081" cy="105913"/>
              </a:xfrm>
              <a:custGeom>
                <a:avLst/>
                <a:gdLst/>
                <a:ahLst/>
                <a:cxnLst/>
                <a:rect l="l" t="t" r="r" b="b"/>
                <a:pathLst>
                  <a:path w="18847" h="5377" extrusionOk="0">
                    <a:moveTo>
                      <a:pt x="8771" y="0"/>
                    </a:moveTo>
                    <a:cubicBezTo>
                      <a:pt x="6391" y="0"/>
                      <a:pt x="4499" y="320"/>
                      <a:pt x="3912" y="320"/>
                    </a:cubicBezTo>
                    <a:cubicBezTo>
                      <a:pt x="3803" y="320"/>
                      <a:pt x="3739" y="309"/>
                      <a:pt x="3725" y="283"/>
                    </a:cubicBezTo>
                    <a:cubicBezTo>
                      <a:pt x="3709" y="250"/>
                      <a:pt x="3661" y="235"/>
                      <a:pt x="3594" y="235"/>
                    </a:cubicBezTo>
                    <a:cubicBezTo>
                      <a:pt x="2891" y="235"/>
                      <a:pt x="1" y="1907"/>
                      <a:pt x="7354" y="1907"/>
                    </a:cubicBezTo>
                    <a:cubicBezTo>
                      <a:pt x="15440" y="1907"/>
                      <a:pt x="16586" y="3371"/>
                      <a:pt x="18528" y="5377"/>
                    </a:cubicBezTo>
                    <a:lnTo>
                      <a:pt x="18847" y="3117"/>
                    </a:lnTo>
                    <a:cubicBezTo>
                      <a:pt x="15882" y="554"/>
                      <a:pt x="11904" y="0"/>
                      <a:pt x="8771" y="0"/>
                    </a:cubicBezTo>
                    <a:close/>
                  </a:path>
                </a:pathLst>
              </a:custGeom>
              <a:solidFill>
                <a:srgbClr val="BDD2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9"/>
              <p:cNvSpPr/>
              <p:nvPr/>
            </p:nvSpPr>
            <p:spPr>
              <a:xfrm>
                <a:off x="3571007" y="1630527"/>
                <a:ext cx="689819" cy="380654"/>
              </a:xfrm>
              <a:custGeom>
                <a:avLst/>
                <a:gdLst/>
                <a:ahLst/>
                <a:cxnLst/>
                <a:rect l="l" t="t" r="r" b="b"/>
                <a:pathLst>
                  <a:path w="34478" h="19325" extrusionOk="0">
                    <a:moveTo>
                      <a:pt x="34477" y="7928"/>
                    </a:moveTo>
                    <a:cubicBezTo>
                      <a:pt x="34382" y="9933"/>
                      <a:pt x="33554" y="12003"/>
                      <a:pt x="31580" y="13976"/>
                    </a:cubicBezTo>
                    <a:cubicBezTo>
                      <a:pt x="30084" y="15441"/>
                      <a:pt x="30944" y="12990"/>
                      <a:pt x="27123" y="17287"/>
                    </a:cubicBezTo>
                    <a:cubicBezTo>
                      <a:pt x="25118" y="19325"/>
                      <a:pt x="21043" y="19325"/>
                      <a:pt x="18655" y="19293"/>
                    </a:cubicBezTo>
                    <a:cubicBezTo>
                      <a:pt x="18369" y="19293"/>
                      <a:pt x="17828" y="19102"/>
                      <a:pt x="17796" y="18656"/>
                    </a:cubicBezTo>
                    <a:cubicBezTo>
                      <a:pt x="17764" y="18147"/>
                      <a:pt x="17700" y="17351"/>
                      <a:pt x="17700" y="16173"/>
                    </a:cubicBezTo>
                    <a:cubicBezTo>
                      <a:pt x="17700" y="13976"/>
                      <a:pt x="17223" y="14327"/>
                      <a:pt x="17223" y="14327"/>
                    </a:cubicBezTo>
                    <a:cubicBezTo>
                      <a:pt x="17223" y="14327"/>
                      <a:pt x="16745" y="13976"/>
                      <a:pt x="16745" y="16173"/>
                    </a:cubicBezTo>
                    <a:cubicBezTo>
                      <a:pt x="16745" y="17255"/>
                      <a:pt x="16713" y="17988"/>
                      <a:pt x="16682" y="18497"/>
                    </a:cubicBezTo>
                    <a:cubicBezTo>
                      <a:pt x="16650" y="19070"/>
                      <a:pt x="16140" y="19293"/>
                      <a:pt x="15854" y="19293"/>
                    </a:cubicBezTo>
                    <a:cubicBezTo>
                      <a:pt x="13466" y="19325"/>
                      <a:pt x="9359" y="19325"/>
                      <a:pt x="7322" y="17287"/>
                    </a:cubicBezTo>
                    <a:cubicBezTo>
                      <a:pt x="3502" y="12990"/>
                      <a:pt x="4393" y="15441"/>
                      <a:pt x="2897" y="13976"/>
                    </a:cubicBezTo>
                    <a:cubicBezTo>
                      <a:pt x="923" y="12003"/>
                      <a:pt x="64" y="9933"/>
                      <a:pt x="0" y="7928"/>
                    </a:cubicBezTo>
                    <a:lnTo>
                      <a:pt x="0" y="1"/>
                    </a:lnTo>
                    <a:lnTo>
                      <a:pt x="34477" y="1"/>
                    </a:lnTo>
                    <a:close/>
                  </a:path>
                </a:pathLst>
              </a:custGeom>
              <a:solidFill>
                <a:srgbClr val="9E92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9"/>
              <p:cNvSpPr/>
              <p:nvPr/>
            </p:nvSpPr>
            <p:spPr>
              <a:xfrm>
                <a:off x="3723864" y="1411688"/>
                <a:ext cx="103199" cy="39533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2007" extrusionOk="0">
                    <a:moveTo>
                      <a:pt x="1719" y="1"/>
                    </a:moveTo>
                    <a:cubicBezTo>
                      <a:pt x="1528" y="1"/>
                      <a:pt x="1337" y="1"/>
                      <a:pt x="1178" y="32"/>
                    </a:cubicBezTo>
                    <a:cubicBezTo>
                      <a:pt x="1019" y="64"/>
                      <a:pt x="860" y="128"/>
                      <a:pt x="733" y="160"/>
                    </a:cubicBezTo>
                    <a:cubicBezTo>
                      <a:pt x="669" y="192"/>
                      <a:pt x="605" y="223"/>
                      <a:pt x="542" y="255"/>
                    </a:cubicBezTo>
                    <a:cubicBezTo>
                      <a:pt x="510" y="287"/>
                      <a:pt x="446" y="319"/>
                      <a:pt x="414" y="351"/>
                    </a:cubicBezTo>
                    <a:cubicBezTo>
                      <a:pt x="319" y="414"/>
                      <a:pt x="223" y="510"/>
                      <a:pt x="160" y="542"/>
                    </a:cubicBezTo>
                    <a:cubicBezTo>
                      <a:pt x="64" y="669"/>
                      <a:pt x="0" y="733"/>
                      <a:pt x="0" y="733"/>
                    </a:cubicBezTo>
                    <a:lnTo>
                      <a:pt x="32" y="765"/>
                    </a:lnTo>
                    <a:cubicBezTo>
                      <a:pt x="32" y="765"/>
                      <a:pt x="96" y="733"/>
                      <a:pt x="223" y="637"/>
                    </a:cubicBezTo>
                    <a:cubicBezTo>
                      <a:pt x="319" y="605"/>
                      <a:pt x="382" y="574"/>
                      <a:pt x="478" y="510"/>
                    </a:cubicBezTo>
                    <a:cubicBezTo>
                      <a:pt x="542" y="510"/>
                      <a:pt x="605" y="478"/>
                      <a:pt x="637" y="446"/>
                    </a:cubicBezTo>
                    <a:cubicBezTo>
                      <a:pt x="701" y="446"/>
                      <a:pt x="764" y="414"/>
                      <a:pt x="828" y="414"/>
                    </a:cubicBezTo>
                    <a:cubicBezTo>
                      <a:pt x="955" y="383"/>
                      <a:pt x="1083" y="351"/>
                      <a:pt x="1242" y="319"/>
                    </a:cubicBezTo>
                    <a:lnTo>
                      <a:pt x="1688" y="319"/>
                    </a:lnTo>
                    <a:cubicBezTo>
                      <a:pt x="1847" y="351"/>
                      <a:pt x="2006" y="351"/>
                      <a:pt x="2197" y="383"/>
                    </a:cubicBezTo>
                    <a:cubicBezTo>
                      <a:pt x="2356" y="414"/>
                      <a:pt x="2515" y="478"/>
                      <a:pt x="2706" y="510"/>
                    </a:cubicBezTo>
                    <a:cubicBezTo>
                      <a:pt x="3375" y="733"/>
                      <a:pt x="3980" y="1147"/>
                      <a:pt x="4425" y="1433"/>
                    </a:cubicBezTo>
                    <a:cubicBezTo>
                      <a:pt x="4871" y="1751"/>
                      <a:pt x="5158" y="2006"/>
                      <a:pt x="5158" y="2006"/>
                    </a:cubicBezTo>
                    <a:lnTo>
                      <a:pt x="5158" y="1974"/>
                    </a:lnTo>
                    <a:cubicBezTo>
                      <a:pt x="5158" y="1974"/>
                      <a:pt x="4903" y="1720"/>
                      <a:pt x="4489" y="1369"/>
                    </a:cubicBezTo>
                    <a:cubicBezTo>
                      <a:pt x="4075" y="987"/>
                      <a:pt x="3470" y="574"/>
                      <a:pt x="2770" y="287"/>
                    </a:cubicBezTo>
                    <a:cubicBezTo>
                      <a:pt x="2611" y="223"/>
                      <a:pt x="2420" y="160"/>
                      <a:pt x="2261" y="96"/>
                    </a:cubicBezTo>
                    <a:cubicBezTo>
                      <a:pt x="2070" y="32"/>
                      <a:pt x="1879" y="32"/>
                      <a:pt x="1719" y="1"/>
                    </a:cubicBezTo>
                    <a:close/>
                  </a:path>
                </a:pathLst>
              </a:custGeom>
              <a:solidFill>
                <a:srgbClr val="E8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9"/>
              <p:cNvSpPr/>
              <p:nvPr/>
            </p:nvSpPr>
            <p:spPr>
              <a:xfrm>
                <a:off x="3460705" y="1385470"/>
                <a:ext cx="875908" cy="490389"/>
              </a:xfrm>
              <a:custGeom>
                <a:avLst/>
                <a:gdLst/>
                <a:ahLst/>
                <a:cxnLst/>
                <a:rect l="l" t="t" r="r" b="b"/>
                <a:pathLst>
                  <a:path w="43779" h="24896" extrusionOk="0">
                    <a:moveTo>
                      <a:pt x="26326" y="0"/>
                    </a:moveTo>
                    <a:cubicBezTo>
                      <a:pt x="25412" y="0"/>
                      <a:pt x="24272" y="216"/>
                      <a:pt x="22768" y="822"/>
                    </a:cubicBezTo>
                    <a:cubicBezTo>
                      <a:pt x="22768" y="854"/>
                      <a:pt x="22768" y="854"/>
                      <a:pt x="22736" y="854"/>
                    </a:cubicBezTo>
                    <a:cubicBezTo>
                      <a:pt x="22736" y="854"/>
                      <a:pt x="22736" y="854"/>
                      <a:pt x="22736" y="886"/>
                    </a:cubicBezTo>
                    <a:cubicBezTo>
                      <a:pt x="22672" y="1013"/>
                      <a:pt x="22608" y="1141"/>
                      <a:pt x="22545" y="1300"/>
                    </a:cubicBezTo>
                    <a:cubicBezTo>
                      <a:pt x="22322" y="2000"/>
                      <a:pt x="22386" y="2987"/>
                      <a:pt x="22545" y="3942"/>
                    </a:cubicBezTo>
                    <a:cubicBezTo>
                      <a:pt x="22640" y="4420"/>
                      <a:pt x="22768" y="4897"/>
                      <a:pt x="22863" y="5375"/>
                    </a:cubicBezTo>
                    <a:cubicBezTo>
                      <a:pt x="22927" y="5820"/>
                      <a:pt x="22959" y="6266"/>
                      <a:pt x="22959" y="6648"/>
                    </a:cubicBezTo>
                    <a:cubicBezTo>
                      <a:pt x="22959" y="6807"/>
                      <a:pt x="22927" y="6998"/>
                      <a:pt x="22927" y="7157"/>
                    </a:cubicBezTo>
                    <a:cubicBezTo>
                      <a:pt x="22895" y="7285"/>
                      <a:pt x="22863" y="7444"/>
                      <a:pt x="22831" y="7539"/>
                    </a:cubicBezTo>
                    <a:cubicBezTo>
                      <a:pt x="22799" y="7667"/>
                      <a:pt x="22768" y="7730"/>
                      <a:pt x="22704" y="7794"/>
                    </a:cubicBezTo>
                    <a:cubicBezTo>
                      <a:pt x="22704" y="7858"/>
                      <a:pt x="22672" y="7890"/>
                      <a:pt x="22672" y="7890"/>
                    </a:cubicBezTo>
                    <a:lnTo>
                      <a:pt x="22608" y="7858"/>
                    </a:lnTo>
                    <a:cubicBezTo>
                      <a:pt x="22608" y="7858"/>
                      <a:pt x="22577" y="7730"/>
                      <a:pt x="22545" y="7539"/>
                    </a:cubicBezTo>
                    <a:cubicBezTo>
                      <a:pt x="22481" y="7317"/>
                      <a:pt x="22417" y="7030"/>
                      <a:pt x="22322" y="6680"/>
                    </a:cubicBezTo>
                    <a:cubicBezTo>
                      <a:pt x="22226" y="6298"/>
                      <a:pt x="22099" y="5884"/>
                      <a:pt x="22035" y="5438"/>
                    </a:cubicBezTo>
                    <a:cubicBezTo>
                      <a:pt x="21972" y="4961"/>
                      <a:pt x="21940" y="4483"/>
                      <a:pt x="21908" y="3974"/>
                    </a:cubicBezTo>
                    <a:cubicBezTo>
                      <a:pt x="21908" y="3464"/>
                      <a:pt x="21876" y="2987"/>
                      <a:pt x="21940" y="2509"/>
                    </a:cubicBezTo>
                    <a:cubicBezTo>
                      <a:pt x="22004" y="2032"/>
                      <a:pt x="22099" y="1618"/>
                      <a:pt x="22290" y="1236"/>
                    </a:cubicBezTo>
                    <a:cubicBezTo>
                      <a:pt x="22354" y="1077"/>
                      <a:pt x="22449" y="918"/>
                      <a:pt x="22577" y="759"/>
                    </a:cubicBezTo>
                    <a:cubicBezTo>
                      <a:pt x="21147" y="213"/>
                      <a:pt x="20056" y="16"/>
                      <a:pt x="19175" y="16"/>
                    </a:cubicBezTo>
                    <a:cubicBezTo>
                      <a:pt x="17230" y="16"/>
                      <a:pt x="16312" y="973"/>
                      <a:pt x="15064" y="1236"/>
                    </a:cubicBezTo>
                    <a:cubicBezTo>
                      <a:pt x="15159" y="1268"/>
                      <a:pt x="15255" y="1332"/>
                      <a:pt x="15350" y="1363"/>
                    </a:cubicBezTo>
                    <a:cubicBezTo>
                      <a:pt x="16241" y="1682"/>
                      <a:pt x="17069" y="2096"/>
                      <a:pt x="17610" y="2509"/>
                    </a:cubicBezTo>
                    <a:cubicBezTo>
                      <a:pt x="18151" y="2923"/>
                      <a:pt x="18502" y="3210"/>
                      <a:pt x="18502" y="3210"/>
                    </a:cubicBezTo>
                    <a:lnTo>
                      <a:pt x="18470" y="3242"/>
                    </a:lnTo>
                    <a:cubicBezTo>
                      <a:pt x="18470" y="3242"/>
                      <a:pt x="18120" y="2955"/>
                      <a:pt x="17578" y="2605"/>
                    </a:cubicBezTo>
                    <a:cubicBezTo>
                      <a:pt x="17005" y="2223"/>
                      <a:pt x="16210" y="1777"/>
                      <a:pt x="15350" y="1523"/>
                    </a:cubicBezTo>
                    <a:cubicBezTo>
                      <a:pt x="15159" y="1459"/>
                      <a:pt x="14936" y="1395"/>
                      <a:pt x="14713" y="1363"/>
                    </a:cubicBezTo>
                    <a:cubicBezTo>
                      <a:pt x="14650" y="1332"/>
                      <a:pt x="14586" y="1332"/>
                      <a:pt x="14490" y="1332"/>
                    </a:cubicBezTo>
                    <a:lnTo>
                      <a:pt x="14299" y="1332"/>
                    </a:lnTo>
                    <a:cubicBezTo>
                      <a:pt x="14293" y="1331"/>
                      <a:pt x="14287" y="1331"/>
                      <a:pt x="14280" y="1331"/>
                    </a:cubicBezTo>
                    <a:cubicBezTo>
                      <a:pt x="12247" y="1331"/>
                      <a:pt x="1" y="11164"/>
                      <a:pt x="8410" y="19541"/>
                    </a:cubicBezTo>
                    <a:cubicBezTo>
                      <a:pt x="9874" y="21037"/>
                      <a:pt x="9015" y="18586"/>
                      <a:pt x="12835" y="22884"/>
                    </a:cubicBezTo>
                    <a:cubicBezTo>
                      <a:pt x="14640" y="24689"/>
                      <a:pt x="18095" y="24895"/>
                      <a:pt x="20509" y="24895"/>
                    </a:cubicBezTo>
                    <a:cubicBezTo>
                      <a:pt x="20777" y="24895"/>
                      <a:pt x="21033" y="24893"/>
                      <a:pt x="21271" y="24889"/>
                    </a:cubicBezTo>
                    <a:cubicBezTo>
                      <a:pt x="21590" y="24889"/>
                      <a:pt x="22131" y="24539"/>
                      <a:pt x="22131" y="23966"/>
                    </a:cubicBezTo>
                    <a:cubicBezTo>
                      <a:pt x="22195" y="22565"/>
                      <a:pt x="22258" y="19828"/>
                      <a:pt x="22258" y="18236"/>
                    </a:cubicBezTo>
                    <a:cubicBezTo>
                      <a:pt x="22258" y="16540"/>
                      <a:pt x="22535" y="16338"/>
                      <a:pt x="22667" y="16338"/>
                    </a:cubicBezTo>
                    <a:cubicBezTo>
                      <a:pt x="22708" y="16338"/>
                      <a:pt x="22736" y="16358"/>
                      <a:pt x="22736" y="16358"/>
                    </a:cubicBezTo>
                    <a:cubicBezTo>
                      <a:pt x="22736" y="16358"/>
                      <a:pt x="22763" y="16338"/>
                      <a:pt x="22805" y="16338"/>
                    </a:cubicBezTo>
                    <a:cubicBezTo>
                      <a:pt x="22937" y="16338"/>
                      <a:pt x="23213" y="16540"/>
                      <a:pt x="23213" y="18236"/>
                    </a:cubicBezTo>
                    <a:cubicBezTo>
                      <a:pt x="23213" y="19732"/>
                      <a:pt x="23277" y="22311"/>
                      <a:pt x="23341" y="23775"/>
                    </a:cubicBezTo>
                    <a:cubicBezTo>
                      <a:pt x="23341" y="24444"/>
                      <a:pt x="23914" y="24889"/>
                      <a:pt x="24232" y="24889"/>
                    </a:cubicBezTo>
                    <a:cubicBezTo>
                      <a:pt x="24474" y="24893"/>
                      <a:pt x="24731" y="24895"/>
                      <a:pt x="25001" y="24895"/>
                    </a:cubicBezTo>
                    <a:cubicBezTo>
                      <a:pt x="27428" y="24895"/>
                      <a:pt x="30831" y="24689"/>
                      <a:pt x="32636" y="22884"/>
                    </a:cubicBezTo>
                    <a:cubicBezTo>
                      <a:pt x="36457" y="18586"/>
                      <a:pt x="35597" y="21037"/>
                      <a:pt x="37093" y="19541"/>
                    </a:cubicBezTo>
                    <a:cubicBezTo>
                      <a:pt x="43779" y="12856"/>
                      <a:pt x="37348" y="5247"/>
                      <a:pt x="33432" y="2446"/>
                    </a:cubicBezTo>
                    <a:lnTo>
                      <a:pt x="33432" y="2446"/>
                    </a:lnTo>
                    <a:cubicBezTo>
                      <a:pt x="33464" y="2573"/>
                      <a:pt x="33496" y="2764"/>
                      <a:pt x="33496" y="2955"/>
                    </a:cubicBezTo>
                    <a:cubicBezTo>
                      <a:pt x="33496" y="8717"/>
                      <a:pt x="29580" y="8017"/>
                      <a:pt x="29580" y="10627"/>
                    </a:cubicBezTo>
                    <a:cubicBezTo>
                      <a:pt x="29580" y="11218"/>
                      <a:pt x="29996" y="11311"/>
                      <a:pt x="30574" y="11311"/>
                    </a:cubicBezTo>
                    <a:cubicBezTo>
                      <a:pt x="30839" y="11311"/>
                      <a:pt x="31137" y="11292"/>
                      <a:pt x="31446" y="11292"/>
                    </a:cubicBezTo>
                    <a:cubicBezTo>
                      <a:pt x="32679" y="11292"/>
                      <a:pt x="34069" y="11602"/>
                      <a:pt x="34069" y="14702"/>
                    </a:cubicBezTo>
                    <a:cubicBezTo>
                      <a:pt x="34069" y="18968"/>
                      <a:pt x="31936" y="16580"/>
                      <a:pt x="31872" y="19350"/>
                    </a:cubicBezTo>
                    <a:cubicBezTo>
                      <a:pt x="31872" y="19350"/>
                      <a:pt x="32700" y="20719"/>
                      <a:pt x="30631" y="20719"/>
                    </a:cubicBezTo>
                    <a:cubicBezTo>
                      <a:pt x="29414" y="20719"/>
                      <a:pt x="28747" y="20994"/>
                      <a:pt x="28204" y="20994"/>
                    </a:cubicBezTo>
                    <a:cubicBezTo>
                      <a:pt x="27823" y="20994"/>
                      <a:pt x="27503" y="20859"/>
                      <a:pt x="27097" y="20401"/>
                    </a:cubicBezTo>
                    <a:cubicBezTo>
                      <a:pt x="25091" y="18140"/>
                      <a:pt x="27288" y="18936"/>
                      <a:pt x="26556" y="16580"/>
                    </a:cubicBezTo>
                    <a:cubicBezTo>
                      <a:pt x="26126" y="15172"/>
                      <a:pt x="25299" y="14881"/>
                      <a:pt x="24489" y="14881"/>
                    </a:cubicBezTo>
                    <a:cubicBezTo>
                      <a:pt x="23980" y="14881"/>
                      <a:pt x="23479" y="14996"/>
                      <a:pt x="23086" y="15021"/>
                    </a:cubicBezTo>
                    <a:lnTo>
                      <a:pt x="23054" y="15021"/>
                    </a:lnTo>
                    <a:cubicBezTo>
                      <a:pt x="22661" y="14996"/>
                      <a:pt x="22160" y="14881"/>
                      <a:pt x="21651" y="14881"/>
                    </a:cubicBezTo>
                    <a:cubicBezTo>
                      <a:pt x="20841" y="14881"/>
                      <a:pt x="20014" y="15172"/>
                      <a:pt x="19584" y="16580"/>
                    </a:cubicBezTo>
                    <a:cubicBezTo>
                      <a:pt x="18852" y="18936"/>
                      <a:pt x="21048" y="18140"/>
                      <a:pt x="19043" y="20401"/>
                    </a:cubicBezTo>
                    <a:cubicBezTo>
                      <a:pt x="18637" y="20859"/>
                      <a:pt x="18316" y="20994"/>
                      <a:pt x="17936" y="20994"/>
                    </a:cubicBezTo>
                    <a:cubicBezTo>
                      <a:pt x="17393" y="20994"/>
                      <a:pt x="16726" y="20719"/>
                      <a:pt x="15509" y="20719"/>
                    </a:cubicBezTo>
                    <a:cubicBezTo>
                      <a:pt x="13440" y="20719"/>
                      <a:pt x="14268" y="19350"/>
                      <a:pt x="14268" y="19350"/>
                    </a:cubicBezTo>
                    <a:cubicBezTo>
                      <a:pt x="14204" y="16580"/>
                      <a:pt x="12071" y="18968"/>
                      <a:pt x="12071" y="14702"/>
                    </a:cubicBezTo>
                    <a:cubicBezTo>
                      <a:pt x="12071" y="11602"/>
                      <a:pt x="13461" y="11292"/>
                      <a:pt x="14694" y="11292"/>
                    </a:cubicBezTo>
                    <a:cubicBezTo>
                      <a:pt x="15003" y="11292"/>
                      <a:pt x="15301" y="11311"/>
                      <a:pt x="15566" y="11311"/>
                    </a:cubicBezTo>
                    <a:cubicBezTo>
                      <a:pt x="16144" y="11311"/>
                      <a:pt x="16560" y="11218"/>
                      <a:pt x="16560" y="10627"/>
                    </a:cubicBezTo>
                    <a:cubicBezTo>
                      <a:pt x="16560" y="8017"/>
                      <a:pt x="13281" y="9863"/>
                      <a:pt x="13281" y="4101"/>
                    </a:cubicBezTo>
                    <a:cubicBezTo>
                      <a:pt x="13281" y="3216"/>
                      <a:pt x="13653" y="2882"/>
                      <a:pt x="14121" y="2882"/>
                    </a:cubicBezTo>
                    <a:cubicBezTo>
                      <a:pt x="14915" y="2882"/>
                      <a:pt x="15987" y="3845"/>
                      <a:pt x="15987" y="4706"/>
                    </a:cubicBezTo>
                    <a:cubicBezTo>
                      <a:pt x="15987" y="8303"/>
                      <a:pt x="19584" y="4961"/>
                      <a:pt x="19584" y="8272"/>
                    </a:cubicBezTo>
                    <a:cubicBezTo>
                      <a:pt x="19584" y="11283"/>
                      <a:pt x="21035" y="11392"/>
                      <a:pt x="22667" y="11392"/>
                    </a:cubicBezTo>
                    <a:cubicBezTo>
                      <a:pt x="22795" y="11392"/>
                      <a:pt x="22924" y="11391"/>
                      <a:pt x="23054" y="11391"/>
                    </a:cubicBezTo>
                    <a:lnTo>
                      <a:pt x="23086" y="11391"/>
                    </a:lnTo>
                    <a:cubicBezTo>
                      <a:pt x="23216" y="11391"/>
                      <a:pt x="23345" y="11392"/>
                      <a:pt x="23473" y="11392"/>
                    </a:cubicBezTo>
                    <a:cubicBezTo>
                      <a:pt x="25105" y="11392"/>
                      <a:pt x="26556" y="11283"/>
                      <a:pt x="26556" y="8272"/>
                    </a:cubicBezTo>
                    <a:cubicBezTo>
                      <a:pt x="26556" y="4961"/>
                      <a:pt x="30790" y="7125"/>
                      <a:pt x="30790" y="3528"/>
                    </a:cubicBezTo>
                    <a:cubicBezTo>
                      <a:pt x="30790" y="2764"/>
                      <a:pt x="31618" y="1936"/>
                      <a:pt x="32382" y="1745"/>
                    </a:cubicBezTo>
                    <a:cubicBezTo>
                      <a:pt x="31872" y="1459"/>
                      <a:pt x="31427" y="1332"/>
                      <a:pt x="31204" y="1332"/>
                    </a:cubicBezTo>
                    <a:lnTo>
                      <a:pt x="30917" y="1332"/>
                    </a:lnTo>
                    <a:cubicBezTo>
                      <a:pt x="30758" y="1332"/>
                      <a:pt x="30599" y="1363"/>
                      <a:pt x="30408" y="1395"/>
                    </a:cubicBezTo>
                    <a:cubicBezTo>
                      <a:pt x="30249" y="1427"/>
                      <a:pt x="30090" y="1459"/>
                      <a:pt x="29930" y="1523"/>
                    </a:cubicBezTo>
                    <a:cubicBezTo>
                      <a:pt x="29230" y="1745"/>
                      <a:pt x="28625" y="2127"/>
                      <a:pt x="28179" y="2446"/>
                    </a:cubicBezTo>
                    <a:cubicBezTo>
                      <a:pt x="27734" y="2764"/>
                      <a:pt x="27479" y="2987"/>
                      <a:pt x="27479" y="2987"/>
                    </a:cubicBezTo>
                    <a:lnTo>
                      <a:pt x="27447" y="2987"/>
                    </a:lnTo>
                    <a:cubicBezTo>
                      <a:pt x="27447" y="2987"/>
                      <a:pt x="27702" y="2700"/>
                      <a:pt x="28116" y="2350"/>
                    </a:cubicBezTo>
                    <a:cubicBezTo>
                      <a:pt x="28530" y="2000"/>
                      <a:pt x="29135" y="1586"/>
                      <a:pt x="29835" y="1268"/>
                    </a:cubicBezTo>
                    <a:cubicBezTo>
                      <a:pt x="29930" y="1236"/>
                      <a:pt x="30026" y="1204"/>
                      <a:pt x="30121" y="1172"/>
                    </a:cubicBezTo>
                    <a:cubicBezTo>
                      <a:pt x="29029" y="815"/>
                      <a:pt x="28102" y="0"/>
                      <a:pt x="26326" y="0"/>
                    </a:cubicBezTo>
                    <a:close/>
                  </a:path>
                </a:pathLst>
              </a:custGeom>
              <a:solidFill>
                <a:srgbClr val="EFE3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9"/>
              <p:cNvSpPr/>
              <p:nvPr/>
            </p:nvSpPr>
            <p:spPr>
              <a:xfrm>
                <a:off x="3702216" y="1419842"/>
                <a:ext cx="440125" cy="379177"/>
              </a:xfrm>
              <a:custGeom>
                <a:avLst/>
                <a:gdLst/>
                <a:ahLst/>
                <a:cxnLst/>
                <a:rect l="l" t="t" r="r" b="b"/>
                <a:pathLst>
                  <a:path w="21998" h="19250" extrusionOk="0">
                    <a:moveTo>
                      <a:pt x="20311" y="0"/>
                    </a:moveTo>
                    <a:cubicBezTo>
                      <a:pt x="19547" y="191"/>
                      <a:pt x="18719" y="1019"/>
                      <a:pt x="18719" y="1783"/>
                    </a:cubicBezTo>
                    <a:cubicBezTo>
                      <a:pt x="18719" y="5380"/>
                      <a:pt x="14485" y="3216"/>
                      <a:pt x="14485" y="6527"/>
                    </a:cubicBezTo>
                    <a:cubicBezTo>
                      <a:pt x="14485" y="9538"/>
                      <a:pt x="13034" y="9647"/>
                      <a:pt x="11402" y="9647"/>
                    </a:cubicBezTo>
                    <a:cubicBezTo>
                      <a:pt x="11274" y="9647"/>
                      <a:pt x="11145" y="9646"/>
                      <a:pt x="11015" y="9646"/>
                    </a:cubicBezTo>
                    <a:cubicBezTo>
                      <a:pt x="10883" y="9646"/>
                      <a:pt x="10752" y="9647"/>
                      <a:pt x="10622" y="9647"/>
                    </a:cubicBezTo>
                    <a:cubicBezTo>
                      <a:pt x="8964" y="9647"/>
                      <a:pt x="7513" y="9538"/>
                      <a:pt x="7513" y="6527"/>
                    </a:cubicBezTo>
                    <a:cubicBezTo>
                      <a:pt x="7513" y="3216"/>
                      <a:pt x="3916" y="6558"/>
                      <a:pt x="3916" y="2961"/>
                    </a:cubicBezTo>
                    <a:cubicBezTo>
                      <a:pt x="3916" y="2100"/>
                      <a:pt x="2844" y="1137"/>
                      <a:pt x="2050" y="1137"/>
                    </a:cubicBezTo>
                    <a:cubicBezTo>
                      <a:pt x="1582" y="1137"/>
                      <a:pt x="1210" y="1471"/>
                      <a:pt x="1210" y="2356"/>
                    </a:cubicBezTo>
                    <a:cubicBezTo>
                      <a:pt x="1210" y="8118"/>
                      <a:pt x="4489" y="6272"/>
                      <a:pt x="4489" y="8914"/>
                    </a:cubicBezTo>
                    <a:cubicBezTo>
                      <a:pt x="4489" y="9481"/>
                      <a:pt x="4093" y="9577"/>
                      <a:pt x="3537" y="9577"/>
                    </a:cubicBezTo>
                    <a:cubicBezTo>
                      <a:pt x="3253" y="9577"/>
                      <a:pt x="2928" y="9552"/>
                      <a:pt x="2592" y="9552"/>
                    </a:cubicBezTo>
                    <a:cubicBezTo>
                      <a:pt x="1367" y="9552"/>
                      <a:pt x="0" y="9883"/>
                      <a:pt x="0" y="12957"/>
                    </a:cubicBezTo>
                    <a:cubicBezTo>
                      <a:pt x="0" y="17223"/>
                      <a:pt x="2133" y="14835"/>
                      <a:pt x="2197" y="17605"/>
                    </a:cubicBezTo>
                    <a:cubicBezTo>
                      <a:pt x="2197" y="17605"/>
                      <a:pt x="1369" y="18974"/>
                      <a:pt x="3438" y="18974"/>
                    </a:cubicBezTo>
                    <a:cubicBezTo>
                      <a:pt x="4655" y="18974"/>
                      <a:pt x="5322" y="19249"/>
                      <a:pt x="5865" y="19249"/>
                    </a:cubicBezTo>
                    <a:cubicBezTo>
                      <a:pt x="6245" y="19249"/>
                      <a:pt x="6566" y="19114"/>
                      <a:pt x="6972" y="18656"/>
                    </a:cubicBezTo>
                    <a:cubicBezTo>
                      <a:pt x="8977" y="16427"/>
                      <a:pt x="6813" y="17191"/>
                      <a:pt x="7513" y="14835"/>
                    </a:cubicBezTo>
                    <a:cubicBezTo>
                      <a:pt x="7963" y="13427"/>
                      <a:pt x="8785" y="13136"/>
                      <a:pt x="9596" y="13136"/>
                    </a:cubicBezTo>
                    <a:cubicBezTo>
                      <a:pt x="10105" y="13136"/>
                      <a:pt x="10610" y="13251"/>
                      <a:pt x="11015" y="13276"/>
                    </a:cubicBezTo>
                    <a:cubicBezTo>
                      <a:pt x="11408" y="13251"/>
                      <a:pt x="11909" y="13136"/>
                      <a:pt x="12418" y="13136"/>
                    </a:cubicBezTo>
                    <a:cubicBezTo>
                      <a:pt x="13228" y="13136"/>
                      <a:pt x="14055" y="13427"/>
                      <a:pt x="14485" y="14835"/>
                    </a:cubicBezTo>
                    <a:cubicBezTo>
                      <a:pt x="15217" y="17191"/>
                      <a:pt x="13020" y="16427"/>
                      <a:pt x="15026" y="18656"/>
                    </a:cubicBezTo>
                    <a:cubicBezTo>
                      <a:pt x="15432" y="19114"/>
                      <a:pt x="15752" y="19249"/>
                      <a:pt x="16133" y="19249"/>
                    </a:cubicBezTo>
                    <a:cubicBezTo>
                      <a:pt x="16676" y="19249"/>
                      <a:pt x="17343" y="18974"/>
                      <a:pt x="18560" y="18974"/>
                    </a:cubicBezTo>
                    <a:cubicBezTo>
                      <a:pt x="20629" y="18974"/>
                      <a:pt x="19801" y="17605"/>
                      <a:pt x="19801" y="17605"/>
                    </a:cubicBezTo>
                    <a:cubicBezTo>
                      <a:pt x="19865" y="14835"/>
                      <a:pt x="21998" y="17223"/>
                      <a:pt x="21998" y="12957"/>
                    </a:cubicBezTo>
                    <a:cubicBezTo>
                      <a:pt x="21998" y="9883"/>
                      <a:pt x="20631" y="9552"/>
                      <a:pt x="19406" y="9552"/>
                    </a:cubicBezTo>
                    <a:cubicBezTo>
                      <a:pt x="19070" y="9552"/>
                      <a:pt x="18745" y="9577"/>
                      <a:pt x="18461" y="9577"/>
                    </a:cubicBezTo>
                    <a:cubicBezTo>
                      <a:pt x="17905" y="9577"/>
                      <a:pt x="17509" y="9481"/>
                      <a:pt x="17509" y="8914"/>
                    </a:cubicBezTo>
                    <a:cubicBezTo>
                      <a:pt x="17509" y="6272"/>
                      <a:pt x="21425" y="6972"/>
                      <a:pt x="21425" y="1210"/>
                    </a:cubicBezTo>
                    <a:cubicBezTo>
                      <a:pt x="21425" y="1019"/>
                      <a:pt x="21425" y="828"/>
                      <a:pt x="21361" y="701"/>
                    </a:cubicBezTo>
                    <a:cubicBezTo>
                      <a:pt x="20979" y="414"/>
                      <a:pt x="20629" y="191"/>
                      <a:pt x="20311" y="0"/>
                    </a:cubicBezTo>
                    <a:close/>
                  </a:path>
                </a:pathLst>
              </a:custGeom>
              <a:solidFill>
                <a:srgbClr val="938B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9"/>
              <p:cNvSpPr/>
              <p:nvPr/>
            </p:nvSpPr>
            <p:spPr>
              <a:xfrm>
                <a:off x="3894568" y="1622392"/>
                <a:ext cx="41416" cy="28227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433" extrusionOk="0">
                    <a:moveTo>
                      <a:pt x="1051" y="0"/>
                    </a:moveTo>
                    <a:cubicBezTo>
                      <a:pt x="478" y="0"/>
                      <a:pt x="0" y="318"/>
                      <a:pt x="0" y="732"/>
                    </a:cubicBezTo>
                    <a:cubicBezTo>
                      <a:pt x="0" y="1114"/>
                      <a:pt x="478" y="1433"/>
                      <a:pt x="1051" y="1433"/>
                    </a:cubicBezTo>
                    <a:cubicBezTo>
                      <a:pt x="1592" y="1433"/>
                      <a:pt x="2069" y="1114"/>
                      <a:pt x="2069" y="732"/>
                    </a:cubicBezTo>
                    <a:cubicBezTo>
                      <a:pt x="2069" y="318"/>
                      <a:pt x="1592" y="0"/>
                      <a:pt x="1051" y="0"/>
                    </a:cubicBezTo>
                    <a:close/>
                  </a:path>
                </a:pathLst>
              </a:custGeom>
              <a:solidFill>
                <a:srgbClr val="FEFA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9"/>
              <p:cNvSpPr/>
              <p:nvPr/>
            </p:nvSpPr>
            <p:spPr>
              <a:xfrm>
                <a:off x="4142321" y="1466880"/>
                <a:ext cx="460533" cy="452117"/>
              </a:xfrm>
              <a:custGeom>
                <a:avLst/>
                <a:gdLst/>
                <a:ahLst/>
                <a:cxnLst/>
                <a:rect l="l" t="t" r="r" b="b"/>
                <a:pathLst>
                  <a:path w="23018" h="22953" extrusionOk="0">
                    <a:moveTo>
                      <a:pt x="701" y="18337"/>
                    </a:moveTo>
                    <a:lnTo>
                      <a:pt x="765" y="17509"/>
                    </a:lnTo>
                    <a:cubicBezTo>
                      <a:pt x="1211" y="17668"/>
                      <a:pt x="3216" y="18305"/>
                      <a:pt x="4044" y="17350"/>
                    </a:cubicBezTo>
                    <a:cubicBezTo>
                      <a:pt x="4044" y="17350"/>
                      <a:pt x="2420" y="17223"/>
                      <a:pt x="1083" y="17127"/>
                    </a:cubicBezTo>
                    <a:lnTo>
                      <a:pt x="1" y="16872"/>
                    </a:lnTo>
                    <a:cubicBezTo>
                      <a:pt x="1" y="16872"/>
                      <a:pt x="1083" y="16331"/>
                      <a:pt x="1083" y="16331"/>
                    </a:cubicBezTo>
                    <a:cubicBezTo>
                      <a:pt x="2229" y="16586"/>
                      <a:pt x="6782" y="16904"/>
                      <a:pt x="8214" y="15281"/>
                    </a:cubicBezTo>
                    <a:cubicBezTo>
                      <a:pt x="10156" y="13434"/>
                      <a:pt x="14008" y="11206"/>
                      <a:pt x="16205" y="11397"/>
                    </a:cubicBezTo>
                    <a:cubicBezTo>
                      <a:pt x="16205" y="11397"/>
                      <a:pt x="16587" y="9805"/>
                      <a:pt x="13976" y="9710"/>
                    </a:cubicBezTo>
                    <a:cubicBezTo>
                      <a:pt x="11812" y="9646"/>
                      <a:pt x="10952" y="7036"/>
                      <a:pt x="10761" y="4966"/>
                    </a:cubicBezTo>
                    <a:cubicBezTo>
                      <a:pt x="10729" y="4266"/>
                      <a:pt x="10220" y="3152"/>
                      <a:pt x="9647" y="2197"/>
                    </a:cubicBezTo>
                    <a:cubicBezTo>
                      <a:pt x="9742" y="1815"/>
                      <a:pt x="9870" y="1592"/>
                      <a:pt x="9870" y="1210"/>
                    </a:cubicBezTo>
                    <a:cubicBezTo>
                      <a:pt x="9838" y="955"/>
                      <a:pt x="9806" y="732"/>
                      <a:pt x="9774" y="509"/>
                    </a:cubicBezTo>
                    <a:cubicBezTo>
                      <a:pt x="9870" y="382"/>
                      <a:pt x="9965" y="255"/>
                      <a:pt x="10061" y="96"/>
                    </a:cubicBezTo>
                    <a:cubicBezTo>
                      <a:pt x="10156" y="255"/>
                      <a:pt x="9933" y="0"/>
                      <a:pt x="10061" y="96"/>
                    </a:cubicBezTo>
                    <a:cubicBezTo>
                      <a:pt x="13276" y="2929"/>
                      <a:pt x="14931" y="2770"/>
                      <a:pt x="16014" y="4616"/>
                    </a:cubicBezTo>
                    <a:cubicBezTo>
                      <a:pt x="17064" y="6462"/>
                      <a:pt x="17351" y="9773"/>
                      <a:pt x="19993" y="10824"/>
                    </a:cubicBezTo>
                    <a:cubicBezTo>
                      <a:pt x="22604" y="11843"/>
                      <a:pt x="23018" y="12861"/>
                      <a:pt x="22063" y="12129"/>
                    </a:cubicBezTo>
                    <a:cubicBezTo>
                      <a:pt x="21107" y="11429"/>
                      <a:pt x="18720" y="14167"/>
                      <a:pt x="19898" y="15758"/>
                    </a:cubicBezTo>
                    <a:cubicBezTo>
                      <a:pt x="20025" y="15917"/>
                      <a:pt x="20184" y="16045"/>
                      <a:pt x="19834" y="15854"/>
                    </a:cubicBezTo>
                    <a:cubicBezTo>
                      <a:pt x="18624" y="15122"/>
                      <a:pt x="15314" y="13434"/>
                      <a:pt x="12926" y="15090"/>
                    </a:cubicBezTo>
                    <a:cubicBezTo>
                      <a:pt x="12926" y="15122"/>
                      <a:pt x="12926" y="15122"/>
                      <a:pt x="12926" y="15122"/>
                    </a:cubicBezTo>
                    <a:lnTo>
                      <a:pt x="13021" y="15090"/>
                    </a:lnTo>
                    <a:cubicBezTo>
                      <a:pt x="7514" y="18401"/>
                      <a:pt x="5859" y="22953"/>
                      <a:pt x="1402" y="22826"/>
                    </a:cubicBezTo>
                    <a:lnTo>
                      <a:pt x="1402" y="22316"/>
                    </a:lnTo>
                    <a:cubicBezTo>
                      <a:pt x="1402" y="22316"/>
                      <a:pt x="2675" y="22698"/>
                      <a:pt x="4521" y="21457"/>
                    </a:cubicBezTo>
                    <a:cubicBezTo>
                      <a:pt x="3757" y="21902"/>
                      <a:pt x="2389" y="22348"/>
                      <a:pt x="1051" y="21871"/>
                    </a:cubicBezTo>
                    <a:lnTo>
                      <a:pt x="1051" y="21489"/>
                    </a:lnTo>
                    <a:cubicBezTo>
                      <a:pt x="1051" y="21489"/>
                      <a:pt x="2771" y="22412"/>
                      <a:pt x="4139" y="20979"/>
                    </a:cubicBezTo>
                    <a:cubicBezTo>
                      <a:pt x="4076" y="21043"/>
                      <a:pt x="3312" y="21266"/>
                      <a:pt x="1051" y="20788"/>
                    </a:cubicBezTo>
                    <a:lnTo>
                      <a:pt x="1051" y="20056"/>
                    </a:lnTo>
                    <a:cubicBezTo>
                      <a:pt x="1051" y="20056"/>
                      <a:pt x="3057" y="21138"/>
                      <a:pt x="4362" y="19451"/>
                    </a:cubicBezTo>
                    <a:cubicBezTo>
                      <a:pt x="4362" y="19451"/>
                      <a:pt x="1752" y="20374"/>
                      <a:pt x="1147" y="19706"/>
                    </a:cubicBezTo>
                    <a:lnTo>
                      <a:pt x="1147" y="19101"/>
                    </a:lnTo>
                    <a:cubicBezTo>
                      <a:pt x="1529" y="19356"/>
                      <a:pt x="3057" y="19929"/>
                      <a:pt x="5063" y="18178"/>
                    </a:cubicBezTo>
                    <a:cubicBezTo>
                      <a:pt x="5063" y="18178"/>
                      <a:pt x="1370" y="18783"/>
                      <a:pt x="701" y="18337"/>
                    </a:cubicBezTo>
                    <a:close/>
                  </a:path>
                </a:pathLst>
              </a:custGeom>
              <a:solidFill>
                <a:srgbClr val="DE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9"/>
              <p:cNvSpPr/>
              <p:nvPr/>
            </p:nvSpPr>
            <p:spPr>
              <a:xfrm>
                <a:off x="4048706" y="1687591"/>
                <a:ext cx="596824" cy="745609"/>
              </a:xfrm>
              <a:custGeom>
                <a:avLst/>
                <a:gdLst/>
                <a:ahLst/>
                <a:cxnLst/>
                <a:rect l="l" t="t" r="r" b="b"/>
                <a:pathLst>
                  <a:path w="29830" h="37853" extrusionOk="0">
                    <a:moveTo>
                      <a:pt x="478" y="1"/>
                    </a:moveTo>
                    <a:lnTo>
                      <a:pt x="0" y="33"/>
                    </a:lnTo>
                    <a:cubicBezTo>
                      <a:pt x="159" y="3057"/>
                      <a:pt x="1560" y="8055"/>
                      <a:pt x="4680" y="9519"/>
                    </a:cubicBezTo>
                    <a:cubicBezTo>
                      <a:pt x="5272" y="9794"/>
                      <a:pt x="5891" y="9932"/>
                      <a:pt x="6537" y="9932"/>
                    </a:cubicBezTo>
                    <a:cubicBezTo>
                      <a:pt x="7836" y="9932"/>
                      <a:pt x="9240" y="9373"/>
                      <a:pt x="10729" y="8246"/>
                    </a:cubicBezTo>
                    <a:cubicBezTo>
                      <a:pt x="11906" y="7355"/>
                      <a:pt x="12989" y="6463"/>
                      <a:pt x="13912" y="5699"/>
                    </a:cubicBezTo>
                    <a:cubicBezTo>
                      <a:pt x="16475" y="3536"/>
                      <a:pt x="18446" y="1886"/>
                      <a:pt x="20858" y="1886"/>
                    </a:cubicBezTo>
                    <a:cubicBezTo>
                      <a:pt x="23060" y="1886"/>
                      <a:pt x="25630" y="3261"/>
                      <a:pt x="29352" y="6877"/>
                    </a:cubicBezTo>
                    <a:lnTo>
                      <a:pt x="29352" y="37852"/>
                    </a:lnTo>
                    <a:cubicBezTo>
                      <a:pt x="29479" y="37725"/>
                      <a:pt x="29638" y="37566"/>
                      <a:pt x="29829" y="37439"/>
                    </a:cubicBezTo>
                    <a:lnTo>
                      <a:pt x="29829" y="6750"/>
                    </a:lnTo>
                    <a:cubicBezTo>
                      <a:pt x="29829" y="6686"/>
                      <a:pt x="29798" y="6623"/>
                      <a:pt x="29766" y="6591"/>
                    </a:cubicBezTo>
                    <a:cubicBezTo>
                      <a:pt x="25881" y="2811"/>
                      <a:pt x="23158" y="1394"/>
                      <a:pt x="20839" y="1394"/>
                    </a:cubicBezTo>
                    <a:cubicBezTo>
                      <a:pt x="18274" y="1394"/>
                      <a:pt x="16202" y="3127"/>
                      <a:pt x="13594" y="5317"/>
                    </a:cubicBezTo>
                    <a:cubicBezTo>
                      <a:pt x="12607" y="6145"/>
                      <a:pt x="11620" y="6973"/>
                      <a:pt x="10442" y="7864"/>
                    </a:cubicBezTo>
                    <a:cubicBezTo>
                      <a:pt x="9047" y="8916"/>
                      <a:pt x="7739" y="9447"/>
                      <a:pt x="6537" y="9447"/>
                    </a:cubicBezTo>
                    <a:cubicBezTo>
                      <a:pt x="5956" y="9447"/>
                      <a:pt x="5400" y="9323"/>
                      <a:pt x="4871" y="9074"/>
                    </a:cubicBezTo>
                    <a:cubicBezTo>
                      <a:pt x="1942" y="7705"/>
                      <a:pt x="637" y="2898"/>
                      <a:pt x="478" y="1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9"/>
              <p:cNvSpPr/>
              <p:nvPr/>
            </p:nvSpPr>
            <p:spPr>
              <a:xfrm>
                <a:off x="3316851" y="2572383"/>
                <a:ext cx="1203831" cy="649663"/>
              </a:xfrm>
              <a:custGeom>
                <a:avLst/>
                <a:gdLst/>
                <a:ahLst/>
                <a:cxnLst/>
                <a:rect l="l" t="t" r="r" b="b"/>
                <a:pathLst>
                  <a:path w="60169" h="32982" extrusionOk="0">
                    <a:moveTo>
                      <a:pt x="23654" y="1"/>
                    </a:moveTo>
                    <a:cubicBezTo>
                      <a:pt x="19516" y="1"/>
                      <a:pt x="16332" y="319"/>
                      <a:pt x="12799" y="4426"/>
                    </a:cubicBezTo>
                    <a:cubicBezTo>
                      <a:pt x="8947" y="8946"/>
                      <a:pt x="4999" y="17701"/>
                      <a:pt x="1" y="32822"/>
                    </a:cubicBezTo>
                    <a:lnTo>
                      <a:pt x="447" y="32982"/>
                    </a:lnTo>
                    <a:cubicBezTo>
                      <a:pt x="5445" y="17924"/>
                      <a:pt x="9360" y="9201"/>
                      <a:pt x="13181" y="4744"/>
                    </a:cubicBezTo>
                    <a:cubicBezTo>
                      <a:pt x="16555" y="797"/>
                      <a:pt x="19516" y="478"/>
                      <a:pt x="23654" y="478"/>
                    </a:cubicBezTo>
                    <a:lnTo>
                      <a:pt x="56412" y="478"/>
                    </a:lnTo>
                    <a:cubicBezTo>
                      <a:pt x="56540" y="319"/>
                      <a:pt x="60042" y="160"/>
                      <a:pt x="60169" y="1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9"/>
              <p:cNvSpPr/>
              <p:nvPr/>
            </p:nvSpPr>
            <p:spPr>
              <a:xfrm>
                <a:off x="4039142" y="1674433"/>
                <a:ext cx="28691" cy="28857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465" extrusionOk="0">
                    <a:moveTo>
                      <a:pt x="701" y="0"/>
                    </a:moveTo>
                    <a:cubicBezTo>
                      <a:pt x="319" y="0"/>
                      <a:pt x="1" y="319"/>
                      <a:pt x="1" y="733"/>
                    </a:cubicBezTo>
                    <a:cubicBezTo>
                      <a:pt x="1" y="1115"/>
                      <a:pt x="319" y="1465"/>
                      <a:pt x="701" y="1465"/>
                    </a:cubicBezTo>
                    <a:cubicBezTo>
                      <a:pt x="1115" y="1465"/>
                      <a:pt x="1433" y="1115"/>
                      <a:pt x="1433" y="733"/>
                    </a:cubicBezTo>
                    <a:cubicBezTo>
                      <a:pt x="1433" y="319"/>
                      <a:pt x="1115" y="0"/>
                      <a:pt x="701" y="0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9"/>
              <p:cNvSpPr/>
              <p:nvPr/>
            </p:nvSpPr>
            <p:spPr>
              <a:xfrm>
                <a:off x="3304767" y="3209478"/>
                <a:ext cx="36954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80" extrusionOk="0">
                    <a:moveTo>
                      <a:pt x="0" y="1"/>
                    </a:moveTo>
                    <a:lnTo>
                      <a:pt x="382" y="1879"/>
                    </a:lnTo>
                    <a:lnTo>
                      <a:pt x="1846" y="6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9"/>
              <p:cNvSpPr/>
              <p:nvPr/>
            </p:nvSpPr>
            <p:spPr>
              <a:xfrm>
                <a:off x="4090741" y="1427997"/>
                <a:ext cx="597464" cy="462793"/>
              </a:xfrm>
              <a:custGeom>
                <a:avLst/>
                <a:gdLst/>
                <a:ahLst/>
                <a:cxnLst/>
                <a:rect l="l" t="t" r="r" b="b"/>
                <a:pathLst>
                  <a:path w="29862" h="23495" fill="none" extrusionOk="0">
                    <a:moveTo>
                      <a:pt x="29861" y="23494"/>
                    </a:moveTo>
                    <a:lnTo>
                      <a:pt x="29861" y="19515"/>
                    </a:lnTo>
                    <a:cubicBezTo>
                      <a:pt x="27633" y="17860"/>
                      <a:pt x="25405" y="16204"/>
                      <a:pt x="23431" y="14708"/>
                    </a:cubicBezTo>
                    <a:cubicBezTo>
                      <a:pt x="21489" y="13180"/>
                      <a:pt x="19802" y="11811"/>
                      <a:pt x="18624" y="10697"/>
                    </a:cubicBezTo>
                    <a:cubicBezTo>
                      <a:pt x="17414" y="9583"/>
                      <a:pt x="16745" y="8723"/>
                      <a:pt x="16268" y="8023"/>
                    </a:cubicBezTo>
                    <a:cubicBezTo>
                      <a:pt x="15759" y="7322"/>
                      <a:pt x="15408" y="6781"/>
                      <a:pt x="14835" y="5953"/>
                    </a:cubicBezTo>
                    <a:cubicBezTo>
                      <a:pt x="14231" y="5158"/>
                      <a:pt x="13371" y="4075"/>
                      <a:pt x="12416" y="3247"/>
                    </a:cubicBezTo>
                    <a:cubicBezTo>
                      <a:pt x="11493" y="2388"/>
                      <a:pt x="10474" y="1751"/>
                      <a:pt x="9296" y="1274"/>
                    </a:cubicBezTo>
                    <a:cubicBezTo>
                      <a:pt x="8150" y="828"/>
                      <a:pt x="6813" y="541"/>
                      <a:pt x="5667" y="319"/>
                    </a:cubicBezTo>
                    <a:cubicBezTo>
                      <a:pt x="4521" y="128"/>
                      <a:pt x="3566" y="0"/>
                      <a:pt x="2834" y="0"/>
                    </a:cubicBezTo>
                    <a:cubicBezTo>
                      <a:pt x="2101" y="0"/>
                      <a:pt x="1592" y="96"/>
                      <a:pt x="1146" y="541"/>
                    </a:cubicBezTo>
                    <a:cubicBezTo>
                      <a:pt x="733" y="987"/>
                      <a:pt x="350" y="1783"/>
                      <a:pt x="0" y="2547"/>
                    </a:cubicBezTo>
                  </a:path>
                </a:pathLst>
              </a:custGeom>
              <a:noFill/>
              <a:ln w="103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9"/>
              <p:cNvSpPr/>
              <p:nvPr/>
            </p:nvSpPr>
            <p:spPr>
              <a:xfrm>
                <a:off x="4414943" y="1572222"/>
                <a:ext cx="19767" cy="10676"/>
              </a:xfrm>
              <a:custGeom>
                <a:avLst/>
                <a:gdLst/>
                <a:ahLst/>
                <a:cxnLst/>
                <a:rect l="l" t="t" r="r" b="b"/>
                <a:pathLst>
                  <a:path w="988" h="542" fill="none" extrusionOk="0">
                    <a:moveTo>
                      <a:pt x="0" y="541"/>
                    </a:moveTo>
                    <a:cubicBezTo>
                      <a:pt x="159" y="478"/>
                      <a:pt x="287" y="382"/>
                      <a:pt x="478" y="287"/>
                    </a:cubicBezTo>
                    <a:cubicBezTo>
                      <a:pt x="637" y="191"/>
                      <a:pt x="828" y="96"/>
                      <a:pt x="987" y="0"/>
                    </a:cubicBezTo>
                  </a:path>
                </a:pathLst>
              </a:custGeom>
              <a:noFill/>
              <a:ln w="103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9"/>
              <p:cNvSpPr/>
              <p:nvPr/>
            </p:nvSpPr>
            <p:spPr>
              <a:xfrm>
                <a:off x="4425767" y="1555282"/>
                <a:ext cx="27410" cy="26986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370" extrusionOk="0">
                    <a:moveTo>
                      <a:pt x="669" y="1"/>
                    </a:moveTo>
                    <a:cubicBezTo>
                      <a:pt x="287" y="1"/>
                      <a:pt x="0" y="287"/>
                      <a:pt x="0" y="669"/>
                    </a:cubicBezTo>
                    <a:cubicBezTo>
                      <a:pt x="0" y="1051"/>
                      <a:pt x="287" y="1370"/>
                      <a:pt x="669" y="1370"/>
                    </a:cubicBezTo>
                    <a:cubicBezTo>
                      <a:pt x="1051" y="1370"/>
                      <a:pt x="1369" y="1051"/>
                      <a:pt x="1369" y="669"/>
                    </a:cubicBezTo>
                    <a:cubicBezTo>
                      <a:pt x="1369" y="287"/>
                      <a:pt x="1051" y="1"/>
                      <a:pt x="669" y="1"/>
                    </a:cubicBez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9"/>
              <p:cNvSpPr/>
              <p:nvPr/>
            </p:nvSpPr>
            <p:spPr>
              <a:xfrm>
                <a:off x="4076716" y="1466250"/>
                <a:ext cx="36974" cy="37642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911" extrusionOk="0">
                    <a:moveTo>
                      <a:pt x="1" y="0"/>
                    </a:moveTo>
                    <a:lnTo>
                      <a:pt x="383" y="1910"/>
                    </a:lnTo>
                    <a:lnTo>
                      <a:pt x="1847" y="60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9"/>
              <p:cNvSpPr/>
              <p:nvPr/>
            </p:nvSpPr>
            <p:spPr>
              <a:xfrm>
                <a:off x="4635946" y="2236284"/>
                <a:ext cx="9584" cy="15113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7673" extrusionOk="0">
                    <a:moveTo>
                      <a:pt x="1" y="0"/>
                    </a:moveTo>
                    <a:lnTo>
                      <a:pt x="1" y="7673"/>
                    </a:lnTo>
                    <a:lnTo>
                      <a:pt x="478" y="7673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9"/>
              <p:cNvSpPr/>
              <p:nvPr/>
            </p:nvSpPr>
            <p:spPr>
              <a:xfrm>
                <a:off x="4621300" y="2381770"/>
                <a:ext cx="38875" cy="33249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688" extrusionOk="0">
                    <a:moveTo>
                      <a:pt x="1" y="0"/>
                    </a:moveTo>
                    <a:lnTo>
                      <a:pt x="956" y="1687"/>
                    </a:lnTo>
                    <a:lnTo>
                      <a:pt x="1943" y="0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9"/>
              <p:cNvSpPr/>
              <p:nvPr/>
            </p:nvSpPr>
            <p:spPr>
              <a:xfrm>
                <a:off x="4158887" y="2572383"/>
                <a:ext cx="153518" cy="9435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479" extrusionOk="0">
                    <a:moveTo>
                      <a:pt x="1" y="1"/>
                    </a:moveTo>
                    <a:lnTo>
                      <a:pt x="1" y="478"/>
                    </a:lnTo>
                    <a:lnTo>
                      <a:pt x="7673" y="478"/>
                    </a:lnTo>
                    <a:lnTo>
                      <a:pt x="7673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9"/>
              <p:cNvSpPr/>
              <p:nvPr/>
            </p:nvSpPr>
            <p:spPr>
              <a:xfrm>
                <a:off x="4131497" y="2557964"/>
                <a:ext cx="33152" cy="38272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943" extrusionOk="0">
                    <a:moveTo>
                      <a:pt x="1656" y="1"/>
                    </a:moveTo>
                    <a:lnTo>
                      <a:pt x="1" y="987"/>
                    </a:lnTo>
                    <a:lnTo>
                      <a:pt x="1656" y="1943"/>
                    </a:lnTo>
                    <a:lnTo>
                      <a:pt x="1656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9"/>
              <p:cNvSpPr/>
              <p:nvPr/>
            </p:nvSpPr>
            <p:spPr>
              <a:xfrm>
                <a:off x="4635946" y="1903928"/>
                <a:ext cx="9584" cy="15115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7674" extrusionOk="0">
                    <a:moveTo>
                      <a:pt x="1" y="1"/>
                    </a:moveTo>
                    <a:lnTo>
                      <a:pt x="1" y="7673"/>
                    </a:lnTo>
                    <a:lnTo>
                      <a:pt x="478" y="7673"/>
                    </a:lnTo>
                    <a:lnTo>
                      <a:pt x="478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9"/>
              <p:cNvSpPr/>
              <p:nvPr/>
            </p:nvSpPr>
            <p:spPr>
              <a:xfrm>
                <a:off x="4621300" y="2049414"/>
                <a:ext cx="38875" cy="33249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1688" extrusionOk="0">
                    <a:moveTo>
                      <a:pt x="1" y="1"/>
                    </a:moveTo>
                    <a:lnTo>
                      <a:pt x="956" y="1688"/>
                    </a:lnTo>
                    <a:lnTo>
                      <a:pt x="1943" y="1"/>
                    </a:ln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9"/>
              <p:cNvSpPr/>
              <p:nvPr/>
            </p:nvSpPr>
            <p:spPr>
              <a:xfrm>
                <a:off x="4088180" y="2518470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1" y="159"/>
                      <a:pt x="1" y="318"/>
                    </a:cubicBezTo>
                    <a:cubicBezTo>
                      <a:pt x="1" y="509"/>
                      <a:pt x="128" y="637"/>
                      <a:pt x="319" y="637"/>
                    </a:cubicBezTo>
                    <a:cubicBezTo>
                      <a:pt x="478" y="637"/>
                      <a:pt x="638" y="509"/>
                      <a:pt x="638" y="318"/>
                    </a:cubicBezTo>
                    <a:cubicBezTo>
                      <a:pt x="638" y="159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9"/>
              <p:cNvSpPr/>
              <p:nvPr/>
            </p:nvSpPr>
            <p:spPr>
              <a:xfrm>
                <a:off x="4088180" y="2487112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1" y="128"/>
                      <a:pt x="1" y="319"/>
                    </a:cubicBezTo>
                    <a:cubicBezTo>
                      <a:pt x="1" y="510"/>
                      <a:pt x="128" y="637"/>
                      <a:pt x="319" y="637"/>
                    </a:cubicBezTo>
                    <a:cubicBezTo>
                      <a:pt x="478" y="637"/>
                      <a:pt x="638" y="510"/>
                      <a:pt x="638" y="319"/>
                    </a:cubicBezTo>
                    <a:cubicBezTo>
                      <a:pt x="638" y="128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9"/>
              <p:cNvSpPr/>
              <p:nvPr/>
            </p:nvSpPr>
            <p:spPr>
              <a:xfrm>
                <a:off x="4088180" y="2455754"/>
                <a:ext cx="12765" cy="1256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8" extrusionOk="0">
                    <a:moveTo>
                      <a:pt x="319" y="1"/>
                    </a:moveTo>
                    <a:cubicBezTo>
                      <a:pt x="128" y="1"/>
                      <a:pt x="1" y="128"/>
                      <a:pt x="1" y="319"/>
                    </a:cubicBezTo>
                    <a:cubicBezTo>
                      <a:pt x="1" y="510"/>
                      <a:pt x="128" y="637"/>
                      <a:pt x="319" y="637"/>
                    </a:cubicBezTo>
                    <a:cubicBezTo>
                      <a:pt x="478" y="637"/>
                      <a:pt x="638" y="510"/>
                      <a:pt x="638" y="319"/>
                    </a:cubicBezTo>
                    <a:cubicBezTo>
                      <a:pt x="638" y="128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9"/>
              <p:cNvSpPr/>
              <p:nvPr/>
            </p:nvSpPr>
            <p:spPr>
              <a:xfrm>
                <a:off x="4056989" y="2778694"/>
                <a:ext cx="1274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7" h="669" extrusionOk="0">
                    <a:moveTo>
                      <a:pt x="318" y="0"/>
                    </a:moveTo>
                    <a:cubicBezTo>
                      <a:pt x="159" y="0"/>
                      <a:pt x="0" y="160"/>
                      <a:pt x="0" y="351"/>
                    </a:cubicBezTo>
                    <a:cubicBezTo>
                      <a:pt x="0" y="510"/>
                      <a:pt x="159" y="669"/>
                      <a:pt x="318" y="669"/>
                    </a:cubicBezTo>
                    <a:cubicBezTo>
                      <a:pt x="509" y="669"/>
                      <a:pt x="637" y="510"/>
                      <a:pt x="637" y="351"/>
                    </a:cubicBezTo>
                    <a:cubicBezTo>
                      <a:pt x="637" y="160"/>
                      <a:pt x="509" y="0"/>
                      <a:pt x="31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9"/>
              <p:cNvSpPr/>
              <p:nvPr/>
            </p:nvSpPr>
            <p:spPr>
              <a:xfrm>
                <a:off x="3897749" y="2779324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0" y="128"/>
                      <a:pt x="0" y="319"/>
                    </a:cubicBezTo>
                    <a:cubicBezTo>
                      <a:pt x="0" y="478"/>
                      <a:pt x="128" y="637"/>
                      <a:pt x="319" y="637"/>
                    </a:cubicBezTo>
                    <a:cubicBezTo>
                      <a:pt x="510" y="637"/>
                      <a:pt x="637" y="478"/>
                      <a:pt x="637" y="319"/>
                    </a:cubicBezTo>
                    <a:cubicBezTo>
                      <a:pt x="637" y="128"/>
                      <a:pt x="510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9"/>
              <p:cNvSpPr/>
              <p:nvPr/>
            </p:nvSpPr>
            <p:spPr>
              <a:xfrm>
                <a:off x="3929601" y="2778694"/>
                <a:ext cx="1274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7" h="669" extrusionOk="0">
                    <a:moveTo>
                      <a:pt x="318" y="0"/>
                    </a:moveTo>
                    <a:cubicBezTo>
                      <a:pt x="127" y="0"/>
                      <a:pt x="0" y="160"/>
                      <a:pt x="0" y="351"/>
                    </a:cubicBezTo>
                    <a:cubicBezTo>
                      <a:pt x="0" y="510"/>
                      <a:pt x="127" y="669"/>
                      <a:pt x="318" y="669"/>
                    </a:cubicBezTo>
                    <a:cubicBezTo>
                      <a:pt x="509" y="669"/>
                      <a:pt x="637" y="510"/>
                      <a:pt x="637" y="351"/>
                    </a:cubicBezTo>
                    <a:cubicBezTo>
                      <a:pt x="637" y="160"/>
                      <a:pt x="509" y="0"/>
                      <a:pt x="31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9"/>
              <p:cNvSpPr/>
              <p:nvPr/>
            </p:nvSpPr>
            <p:spPr>
              <a:xfrm>
                <a:off x="3993285" y="2778694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28" y="0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510" y="669"/>
                      <a:pt x="637" y="510"/>
                      <a:pt x="637" y="351"/>
                    </a:cubicBezTo>
                    <a:cubicBezTo>
                      <a:pt x="637" y="160"/>
                      <a:pt x="510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9"/>
              <p:cNvSpPr/>
              <p:nvPr/>
            </p:nvSpPr>
            <p:spPr>
              <a:xfrm>
                <a:off x="4025137" y="2778694"/>
                <a:ext cx="1274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7" h="669" extrusionOk="0">
                    <a:moveTo>
                      <a:pt x="319" y="0"/>
                    </a:moveTo>
                    <a:cubicBezTo>
                      <a:pt x="128" y="0"/>
                      <a:pt x="0" y="160"/>
                      <a:pt x="0" y="351"/>
                    </a:cubicBezTo>
                    <a:cubicBezTo>
                      <a:pt x="0" y="510"/>
                      <a:pt x="128" y="669"/>
                      <a:pt x="319" y="669"/>
                    </a:cubicBezTo>
                    <a:cubicBezTo>
                      <a:pt x="510" y="669"/>
                      <a:pt x="637" y="510"/>
                      <a:pt x="637" y="351"/>
                    </a:cubicBezTo>
                    <a:cubicBezTo>
                      <a:pt x="637" y="160"/>
                      <a:pt x="510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9"/>
              <p:cNvSpPr/>
              <p:nvPr/>
            </p:nvSpPr>
            <p:spPr>
              <a:xfrm>
                <a:off x="3961433" y="2778694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28" y="0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510" y="669"/>
                      <a:pt x="638" y="510"/>
                      <a:pt x="638" y="351"/>
                    </a:cubicBezTo>
                    <a:cubicBezTo>
                      <a:pt x="638" y="160"/>
                      <a:pt x="510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9"/>
              <p:cNvSpPr/>
              <p:nvPr/>
            </p:nvSpPr>
            <p:spPr>
              <a:xfrm>
                <a:off x="3865897" y="2779324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1" y="128"/>
                      <a:pt x="1" y="319"/>
                    </a:cubicBezTo>
                    <a:cubicBezTo>
                      <a:pt x="1" y="478"/>
                      <a:pt x="128" y="637"/>
                      <a:pt x="319" y="637"/>
                    </a:cubicBezTo>
                    <a:cubicBezTo>
                      <a:pt x="478" y="637"/>
                      <a:pt x="637" y="478"/>
                      <a:pt x="637" y="319"/>
                    </a:cubicBezTo>
                    <a:cubicBezTo>
                      <a:pt x="637" y="128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9"/>
              <p:cNvSpPr/>
              <p:nvPr/>
            </p:nvSpPr>
            <p:spPr>
              <a:xfrm>
                <a:off x="3706037" y="2778694"/>
                <a:ext cx="1338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9" extrusionOk="0">
                    <a:moveTo>
                      <a:pt x="350" y="0"/>
                    </a:moveTo>
                    <a:cubicBezTo>
                      <a:pt x="159" y="0"/>
                      <a:pt x="0" y="160"/>
                      <a:pt x="0" y="351"/>
                    </a:cubicBezTo>
                    <a:cubicBezTo>
                      <a:pt x="0" y="510"/>
                      <a:pt x="159" y="669"/>
                      <a:pt x="350" y="669"/>
                    </a:cubicBezTo>
                    <a:cubicBezTo>
                      <a:pt x="509" y="669"/>
                      <a:pt x="669" y="510"/>
                      <a:pt x="669" y="351"/>
                    </a:cubicBezTo>
                    <a:cubicBezTo>
                      <a:pt x="669" y="160"/>
                      <a:pt x="509" y="0"/>
                      <a:pt x="350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9"/>
              <p:cNvSpPr/>
              <p:nvPr/>
            </p:nvSpPr>
            <p:spPr>
              <a:xfrm>
                <a:off x="3737869" y="2778694"/>
                <a:ext cx="1340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69" extrusionOk="0">
                    <a:moveTo>
                      <a:pt x="351" y="0"/>
                    </a:moveTo>
                    <a:cubicBezTo>
                      <a:pt x="160" y="0"/>
                      <a:pt x="1" y="160"/>
                      <a:pt x="1" y="351"/>
                    </a:cubicBezTo>
                    <a:cubicBezTo>
                      <a:pt x="1" y="510"/>
                      <a:pt x="160" y="669"/>
                      <a:pt x="351" y="669"/>
                    </a:cubicBezTo>
                    <a:cubicBezTo>
                      <a:pt x="510" y="669"/>
                      <a:pt x="669" y="510"/>
                      <a:pt x="669" y="351"/>
                    </a:cubicBezTo>
                    <a:cubicBezTo>
                      <a:pt x="669" y="160"/>
                      <a:pt x="510" y="0"/>
                      <a:pt x="351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9"/>
              <p:cNvSpPr/>
              <p:nvPr/>
            </p:nvSpPr>
            <p:spPr>
              <a:xfrm>
                <a:off x="3802213" y="2778694"/>
                <a:ext cx="1274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7" h="669" extrusionOk="0">
                    <a:moveTo>
                      <a:pt x="318" y="0"/>
                    </a:moveTo>
                    <a:cubicBezTo>
                      <a:pt x="127" y="0"/>
                      <a:pt x="0" y="160"/>
                      <a:pt x="0" y="351"/>
                    </a:cubicBezTo>
                    <a:cubicBezTo>
                      <a:pt x="0" y="510"/>
                      <a:pt x="127" y="669"/>
                      <a:pt x="318" y="669"/>
                    </a:cubicBezTo>
                    <a:cubicBezTo>
                      <a:pt x="478" y="669"/>
                      <a:pt x="637" y="510"/>
                      <a:pt x="637" y="351"/>
                    </a:cubicBezTo>
                    <a:cubicBezTo>
                      <a:pt x="637" y="160"/>
                      <a:pt x="478" y="0"/>
                      <a:pt x="318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9"/>
              <p:cNvSpPr/>
              <p:nvPr/>
            </p:nvSpPr>
            <p:spPr>
              <a:xfrm>
                <a:off x="3770361" y="2778694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28" y="0"/>
                      <a:pt x="0" y="160"/>
                      <a:pt x="0" y="351"/>
                    </a:cubicBezTo>
                    <a:cubicBezTo>
                      <a:pt x="0" y="510"/>
                      <a:pt x="128" y="669"/>
                      <a:pt x="319" y="669"/>
                    </a:cubicBezTo>
                    <a:cubicBezTo>
                      <a:pt x="478" y="669"/>
                      <a:pt x="637" y="510"/>
                      <a:pt x="637" y="351"/>
                    </a:cubicBezTo>
                    <a:cubicBezTo>
                      <a:pt x="637" y="160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9"/>
              <p:cNvSpPr/>
              <p:nvPr/>
            </p:nvSpPr>
            <p:spPr>
              <a:xfrm>
                <a:off x="3834045" y="2778694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28" y="0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51"/>
                    </a:cubicBezTo>
                    <a:cubicBezTo>
                      <a:pt x="638" y="160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9"/>
              <p:cNvSpPr/>
              <p:nvPr/>
            </p:nvSpPr>
            <p:spPr>
              <a:xfrm>
                <a:off x="4088180" y="2621922"/>
                <a:ext cx="1276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70" extrusionOk="0">
                    <a:moveTo>
                      <a:pt x="319" y="1"/>
                    </a:moveTo>
                    <a:cubicBezTo>
                      <a:pt x="128" y="1"/>
                      <a:pt x="1" y="160"/>
                      <a:pt x="1" y="319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19"/>
                    </a:cubicBezTo>
                    <a:cubicBezTo>
                      <a:pt x="638" y="160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9"/>
              <p:cNvSpPr/>
              <p:nvPr/>
            </p:nvSpPr>
            <p:spPr>
              <a:xfrm>
                <a:off x="4088180" y="2653280"/>
                <a:ext cx="1276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70" extrusionOk="0">
                    <a:moveTo>
                      <a:pt x="319" y="0"/>
                    </a:moveTo>
                    <a:cubicBezTo>
                      <a:pt x="128" y="0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51"/>
                    </a:cubicBezTo>
                    <a:cubicBezTo>
                      <a:pt x="638" y="160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9"/>
              <p:cNvSpPr/>
              <p:nvPr/>
            </p:nvSpPr>
            <p:spPr>
              <a:xfrm>
                <a:off x="4088180" y="2779324"/>
                <a:ext cx="1276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37" extrusionOk="0">
                    <a:moveTo>
                      <a:pt x="319" y="0"/>
                    </a:moveTo>
                    <a:cubicBezTo>
                      <a:pt x="128" y="0"/>
                      <a:pt x="1" y="128"/>
                      <a:pt x="1" y="319"/>
                    </a:cubicBezTo>
                    <a:cubicBezTo>
                      <a:pt x="1" y="478"/>
                      <a:pt x="128" y="637"/>
                      <a:pt x="319" y="637"/>
                    </a:cubicBezTo>
                    <a:cubicBezTo>
                      <a:pt x="478" y="637"/>
                      <a:pt x="638" y="478"/>
                      <a:pt x="638" y="319"/>
                    </a:cubicBezTo>
                    <a:cubicBezTo>
                      <a:pt x="638" y="128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9"/>
              <p:cNvSpPr/>
              <p:nvPr/>
            </p:nvSpPr>
            <p:spPr>
              <a:xfrm>
                <a:off x="4088180" y="2747336"/>
                <a:ext cx="1276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70" extrusionOk="0">
                    <a:moveTo>
                      <a:pt x="319" y="1"/>
                    </a:moveTo>
                    <a:cubicBezTo>
                      <a:pt x="128" y="1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51"/>
                    </a:cubicBezTo>
                    <a:cubicBezTo>
                      <a:pt x="638" y="160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9"/>
              <p:cNvSpPr/>
              <p:nvPr/>
            </p:nvSpPr>
            <p:spPr>
              <a:xfrm>
                <a:off x="4088180" y="2684639"/>
                <a:ext cx="12765" cy="13178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69" extrusionOk="0">
                    <a:moveTo>
                      <a:pt x="319" y="0"/>
                    </a:moveTo>
                    <a:cubicBezTo>
                      <a:pt x="128" y="0"/>
                      <a:pt x="1" y="159"/>
                      <a:pt x="1" y="350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50"/>
                    </a:cubicBezTo>
                    <a:cubicBezTo>
                      <a:pt x="638" y="159"/>
                      <a:pt x="478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9"/>
              <p:cNvSpPr/>
              <p:nvPr/>
            </p:nvSpPr>
            <p:spPr>
              <a:xfrm>
                <a:off x="4088180" y="2715977"/>
                <a:ext cx="12765" cy="13197"/>
              </a:xfrm>
              <a:custGeom>
                <a:avLst/>
                <a:gdLst/>
                <a:ahLst/>
                <a:cxnLst/>
                <a:rect l="l" t="t" r="r" b="b"/>
                <a:pathLst>
                  <a:path w="638" h="670" extrusionOk="0">
                    <a:moveTo>
                      <a:pt x="319" y="1"/>
                    </a:moveTo>
                    <a:cubicBezTo>
                      <a:pt x="128" y="1"/>
                      <a:pt x="1" y="160"/>
                      <a:pt x="1" y="351"/>
                    </a:cubicBezTo>
                    <a:cubicBezTo>
                      <a:pt x="1" y="510"/>
                      <a:pt x="128" y="669"/>
                      <a:pt x="319" y="669"/>
                    </a:cubicBezTo>
                    <a:cubicBezTo>
                      <a:pt x="478" y="669"/>
                      <a:pt x="638" y="510"/>
                      <a:pt x="638" y="351"/>
                    </a:cubicBezTo>
                    <a:cubicBezTo>
                      <a:pt x="638" y="160"/>
                      <a:pt x="478" y="1"/>
                      <a:pt x="319" y="1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9"/>
              <p:cNvSpPr/>
              <p:nvPr/>
            </p:nvSpPr>
            <p:spPr>
              <a:xfrm>
                <a:off x="3674185" y="2779324"/>
                <a:ext cx="13385" cy="1254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37" extrusionOk="0">
                    <a:moveTo>
                      <a:pt x="319" y="0"/>
                    </a:moveTo>
                    <a:cubicBezTo>
                      <a:pt x="255" y="0"/>
                      <a:pt x="159" y="32"/>
                      <a:pt x="96" y="96"/>
                    </a:cubicBezTo>
                    <a:cubicBezTo>
                      <a:pt x="32" y="128"/>
                      <a:pt x="0" y="223"/>
                      <a:pt x="0" y="319"/>
                    </a:cubicBezTo>
                    <a:cubicBezTo>
                      <a:pt x="0" y="382"/>
                      <a:pt x="32" y="478"/>
                      <a:pt x="96" y="541"/>
                    </a:cubicBezTo>
                    <a:cubicBezTo>
                      <a:pt x="159" y="605"/>
                      <a:pt x="255" y="637"/>
                      <a:pt x="319" y="637"/>
                    </a:cubicBezTo>
                    <a:cubicBezTo>
                      <a:pt x="414" y="637"/>
                      <a:pt x="510" y="605"/>
                      <a:pt x="573" y="541"/>
                    </a:cubicBezTo>
                    <a:cubicBezTo>
                      <a:pt x="669" y="414"/>
                      <a:pt x="669" y="191"/>
                      <a:pt x="573" y="96"/>
                    </a:cubicBezTo>
                    <a:cubicBezTo>
                      <a:pt x="510" y="32"/>
                      <a:pt x="414" y="0"/>
                      <a:pt x="319" y="0"/>
                    </a:cubicBezTo>
                    <a:close/>
                  </a:path>
                </a:pathLst>
              </a:custGeom>
              <a:solidFill>
                <a:srgbClr val="575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9"/>
              <p:cNvSpPr/>
              <p:nvPr/>
            </p:nvSpPr>
            <p:spPr>
              <a:xfrm>
                <a:off x="1909224" y="2974487"/>
                <a:ext cx="244612" cy="434428"/>
              </a:xfrm>
              <a:custGeom>
                <a:avLst/>
                <a:gdLst/>
                <a:ahLst/>
                <a:cxnLst/>
                <a:rect l="l" t="t" r="r" b="b"/>
                <a:pathLst>
                  <a:path w="12226" h="22055" extrusionOk="0">
                    <a:moveTo>
                      <a:pt x="11515" y="0"/>
                    </a:moveTo>
                    <a:cubicBezTo>
                      <a:pt x="11455" y="0"/>
                      <a:pt x="11395" y="8"/>
                      <a:pt x="11334" y="25"/>
                    </a:cubicBezTo>
                    <a:cubicBezTo>
                      <a:pt x="11016" y="120"/>
                      <a:pt x="10793" y="470"/>
                      <a:pt x="10888" y="821"/>
                    </a:cubicBezTo>
                    <a:cubicBezTo>
                      <a:pt x="10984" y="1107"/>
                      <a:pt x="11239" y="1298"/>
                      <a:pt x="11525" y="1298"/>
                    </a:cubicBezTo>
                    <a:cubicBezTo>
                      <a:pt x="11589" y="1298"/>
                      <a:pt x="11621" y="1266"/>
                      <a:pt x="11684" y="1266"/>
                    </a:cubicBezTo>
                    <a:cubicBezTo>
                      <a:pt x="12034" y="1171"/>
                      <a:pt x="12225" y="821"/>
                      <a:pt x="12130" y="470"/>
                    </a:cubicBezTo>
                    <a:cubicBezTo>
                      <a:pt x="12051" y="181"/>
                      <a:pt x="11798" y="0"/>
                      <a:pt x="11515" y="0"/>
                    </a:cubicBezTo>
                    <a:close/>
                    <a:moveTo>
                      <a:pt x="9218" y="745"/>
                    </a:moveTo>
                    <a:cubicBezTo>
                      <a:pt x="9140" y="745"/>
                      <a:pt x="9059" y="759"/>
                      <a:pt x="8978" y="789"/>
                    </a:cubicBezTo>
                    <a:cubicBezTo>
                      <a:pt x="8660" y="916"/>
                      <a:pt x="8469" y="1298"/>
                      <a:pt x="8596" y="1616"/>
                    </a:cubicBezTo>
                    <a:cubicBezTo>
                      <a:pt x="8724" y="1871"/>
                      <a:pt x="8946" y="2030"/>
                      <a:pt x="9201" y="2030"/>
                    </a:cubicBezTo>
                    <a:cubicBezTo>
                      <a:pt x="9297" y="2030"/>
                      <a:pt x="9360" y="2030"/>
                      <a:pt x="9456" y="1998"/>
                    </a:cubicBezTo>
                    <a:cubicBezTo>
                      <a:pt x="9774" y="1871"/>
                      <a:pt x="9933" y="1489"/>
                      <a:pt x="9806" y="1171"/>
                    </a:cubicBezTo>
                    <a:cubicBezTo>
                      <a:pt x="9708" y="902"/>
                      <a:pt x="9478" y="745"/>
                      <a:pt x="9218" y="745"/>
                    </a:cubicBezTo>
                    <a:close/>
                    <a:moveTo>
                      <a:pt x="7018" y="1764"/>
                    </a:moveTo>
                    <a:cubicBezTo>
                      <a:pt x="6914" y="1764"/>
                      <a:pt x="6809" y="1789"/>
                      <a:pt x="6718" y="1839"/>
                    </a:cubicBezTo>
                    <a:cubicBezTo>
                      <a:pt x="6400" y="1998"/>
                      <a:pt x="6272" y="2412"/>
                      <a:pt x="6431" y="2731"/>
                    </a:cubicBezTo>
                    <a:cubicBezTo>
                      <a:pt x="6559" y="2922"/>
                      <a:pt x="6782" y="3049"/>
                      <a:pt x="7004" y="3049"/>
                    </a:cubicBezTo>
                    <a:cubicBezTo>
                      <a:pt x="7100" y="3049"/>
                      <a:pt x="7227" y="3017"/>
                      <a:pt x="7323" y="2985"/>
                    </a:cubicBezTo>
                    <a:cubicBezTo>
                      <a:pt x="7641" y="2794"/>
                      <a:pt x="7737" y="2412"/>
                      <a:pt x="7577" y="2094"/>
                    </a:cubicBezTo>
                    <a:cubicBezTo>
                      <a:pt x="7469" y="1877"/>
                      <a:pt x="7242" y="1764"/>
                      <a:pt x="7018" y="1764"/>
                    </a:cubicBezTo>
                    <a:close/>
                    <a:moveTo>
                      <a:pt x="4975" y="3074"/>
                    </a:moveTo>
                    <a:cubicBezTo>
                      <a:pt x="4840" y="3074"/>
                      <a:pt x="4702" y="3117"/>
                      <a:pt x="4585" y="3208"/>
                    </a:cubicBezTo>
                    <a:cubicBezTo>
                      <a:pt x="4299" y="3431"/>
                      <a:pt x="4235" y="3845"/>
                      <a:pt x="4458" y="4131"/>
                    </a:cubicBezTo>
                    <a:cubicBezTo>
                      <a:pt x="4585" y="4291"/>
                      <a:pt x="4776" y="4386"/>
                      <a:pt x="4967" y="4386"/>
                    </a:cubicBezTo>
                    <a:cubicBezTo>
                      <a:pt x="5126" y="4386"/>
                      <a:pt x="5254" y="4322"/>
                      <a:pt x="5381" y="4227"/>
                    </a:cubicBezTo>
                    <a:cubicBezTo>
                      <a:pt x="5667" y="4004"/>
                      <a:pt x="5699" y="3622"/>
                      <a:pt x="5476" y="3336"/>
                    </a:cubicBezTo>
                    <a:cubicBezTo>
                      <a:pt x="5363" y="3166"/>
                      <a:pt x="5172" y="3074"/>
                      <a:pt x="4975" y="3074"/>
                    </a:cubicBezTo>
                    <a:close/>
                    <a:moveTo>
                      <a:pt x="3221" y="4746"/>
                    </a:moveTo>
                    <a:cubicBezTo>
                      <a:pt x="3041" y="4746"/>
                      <a:pt x="2861" y="4819"/>
                      <a:pt x="2739" y="4959"/>
                    </a:cubicBezTo>
                    <a:cubicBezTo>
                      <a:pt x="2484" y="5246"/>
                      <a:pt x="2516" y="5660"/>
                      <a:pt x="2802" y="5882"/>
                    </a:cubicBezTo>
                    <a:cubicBezTo>
                      <a:pt x="2930" y="5978"/>
                      <a:pt x="3057" y="6042"/>
                      <a:pt x="3216" y="6042"/>
                    </a:cubicBezTo>
                    <a:cubicBezTo>
                      <a:pt x="3407" y="6042"/>
                      <a:pt x="3566" y="5946"/>
                      <a:pt x="3694" y="5819"/>
                    </a:cubicBezTo>
                    <a:cubicBezTo>
                      <a:pt x="3948" y="5532"/>
                      <a:pt x="3916" y="5118"/>
                      <a:pt x="3630" y="4895"/>
                    </a:cubicBezTo>
                    <a:cubicBezTo>
                      <a:pt x="3515" y="4795"/>
                      <a:pt x="3368" y="4746"/>
                      <a:pt x="3221" y="4746"/>
                    </a:cubicBezTo>
                    <a:close/>
                    <a:moveTo>
                      <a:pt x="1871" y="6737"/>
                    </a:moveTo>
                    <a:cubicBezTo>
                      <a:pt x="1627" y="6737"/>
                      <a:pt x="1387" y="6867"/>
                      <a:pt x="1274" y="7092"/>
                    </a:cubicBezTo>
                    <a:cubicBezTo>
                      <a:pt x="1115" y="7410"/>
                      <a:pt x="1242" y="7792"/>
                      <a:pt x="1561" y="7952"/>
                    </a:cubicBezTo>
                    <a:cubicBezTo>
                      <a:pt x="1656" y="8015"/>
                      <a:pt x="1752" y="8047"/>
                      <a:pt x="1847" y="8047"/>
                    </a:cubicBezTo>
                    <a:cubicBezTo>
                      <a:pt x="2102" y="8047"/>
                      <a:pt x="2325" y="7920"/>
                      <a:pt x="2420" y="7697"/>
                    </a:cubicBezTo>
                    <a:cubicBezTo>
                      <a:pt x="2611" y="7379"/>
                      <a:pt x="2484" y="6997"/>
                      <a:pt x="2166" y="6806"/>
                    </a:cubicBezTo>
                    <a:cubicBezTo>
                      <a:pt x="2073" y="6759"/>
                      <a:pt x="1972" y="6737"/>
                      <a:pt x="1871" y="6737"/>
                    </a:cubicBezTo>
                    <a:close/>
                    <a:moveTo>
                      <a:pt x="992" y="9012"/>
                    </a:moveTo>
                    <a:cubicBezTo>
                      <a:pt x="715" y="9012"/>
                      <a:pt x="436" y="9212"/>
                      <a:pt x="383" y="9480"/>
                    </a:cubicBezTo>
                    <a:cubicBezTo>
                      <a:pt x="287" y="9830"/>
                      <a:pt x="510" y="10180"/>
                      <a:pt x="829" y="10276"/>
                    </a:cubicBezTo>
                    <a:cubicBezTo>
                      <a:pt x="892" y="10307"/>
                      <a:pt x="956" y="10307"/>
                      <a:pt x="988" y="10307"/>
                    </a:cubicBezTo>
                    <a:cubicBezTo>
                      <a:pt x="1306" y="10307"/>
                      <a:pt x="1561" y="10116"/>
                      <a:pt x="1624" y="9798"/>
                    </a:cubicBezTo>
                    <a:cubicBezTo>
                      <a:pt x="1720" y="9480"/>
                      <a:pt x="1497" y="9098"/>
                      <a:pt x="1147" y="9034"/>
                    </a:cubicBezTo>
                    <a:cubicBezTo>
                      <a:pt x="1096" y="9019"/>
                      <a:pt x="1044" y="9012"/>
                      <a:pt x="992" y="9012"/>
                    </a:cubicBezTo>
                    <a:close/>
                    <a:moveTo>
                      <a:pt x="669" y="11390"/>
                    </a:moveTo>
                    <a:cubicBezTo>
                      <a:pt x="319" y="11390"/>
                      <a:pt x="33" y="11676"/>
                      <a:pt x="1" y="12026"/>
                    </a:cubicBezTo>
                    <a:cubicBezTo>
                      <a:pt x="1" y="12377"/>
                      <a:pt x="255" y="12663"/>
                      <a:pt x="637" y="12695"/>
                    </a:cubicBezTo>
                    <a:lnTo>
                      <a:pt x="669" y="12695"/>
                    </a:lnTo>
                    <a:cubicBezTo>
                      <a:pt x="988" y="12695"/>
                      <a:pt x="1274" y="12440"/>
                      <a:pt x="1306" y="12090"/>
                    </a:cubicBezTo>
                    <a:cubicBezTo>
                      <a:pt x="1306" y="11708"/>
                      <a:pt x="1051" y="11422"/>
                      <a:pt x="669" y="11390"/>
                    </a:cubicBezTo>
                    <a:close/>
                    <a:moveTo>
                      <a:pt x="778" y="13831"/>
                    </a:moveTo>
                    <a:cubicBezTo>
                      <a:pt x="742" y="13831"/>
                      <a:pt x="706" y="13834"/>
                      <a:pt x="669" y="13841"/>
                    </a:cubicBezTo>
                    <a:cubicBezTo>
                      <a:pt x="319" y="13873"/>
                      <a:pt x="64" y="14191"/>
                      <a:pt x="128" y="14541"/>
                    </a:cubicBezTo>
                    <a:cubicBezTo>
                      <a:pt x="160" y="14860"/>
                      <a:pt x="446" y="15114"/>
                      <a:pt x="765" y="15114"/>
                    </a:cubicBezTo>
                    <a:lnTo>
                      <a:pt x="829" y="15114"/>
                    </a:lnTo>
                    <a:cubicBezTo>
                      <a:pt x="1179" y="15083"/>
                      <a:pt x="1433" y="14732"/>
                      <a:pt x="1402" y="14382"/>
                    </a:cubicBezTo>
                    <a:cubicBezTo>
                      <a:pt x="1373" y="14068"/>
                      <a:pt x="1089" y="13831"/>
                      <a:pt x="778" y="13831"/>
                    </a:cubicBezTo>
                    <a:close/>
                    <a:moveTo>
                      <a:pt x="1216" y="16206"/>
                    </a:moveTo>
                    <a:cubicBezTo>
                      <a:pt x="1162" y="16206"/>
                      <a:pt x="1106" y="16214"/>
                      <a:pt x="1051" y="16229"/>
                    </a:cubicBezTo>
                    <a:cubicBezTo>
                      <a:pt x="701" y="16324"/>
                      <a:pt x="478" y="16674"/>
                      <a:pt x="574" y="17025"/>
                    </a:cubicBezTo>
                    <a:cubicBezTo>
                      <a:pt x="637" y="17311"/>
                      <a:pt x="924" y="17502"/>
                      <a:pt x="1211" y="17502"/>
                    </a:cubicBezTo>
                    <a:cubicBezTo>
                      <a:pt x="1242" y="17502"/>
                      <a:pt x="1306" y="17502"/>
                      <a:pt x="1370" y="17470"/>
                    </a:cubicBezTo>
                    <a:cubicBezTo>
                      <a:pt x="1720" y="17407"/>
                      <a:pt x="1911" y="17056"/>
                      <a:pt x="1815" y="16706"/>
                    </a:cubicBezTo>
                    <a:cubicBezTo>
                      <a:pt x="1762" y="16411"/>
                      <a:pt x="1505" y="16206"/>
                      <a:pt x="1216" y="16206"/>
                    </a:cubicBezTo>
                    <a:close/>
                    <a:moveTo>
                      <a:pt x="1908" y="18513"/>
                    </a:moveTo>
                    <a:cubicBezTo>
                      <a:pt x="1836" y="18513"/>
                      <a:pt x="1762" y="18526"/>
                      <a:pt x="1688" y="18553"/>
                    </a:cubicBezTo>
                    <a:cubicBezTo>
                      <a:pt x="1370" y="18680"/>
                      <a:pt x="1179" y="19062"/>
                      <a:pt x="1306" y="19380"/>
                    </a:cubicBezTo>
                    <a:cubicBezTo>
                      <a:pt x="1402" y="19667"/>
                      <a:pt x="1656" y="19826"/>
                      <a:pt x="1911" y="19826"/>
                    </a:cubicBezTo>
                    <a:cubicBezTo>
                      <a:pt x="1975" y="19826"/>
                      <a:pt x="2070" y="19794"/>
                      <a:pt x="2134" y="19794"/>
                    </a:cubicBezTo>
                    <a:cubicBezTo>
                      <a:pt x="2484" y="19667"/>
                      <a:pt x="2643" y="19285"/>
                      <a:pt x="2516" y="18966"/>
                    </a:cubicBezTo>
                    <a:cubicBezTo>
                      <a:pt x="2415" y="18690"/>
                      <a:pt x="2176" y="18513"/>
                      <a:pt x="1908" y="18513"/>
                    </a:cubicBezTo>
                    <a:close/>
                    <a:moveTo>
                      <a:pt x="2816" y="20765"/>
                    </a:moveTo>
                    <a:cubicBezTo>
                      <a:pt x="2728" y="20765"/>
                      <a:pt x="2637" y="20781"/>
                      <a:pt x="2548" y="20813"/>
                    </a:cubicBezTo>
                    <a:cubicBezTo>
                      <a:pt x="2229" y="20972"/>
                      <a:pt x="2102" y="21354"/>
                      <a:pt x="2229" y="21672"/>
                    </a:cubicBezTo>
                    <a:cubicBezTo>
                      <a:pt x="2357" y="21927"/>
                      <a:pt x="2579" y="22054"/>
                      <a:pt x="2834" y="22054"/>
                    </a:cubicBezTo>
                    <a:cubicBezTo>
                      <a:pt x="2930" y="22054"/>
                      <a:pt x="3025" y="22054"/>
                      <a:pt x="3089" y="22023"/>
                    </a:cubicBezTo>
                    <a:cubicBezTo>
                      <a:pt x="3407" y="21863"/>
                      <a:pt x="3566" y="21481"/>
                      <a:pt x="3407" y="21163"/>
                    </a:cubicBezTo>
                    <a:cubicBezTo>
                      <a:pt x="3312" y="20902"/>
                      <a:pt x="3075" y="20765"/>
                      <a:pt x="2816" y="2076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9"/>
              <p:cNvSpPr/>
              <p:nvPr/>
            </p:nvSpPr>
            <p:spPr>
              <a:xfrm>
                <a:off x="2169101" y="2956779"/>
                <a:ext cx="43976" cy="45797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325" extrusionOk="0">
                    <a:moveTo>
                      <a:pt x="0" y="1"/>
                    </a:moveTo>
                    <a:lnTo>
                      <a:pt x="510" y="2324"/>
                    </a:lnTo>
                    <a:lnTo>
                      <a:pt x="2197" y="76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9"/>
              <p:cNvSpPr/>
              <p:nvPr/>
            </p:nvSpPr>
            <p:spPr>
              <a:xfrm>
                <a:off x="2705402" y="2294589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0" y="1"/>
                    </a:moveTo>
                    <a:cubicBezTo>
                      <a:pt x="0" y="1"/>
                      <a:pt x="0" y="33"/>
                      <a:pt x="0" y="65"/>
                    </a:cubicBezTo>
                    <a:cubicBezTo>
                      <a:pt x="0" y="3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9"/>
              <p:cNvSpPr/>
              <p:nvPr/>
            </p:nvSpPr>
            <p:spPr>
              <a:xfrm>
                <a:off x="2705402" y="2293978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9"/>
              <p:cNvSpPr/>
              <p:nvPr/>
            </p:nvSpPr>
            <p:spPr>
              <a:xfrm>
                <a:off x="2705402" y="2293978"/>
                <a:ext cx="20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0" y="32"/>
                    </a:moveTo>
                    <a:cubicBezTo>
                      <a:pt x="0" y="32"/>
                      <a:pt x="0" y="32"/>
                      <a:pt x="0" y="0"/>
                    </a:cubicBezTo>
                    <a:cubicBezTo>
                      <a:pt x="0" y="32"/>
                      <a:pt x="0" y="32"/>
                      <a:pt x="0" y="32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9"/>
              <p:cNvSpPr/>
              <p:nvPr/>
            </p:nvSpPr>
            <p:spPr>
              <a:xfrm>
                <a:off x="2706042" y="2304004"/>
                <a:ext cx="20" cy="1891"/>
              </a:xfrm>
              <a:custGeom>
                <a:avLst/>
                <a:gdLst/>
                <a:ahLst/>
                <a:cxnLst/>
                <a:rect l="l" t="t" r="r" b="b"/>
                <a:pathLst>
                  <a:path w="1" h="96" extrusionOk="0">
                    <a:moveTo>
                      <a:pt x="0" y="0"/>
                    </a:moveTo>
                    <a:cubicBezTo>
                      <a:pt x="0" y="64"/>
                      <a:pt x="0" y="96"/>
                      <a:pt x="0" y="96"/>
                    </a:cubicBezTo>
                    <a:cubicBezTo>
                      <a:pt x="0" y="96"/>
                      <a:pt x="0" y="64"/>
                      <a:pt x="0" y="0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9"/>
              <p:cNvSpPr/>
              <p:nvPr/>
            </p:nvSpPr>
            <p:spPr>
              <a:xfrm>
                <a:off x="2705402" y="2295849"/>
                <a:ext cx="20" cy="3152"/>
              </a:xfrm>
              <a:custGeom>
                <a:avLst/>
                <a:gdLst/>
                <a:ahLst/>
                <a:cxnLst/>
                <a:rect l="l" t="t" r="r" b="b"/>
                <a:pathLst>
                  <a:path w="1" h="160" extrusionOk="0">
                    <a:moveTo>
                      <a:pt x="0" y="1"/>
                    </a:moveTo>
                    <a:cubicBezTo>
                      <a:pt x="0" y="32"/>
                      <a:pt x="0" y="96"/>
                      <a:pt x="0" y="160"/>
                    </a:cubicBezTo>
                    <a:cubicBezTo>
                      <a:pt x="0" y="96"/>
                      <a:pt x="0" y="32"/>
                      <a:pt x="0" y="1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9"/>
              <p:cNvSpPr/>
              <p:nvPr/>
            </p:nvSpPr>
            <p:spPr>
              <a:xfrm>
                <a:off x="2706042" y="2302743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0" y="1"/>
                    </a:moveTo>
                    <a:cubicBezTo>
                      <a:pt x="0" y="1"/>
                      <a:pt x="0" y="33"/>
                      <a:pt x="0" y="64"/>
                    </a:cubicBezTo>
                    <a:cubicBezTo>
                      <a:pt x="0" y="3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9"/>
              <p:cNvSpPr/>
              <p:nvPr/>
            </p:nvSpPr>
            <p:spPr>
              <a:xfrm>
                <a:off x="2705402" y="1991779"/>
                <a:ext cx="647783" cy="879789"/>
              </a:xfrm>
              <a:custGeom>
                <a:avLst/>
                <a:gdLst/>
                <a:ahLst/>
                <a:cxnLst/>
                <a:rect l="l" t="t" r="r" b="b"/>
                <a:pathLst>
                  <a:path w="32377" h="44665" extrusionOk="0">
                    <a:moveTo>
                      <a:pt x="15440" y="35716"/>
                    </a:moveTo>
                    <a:cubicBezTo>
                      <a:pt x="15472" y="35748"/>
                      <a:pt x="15472" y="35812"/>
                      <a:pt x="15504" y="35844"/>
                    </a:cubicBezTo>
                    <a:lnTo>
                      <a:pt x="15409" y="35844"/>
                    </a:lnTo>
                    <a:cubicBezTo>
                      <a:pt x="15409" y="35780"/>
                      <a:pt x="15440" y="35748"/>
                      <a:pt x="15440" y="35716"/>
                    </a:cubicBezTo>
                    <a:close/>
                    <a:moveTo>
                      <a:pt x="13928" y="1"/>
                    </a:moveTo>
                    <a:cubicBezTo>
                      <a:pt x="12184" y="1"/>
                      <a:pt x="10448" y="269"/>
                      <a:pt x="8787" y="857"/>
                    </a:cubicBezTo>
                    <a:cubicBezTo>
                      <a:pt x="5922" y="1876"/>
                      <a:pt x="3311" y="3754"/>
                      <a:pt x="1879" y="6460"/>
                    </a:cubicBezTo>
                    <a:cubicBezTo>
                      <a:pt x="1528" y="7161"/>
                      <a:pt x="1242" y="7893"/>
                      <a:pt x="1083" y="8657"/>
                    </a:cubicBezTo>
                    <a:cubicBezTo>
                      <a:pt x="1051" y="8848"/>
                      <a:pt x="924" y="9007"/>
                      <a:pt x="828" y="9166"/>
                    </a:cubicBezTo>
                    <a:cubicBezTo>
                      <a:pt x="764" y="9357"/>
                      <a:pt x="669" y="9516"/>
                      <a:pt x="605" y="9707"/>
                    </a:cubicBezTo>
                    <a:cubicBezTo>
                      <a:pt x="478" y="10089"/>
                      <a:pt x="382" y="10471"/>
                      <a:pt x="319" y="10885"/>
                    </a:cubicBezTo>
                    <a:cubicBezTo>
                      <a:pt x="287" y="11235"/>
                      <a:pt x="287" y="11617"/>
                      <a:pt x="351" y="11999"/>
                    </a:cubicBezTo>
                    <a:cubicBezTo>
                      <a:pt x="351" y="12413"/>
                      <a:pt x="319" y="12827"/>
                      <a:pt x="255" y="13273"/>
                    </a:cubicBezTo>
                    <a:cubicBezTo>
                      <a:pt x="160" y="14069"/>
                      <a:pt x="0" y="14896"/>
                      <a:pt x="32" y="15724"/>
                    </a:cubicBezTo>
                    <a:cubicBezTo>
                      <a:pt x="64" y="16647"/>
                      <a:pt x="96" y="17602"/>
                      <a:pt x="319" y="18494"/>
                    </a:cubicBezTo>
                    <a:cubicBezTo>
                      <a:pt x="382" y="18685"/>
                      <a:pt x="478" y="18908"/>
                      <a:pt x="478" y="19130"/>
                    </a:cubicBezTo>
                    <a:cubicBezTo>
                      <a:pt x="478" y="19321"/>
                      <a:pt x="446" y="19608"/>
                      <a:pt x="605" y="19767"/>
                    </a:cubicBezTo>
                    <a:cubicBezTo>
                      <a:pt x="637" y="19831"/>
                      <a:pt x="669" y="19958"/>
                      <a:pt x="701" y="20054"/>
                    </a:cubicBezTo>
                    <a:cubicBezTo>
                      <a:pt x="733" y="20149"/>
                      <a:pt x="764" y="20245"/>
                      <a:pt x="828" y="20340"/>
                    </a:cubicBezTo>
                    <a:cubicBezTo>
                      <a:pt x="955" y="20499"/>
                      <a:pt x="1083" y="20627"/>
                      <a:pt x="1242" y="20722"/>
                    </a:cubicBezTo>
                    <a:cubicBezTo>
                      <a:pt x="1401" y="20818"/>
                      <a:pt x="1560" y="20913"/>
                      <a:pt x="1719" y="21041"/>
                    </a:cubicBezTo>
                    <a:cubicBezTo>
                      <a:pt x="1783" y="21072"/>
                      <a:pt x="1847" y="21136"/>
                      <a:pt x="1911" y="21200"/>
                    </a:cubicBezTo>
                    <a:cubicBezTo>
                      <a:pt x="1974" y="21295"/>
                      <a:pt x="2006" y="21454"/>
                      <a:pt x="2038" y="21582"/>
                    </a:cubicBezTo>
                    <a:cubicBezTo>
                      <a:pt x="2165" y="21996"/>
                      <a:pt x="2197" y="22409"/>
                      <a:pt x="2165" y="22855"/>
                    </a:cubicBezTo>
                    <a:cubicBezTo>
                      <a:pt x="2102" y="23747"/>
                      <a:pt x="1815" y="24638"/>
                      <a:pt x="1560" y="25497"/>
                    </a:cubicBezTo>
                    <a:cubicBezTo>
                      <a:pt x="1337" y="26261"/>
                      <a:pt x="1051" y="27089"/>
                      <a:pt x="1083" y="27917"/>
                    </a:cubicBezTo>
                    <a:cubicBezTo>
                      <a:pt x="1083" y="28299"/>
                      <a:pt x="1146" y="28681"/>
                      <a:pt x="1369" y="28999"/>
                    </a:cubicBezTo>
                    <a:cubicBezTo>
                      <a:pt x="1592" y="29318"/>
                      <a:pt x="1879" y="29477"/>
                      <a:pt x="2197" y="29636"/>
                    </a:cubicBezTo>
                    <a:cubicBezTo>
                      <a:pt x="2547" y="29763"/>
                      <a:pt x="2897" y="29859"/>
                      <a:pt x="3216" y="30082"/>
                    </a:cubicBezTo>
                    <a:cubicBezTo>
                      <a:pt x="3279" y="30113"/>
                      <a:pt x="3375" y="30177"/>
                      <a:pt x="3439" y="30273"/>
                    </a:cubicBezTo>
                    <a:cubicBezTo>
                      <a:pt x="3502" y="30336"/>
                      <a:pt x="3534" y="30432"/>
                      <a:pt x="3598" y="30496"/>
                    </a:cubicBezTo>
                    <a:cubicBezTo>
                      <a:pt x="3661" y="30559"/>
                      <a:pt x="3725" y="30623"/>
                      <a:pt x="3789" y="30718"/>
                    </a:cubicBezTo>
                    <a:cubicBezTo>
                      <a:pt x="3852" y="30814"/>
                      <a:pt x="3884" y="30909"/>
                      <a:pt x="3948" y="31005"/>
                    </a:cubicBezTo>
                    <a:cubicBezTo>
                      <a:pt x="4043" y="31196"/>
                      <a:pt x="4139" y="31387"/>
                      <a:pt x="4266" y="31578"/>
                    </a:cubicBezTo>
                    <a:cubicBezTo>
                      <a:pt x="4330" y="31673"/>
                      <a:pt x="4394" y="31769"/>
                      <a:pt x="4457" y="31864"/>
                    </a:cubicBezTo>
                    <a:cubicBezTo>
                      <a:pt x="4521" y="31928"/>
                      <a:pt x="4521" y="32024"/>
                      <a:pt x="4585" y="32087"/>
                    </a:cubicBezTo>
                    <a:cubicBezTo>
                      <a:pt x="4616" y="32183"/>
                      <a:pt x="4680" y="32246"/>
                      <a:pt x="4776" y="32310"/>
                    </a:cubicBezTo>
                    <a:cubicBezTo>
                      <a:pt x="4839" y="32342"/>
                      <a:pt x="4903" y="32406"/>
                      <a:pt x="4967" y="32437"/>
                    </a:cubicBezTo>
                    <a:cubicBezTo>
                      <a:pt x="5014" y="32453"/>
                      <a:pt x="5062" y="32461"/>
                      <a:pt x="5106" y="32461"/>
                    </a:cubicBezTo>
                    <a:cubicBezTo>
                      <a:pt x="5150" y="32461"/>
                      <a:pt x="5190" y="32453"/>
                      <a:pt x="5221" y="32437"/>
                    </a:cubicBezTo>
                    <a:cubicBezTo>
                      <a:pt x="5317" y="32437"/>
                      <a:pt x="5412" y="32469"/>
                      <a:pt x="5508" y="32501"/>
                    </a:cubicBezTo>
                    <a:cubicBezTo>
                      <a:pt x="5508" y="32660"/>
                      <a:pt x="5540" y="32819"/>
                      <a:pt x="5540" y="32979"/>
                    </a:cubicBezTo>
                    <a:cubicBezTo>
                      <a:pt x="5540" y="33106"/>
                      <a:pt x="5540" y="33233"/>
                      <a:pt x="5603" y="33392"/>
                    </a:cubicBezTo>
                    <a:cubicBezTo>
                      <a:pt x="5667" y="33647"/>
                      <a:pt x="5826" y="33902"/>
                      <a:pt x="5985" y="34125"/>
                    </a:cubicBezTo>
                    <a:cubicBezTo>
                      <a:pt x="6336" y="34602"/>
                      <a:pt x="6813" y="35048"/>
                      <a:pt x="6972" y="35589"/>
                    </a:cubicBezTo>
                    <a:cubicBezTo>
                      <a:pt x="6686" y="36003"/>
                      <a:pt x="6813" y="36671"/>
                      <a:pt x="6940" y="37085"/>
                    </a:cubicBezTo>
                    <a:cubicBezTo>
                      <a:pt x="7068" y="37563"/>
                      <a:pt x="7322" y="38040"/>
                      <a:pt x="7800" y="38231"/>
                    </a:cubicBezTo>
                    <a:cubicBezTo>
                      <a:pt x="8168" y="38462"/>
                      <a:pt x="8570" y="38559"/>
                      <a:pt x="8993" y="38559"/>
                    </a:cubicBezTo>
                    <a:cubicBezTo>
                      <a:pt x="9155" y="38559"/>
                      <a:pt x="9320" y="38544"/>
                      <a:pt x="9487" y="38518"/>
                    </a:cubicBezTo>
                    <a:cubicBezTo>
                      <a:pt x="9615" y="38486"/>
                      <a:pt x="9742" y="38454"/>
                      <a:pt x="9869" y="38454"/>
                    </a:cubicBezTo>
                    <a:cubicBezTo>
                      <a:pt x="10028" y="38454"/>
                      <a:pt x="10188" y="38486"/>
                      <a:pt x="10347" y="38486"/>
                    </a:cubicBezTo>
                    <a:cubicBezTo>
                      <a:pt x="10633" y="38486"/>
                      <a:pt x="10952" y="38454"/>
                      <a:pt x="11238" y="38391"/>
                    </a:cubicBezTo>
                    <a:cubicBezTo>
                      <a:pt x="12416" y="38168"/>
                      <a:pt x="13530" y="37658"/>
                      <a:pt x="14676" y="37340"/>
                    </a:cubicBezTo>
                    <a:cubicBezTo>
                      <a:pt x="15154" y="37372"/>
                      <a:pt x="15472" y="37595"/>
                      <a:pt x="15759" y="38104"/>
                    </a:cubicBezTo>
                    <a:cubicBezTo>
                      <a:pt x="15822" y="38550"/>
                      <a:pt x="15822" y="38995"/>
                      <a:pt x="16013" y="39409"/>
                    </a:cubicBezTo>
                    <a:cubicBezTo>
                      <a:pt x="16204" y="39791"/>
                      <a:pt x="16459" y="40110"/>
                      <a:pt x="16746" y="40396"/>
                    </a:cubicBezTo>
                    <a:cubicBezTo>
                      <a:pt x="17096" y="40683"/>
                      <a:pt x="17478" y="40905"/>
                      <a:pt x="17860" y="41096"/>
                    </a:cubicBezTo>
                    <a:cubicBezTo>
                      <a:pt x="18305" y="41288"/>
                      <a:pt x="18719" y="41447"/>
                      <a:pt x="19070" y="41765"/>
                    </a:cubicBezTo>
                    <a:cubicBezTo>
                      <a:pt x="19229" y="41924"/>
                      <a:pt x="19420" y="42083"/>
                      <a:pt x="19515" y="42274"/>
                    </a:cubicBezTo>
                    <a:cubicBezTo>
                      <a:pt x="19579" y="42370"/>
                      <a:pt x="19611" y="42465"/>
                      <a:pt x="19674" y="42561"/>
                    </a:cubicBezTo>
                    <a:cubicBezTo>
                      <a:pt x="19738" y="42656"/>
                      <a:pt x="19770" y="42784"/>
                      <a:pt x="19802" y="42879"/>
                    </a:cubicBezTo>
                    <a:cubicBezTo>
                      <a:pt x="19865" y="43134"/>
                      <a:pt x="19897" y="43357"/>
                      <a:pt x="19897" y="43580"/>
                    </a:cubicBezTo>
                    <a:cubicBezTo>
                      <a:pt x="19929" y="43771"/>
                      <a:pt x="19897" y="43962"/>
                      <a:pt x="19993" y="44153"/>
                    </a:cubicBezTo>
                    <a:cubicBezTo>
                      <a:pt x="20152" y="44407"/>
                      <a:pt x="20438" y="44630"/>
                      <a:pt x="20725" y="44662"/>
                    </a:cubicBezTo>
                    <a:cubicBezTo>
                      <a:pt x="20743" y="44663"/>
                      <a:pt x="20760" y="44664"/>
                      <a:pt x="20777" y="44664"/>
                    </a:cubicBezTo>
                    <a:cubicBezTo>
                      <a:pt x="21158" y="44664"/>
                      <a:pt x="21371" y="44331"/>
                      <a:pt x="21584" y="44057"/>
                    </a:cubicBezTo>
                    <a:cubicBezTo>
                      <a:pt x="23845" y="41224"/>
                      <a:pt x="25850" y="38168"/>
                      <a:pt x="28270" y="35430"/>
                    </a:cubicBezTo>
                    <a:cubicBezTo>
                      <a:pt x="28875" y="34761"/>
                      <a:pt x="29480" y="34093"/>
                      <a:pt x="30148" y="33456"/>
                    </a:cubicBezTo>
                    <a:cubicBezTo>
                      <a:pt x="30466" y="33138"/>
                      <a:pt x="30817" y="32851"/>
                      <a:pt x="31135" y="32533"/>
                    </a:cubicBezTo>
                    <a:cubicBezTo>
                      <a:pt x="31326" y="32406"/>
                      <a:pt x="31485" y="32246"/>
                      <a:pt x="31644" y="32119"/>
                    </a:cubicBezTo>
                    <a:cubicBezTo>
                      <a:pt x="31835" y="31960"/>
                      <a:pt x="32026" y="31833"/>
                      <a:pt x="32185" y="31673"/>
                    </a:cubicBezTo>
                    <a:cubicBezTo>
                      <a:pt x="32313" y="31546"/>
                      <a:pt x="32377" y="31387"/>
                      <a:pt x="32345" y="31196"/>
                    </a:cubicBezTo>
                    <a:cubicBezTo>
                      <a:pt x="32345" y="31005"/>
                      <a:pt x="32217" y="30878"/>
                      <a:pt x="32154" y="30687"/>
                    </a:cubicBezTo>
                    <a:cubicBezTo>
                      <a:pt x="32090" y="30496"/>
                      <a:pt x="31931" y="30336"/>
                      <a:pt x="31803" y="30177"/>
                    </a:cubicBezTo>
                    <a:cubicBezTo>
                      <a:pt x="31676" y="29954"/>
                      <a:pt x="31549" y="29763"/>
                      <a:pt x="31390" y="29540"/>
                    </a:cubicBezTo>
                    <a:cubicBezTo>
                      <a:pt x="30912" y="28745"/>
                      <a:pt x="30466" y="27917"/>
                      <a:pt x="30148" y="27026"/>
                    </a:cubicBezTo>
                    <a:cubicBezTo>
                      <a:pt x="29798" y="26102"/>
                      <a:pt x="29607" y="25179"/>
                      <a:pt x="29607" y="24192"/>
                    </a:cubicBezTo>
                    <a:cubicBezTo>
                      <a:pt x="29607" y="23174"/>
                      <a:pt x="29734" y="22155"/>
                      <a:pt x="29862" y="21168"/>
                    </a:cubicBezTo>
                    <a:cubicBezTo>
                      <a:pt x="29862" y="20913"/>
                      <a:pt x="29862" y="20659"/>
                      <a:pt x="29957" y="20436"/>
                    </a:cubicBezTo>
                    <a:cubicBezTo>
                      <a:pt x="30021" y="20181"/>
                      <a:pt x="30116" y="19958"/>
                      <a:pt x="30180" y="19704"/>
                    </a:cubicBezTo>
                    <a:cubicBezTo>
                      <a:pt x="30339" y="19194"/>
                      <a:pt x="30466" y="18717"/>
                      <a:pt x="30594" y="18207"/>
                    </a:cubicBezTo>
                    <a:cubicBezTo>
                      <a:pt x="30785" y="17220"/>
                      <a:pt x="30944" y="16234"/>
                      <a:pt x="30976" y="15247"/>
                    </a:cubicBezTo>
                    <a:cubicBezTo>
                      <a:pt x="31135" y="11777"/>
                      <a:pt x="29671" y="8338"/>
                      <a:pt x="27378" y="5760"/>
                    </a:cubicBezTo>
                    <a:cubicBezTo>
                      <a:pt x="25023" y="3118"/>
                      <a:pt x="21712" y="1335"/>
                      <a:pt x="18305" y="539"/>
                    </a:cubicBezTo>
                    <a:cubicBezTo>
                      <a:pt x="16867" y="190"/>
                      <a:pt x="15394" y="1"/>
                      <a:pt x="13928" y="1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9"/>
              <p:cNvSpPr/>
              <p:nvPr/>
            </p:nvSpPr>
            <p:spPr>
              <a:xfrm>
                <a:off x="2705402" y="2294589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0" y="1"/>
                    </a:moveTo>
                    <a:cubicBezTo>
                      <a:pt x="0" y="1"/>
                      <a:pt x="0" y="33"/>
                      <a:pt x="0" y="65"/>
                    </a:cubicBezTo>
                    <a:cubicBezTo>
                      <a:pt x="0" y="3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9"/>
              <p:cNvSpPr/>
              <p:nvPr/>
            </p:nvSpPr>
            <p:spPr>
              <a:xfrm>
                <a:off x="2705402" y="2293978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9"/>
              <p:cNvSpPr/>
              <p:nvPr/>
            </p:nvSpPr>
            <p:spPr>
              <a:xfrm>
                <a:off x="2705402" y="2293978"/>
                <a:ext cx="20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" h="32" extrusionOk="0">
                    <a:moveTo>
                      <a:pt x="0" y="32"/>
                    </a:moveTo>
                    <a:cubicBezTo>
                      <a:pt x="0" y="32"/>
                      <a:pt x="0" y="32"/>
                      <a:pt x="0" y="0"/>
                    </a:cubicBezTo>
                    <a:cubicBezTo>
                      <a:pt x="0" y="32"/>
                      <a:pt x="0" y="32"/>
                      <a:pt x="0" y="32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9"/>
              <p:cNvSpPr/>
              <p:nvPr/>
            </p:nvSpPr>
            <p:spPr>
              <a:xfrm>
                <a:off x="2706042" y="2304004"/>
                <a:ext cx="20" cy="1891"/>
              </a:xfrm>
              <a:custGeom>
                <a:avLst/>
                <a:gdLst/>
                <a:ahLst/>
                <a:cxnLst/>
                <a:rect l="l" t="t" r="r" b="b"/>
                <a:pathLst>
                  <a:path w="1" h="96" extrusionOk="0">
                    <a:moveTo>
                      <a:pt x="0" y="0"/>
                    </a:moveTo>
                    <a:cubicBezTo>
                      <a:pt x="0" y="64"/>
                      <a:pt x="0" y="96"/>
                      <a:pt x="0" y="96"/>
                    </a:cubicBezTo>
                    <a:cubicBezTo>
                      <a:pt x="0" y="96"/>
                      <a:pt x="0" y="64"/>
                      <a:pt x="0" y="0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9"/>
              <p:cNvSpPr/>
              <p:nvPr/>
            </p:nvSpPr>
            <p:spPr>
              <a:xfrm>
                <a:off x="2705402" y="2295849"/>
                <a:ext cx="20" cy="3152"/>
              </a:xfrm>
              <a:custGeom>
                <a:avLst/>
                <a:gdLst/>
                <a:ahLst/>
                <a:cxnLst/>
                <a:rect l="l" t="t" r="r" b="b"/>
                <a:pathLst>
                  <a:path w="1" h="160" extrusionOk="0">
                    <a:moveTo>
                      <a:pt x="0" y="1"/>
                    </a:moveTo>
                    <a:cubicBezTo>
                      <a:pt x="0" y="32"/>
                      <a:pt x="0" y="96"/>
                      <a:pt x="0" y="160"/>
                    </a:cubicBezTo>
                    <a:cubicBezTo>
                      <a:pt x="0" y="96"/>
                      <a:pt x="0" y="32"/>
                      <a:pt x="0" y="1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9"/>
              <p:cNvSpPr/>
              <p:nvPr/>
            </p:nvSpPr>
            <p:spPr>
              <a:xfrm>
                <a:off x="2706042" y="2302743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0" y="1"/>
                    </a:moveTo>
                    <a:cubicBezTo>
                      <a:pt x="0" y="1"/>
                      <a:pt x="0" y="33"/>
                      <a:pt x="0" y="64"/>
                    </a:cubicBezTo>
                    <a:cubicBezTo>
                      <a:pt x="0" y="3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9"/>
              <p:cNvSpPr/>
              <p:nvPr/>
            </p:nvSpPr>
            <p:spPr>
              <a:xfrm>
                <a:off x="2705402" y="1987327"/>
                <a:ext cx="647783" cy="884812"/>
              </a:xfrm>
              <a:custGeom>
                <a:avLst/>
                <a:gdLst/>
                <a:ahLst/>
                <a:cxnLst/>
                <a:rect l="l" t="t" r="r" b="b"/>
                <a:pathLst>
                  <a:path w="32377" h="44920" extrusionOk="0">
                    <a:moveTo>
                      <a:pt x="32" y="15950"/>
                    </a:moveTo>
                    <a:lnTo>
                      <a:pt x="32" y="15950"/>
                    </a:lnTo>
                    <a:cubicBezTo>
                      <a:pt x="32" y="15982"/>
                      <a:pt x="32" y="15982"/>
                      <a:pt x="32" y="16014"/>
                    </a:cubicBezTo>
                    <a:cubicBezTo>
                      <a:pt x="32" y="15982"/>
                      <a:pt x="32" y="15982"/>
                      <a:pt x="32" y="15950"/>
                    </a:cubicBezTo>
                    <a:cubicBezTo>
                      <a:pt x="64" y="16873"/>
                      <a:pt x="96" y="17828"/>
                      <a:pt x="319" y="18720"/>
                    </a:cubicBezTo>
                    <a:cubicBezTo>
                      <a:pt x="382" y="18911"/>
                      <a:pt x="478" y="19134"/>
                      <a:pt x="478" y="19356"/>
                    </a:cubicBezTo>
                    <a:cubicBezTo>
                      <a:pt x="478" y="19547"/>
                      <a:pt x="446" y="19834"/>
                      <a:pt x="605" y="19993"/>
                    </a:cubicBezTo>
                    <a:cubicBezTo>
                      <a:pt x="637" y="20057"/>
                      <a:pt x="669" y="20184"/>
                      <a:pt x="701" y="20280"/>
                    </a:cubicBezTo>
                    <a:cubicBezTo>
                      <a:pt x="733" y="20375"/>
                      <a:pt x="764" y="20471"/>
                      <a:pt x="828" y="20566"/>
                    </a:cubicBezTo>
                    <a:cubicBezTo>
                      <a:pt x="955" y="20725"/>
                      <a:pt x="1083" y="20853"/>
                      <a:pt x="1242" y="20948"/>
                    </a:cubicBezTo>
                    <a:cubicBezTo>
                      <a:pt x="1401" y="21044"/>
                      <a:pt x="1560" y="21139"/>
                      <a:pt x="1719" y="21267"/>
                    </a:cubicBezTo>
                    <a:cubicBezTo>
                      <a:pt x="1783" y="21298"/>
                      <a:pt x="1847" y="21362"/>
                      <a:pt x="1911" y="21426"/>
                    </a:cubicBezTo>
                    <a:cubicBezTo>
                      <a:pt x="1974" y="21521"/>
                      <a:pt x="2006" y="21680"/>
                      <a:pt x="2038" y="21808"/>
                    </a:cubicBezTo>
                    <a:cubicBezTo>
                      <a:pt x="2165" y="22222"/>
                      <a:pt x="2197" y="22635"/>
                      <a:pt x="2165" y="23081"/>
                    </a:cubicBezTo>
                    <a:cubicBezTo>
                      <a:pt x="2102" y="23973"/>
                      <a:pt x="1815" y="24864"/>
                      <a:pt x="1560" y="25723"/>
                    </a:cubicBezTo>
                    <a:cubicBezTo>
                      <a:pt x="1337" y="26487"/>
                      <a:pt x="1051" y="27315"/>
                      <a:pt x="1083" y="28143"/>
                    </a:cubicBezTo>
                    <a:cubicBezTo>
                      <a:pt x="1083" y="28525"/>
                      <a:pt x="1146" y="28907"/>
                      <a:pt x="1369" y="29225"/>
                    </a:cubicBezTo>
                    <a:cubicBezTo>
                      <a:pt x="1592" y="29544"/>
                      <a:pt x="1879" y="29703"/>
                      <a:pt x="2197" y="29862"/>
                    </a:cubicBezTo>
                    <a:cubicBezTo>
                      <a:pt x="2547" y="29989"/>
                      <a:pt x="2897" y="30085"/>
                      <a:pt x="3216" y="30308"/>
                    </a:cubicBezTo>
                    <a:cubicBezTo>
                      <a:pt x="3279" y="30339"/>
                      <a:pt x="3375" y="30403"/>
                      <a:pt x="3439" y="30499"/>
                    </a:cubicBezTo>
                    <a:cubicBezTo>
                      <a:pt x="3502" y="30562"/>
                      <a:pt x="3534" y="30658"/>
                      <a:pt x="3598" y="30722"/>
                    </a:cubicBezTo>
                    <a:cubicBezTo>
                      <a:pt x="3661" y="30785"/>
                      <a:pt x="3725" y="30849"/>
                      <a:pt x="3789" y="30944"/>
                    </a:cubicBezTo>
                    <a:cubicBezTo>
                      <a:pt x="3852" y="31040"/>
                      <a:pt x="3884" y="31135"/>
                      <a:pt x="3948" y="31231"/>
                    </a:cubicBezTo>
                    <a:cubicBezTo>
                      <a:pt x="4043" y="31422"/>
                      <a:pt x="4139" y="31613"/>
                      <a:pt x="4266" y="31804"/>
                    </a:cubicBezTo>
                    <a:cubicBezTo>
                      <a:pt x="4330" y="31899"/>
                      <a:pt x="4394" y="31995"/>
                      <a:pt x="4457" y="32090"/>
                    </a:cubicBezTo>
                    <a:cubicBezTo>
                      <a:pt x="4521" y="32154"/>
                      <a:pt x="4521" y="32250"/>
                      <a:pt x="4585" y="32313"/>
                    </a:cubicBezTo>
                    <a:cubicBezTo>
                      <a:pt x="4616" y="32409"/>
                      <a:pt x="4680" y="32472"/>
                      <a:pt x="4776" y="32536"/>
                    </a:cubicBezTo>
                    <a:cubicBezTo>
                      <a:pt x="4839" y="32568"/>
                      <a:pt x="4903" y="32632"/>
                      <a:pt x="4967" y="32663"/>
                    </a:cubicBezTo>
                    <a:cubicBezTo>
                      <a:pt x="5062" y="32695"/>
                      <a:pt x="5158" y="32695"/>
                      <a:pt x="5221" y="32663"/>
                    </a:cubicBezTo>
                    <a:cubicBezTo>
                      <a:pt x="5317" y="32663"/>
                      <a:pt x="5412" y="32695"/>
                      <a:pt x="5508" y="32727"/>
                    </a:cubicBezTo>
                    <a:cubicBezTo>
                      <a:pt x="5508" y="32886"/>
                      <a:pt x="5540" y="33045"/>
                      <a:pt x="5540" y="33205"/>
                    </a:cubicBezTo>
                    <a:cubicBezTo>
                      <a:pt x="5540" y="33332"/>
                      <a:pt x="5540" y="33459"/>
                      <a:pt x="5603" y="33618"/>
                    </a:cubicBezTo>
                    <a:cubicBezTo>
                      <a:pt x="5667" y="33873"/>
                      <a:pt x="5826" y="34128"/>
                      <a:pt x="5985" y="34351"/>
                    </a:cubicBezTo>
                    <a:cubicBezTo>
                      <a:pt x="6336" y="34828"/>
                      <a:pt x="6813" y="35274"/>
                      <a:pt x="6972" y="35815"/>
                    </a:cubicBezTo>
                    <a:cubicBezTo>
                      <a:pt x="6686" y="36229"/>
                      <a:pt x="6813" y="36897"/>
                      <a:pt x="6940" y="37311"/>
                    </a:cubicBezTo>
                    <a:cubicBezTo>
                      <a:pt x="7068" y="37789"/>
                      <a:pt x="7322" y="38266"/>
                      <a:pt x="7800" y="38457"/>
                    </a:cubicBezTo>
                    <a:cubicBezTo>
                      <a:pt x="8309" y="38776"/>
                      <a:pt x="8882" y="38839"/>
                      <a:pt x="9487" y="38744"/>
                    </a:cubicBezTo>
                    <a:cubicBezTo>
                      <a:pt x="9615" y="38712"/>
                      <a:pt x="9742" y="38680"/>
                      <a:pt x="9869" y="38680"/>
                    </a:cubicBezTo>
                    <a:cubicBezTo>
                      <a:pt x="10028" y="38680"/>
                      <a:pt x="10188" y="38712"/>
                      <a:pt x="10347" y="38712"/>
                    </a:cubicBezTo>
                    <a:cubicBezTo>
                      <a:pt x="10633" y="38712"/>
                      <a:pt x="10952" y="38680"/>
                      <a:pt x="11238" y="38617"/>
                    </a:cubicBezTo>
                    <a:cubicBezTo>
                      <a:pt x="12416" y="38394"/>
                      <a:pt x="13530" y="37884"/>
                      <a:pt x="14676" y="37566"/>
                    </a:cubicBezTo>
                    <a:cubicBezTo>
                      <a:pt x="15154" y="37598"/>
                      <a:pt x="15472" y="37821"/>
                      <a:pt x="15759" y="38330"/>
                    </a:cubicBezTo>
                    <a:cubicBezTo>
                      <a:pt x="15822" y="38776"/>
                      <a:pt x="15822" y="39221"/>
                      <a:pt x="16013" y="39635"/>
                    </a:cubicBezTo>
                    <a:cubicBezTo>
                      <a:pt x="16204" y="40017"/>
                      <a:pt x="16459" y="40336"/>
                      <a:pt x="16746" y="40622"/>
                    </a:cubicBezTo>
                    <a:cubicBezTo>
                      <a:pt x="17096" y="40909"/>
                      <a:pt x="17478" y="41131"/>
                      <a:pt x="17860" y="41322"/>
                    </a:cubicBezTo>
                    <a:cubicBezTo>
                      <a:pt x="18305" y="41514"/>
                      <a:pt x="18719" y="41673"/>
                      <a:pt x="19070" y="41991"/>
                    </a:cubicBezTo>
                    <a:cubicBezTo>
                      <a:pt x="19229" y="42150"/>
                      <a:pt x="19420" y="42309"/>
                      <a:pt x="19515" y="42500"/>
                    </a:cubicBezTo>
                    <a:cubicBezTo>
                      <a:pt x="19579" y="42596"/>
                      <a:pt x="19611" y="42691"/>
                      <a:pt x="19674" y="42787"/>
                    </a:cubicBezTo>
                    <a:cubicBezTo>
                      <a:pt x="19738" y="42882"/>
                      <a:pt x="19770" y="43010"/>
                      <a:pt x="19802" y="43105"/>
                    </a:cubicBezTo>
                    <a:cubicBezTo>
                      <a:pt x="19865" y="43360"/>
                      <a:pt x="19897" y="43583"/>
                      <a:pt x="19897" y="43806"/>
                    </a:cubicBezTo>
                    <a:cubicBezTo>
                      <a:pt x="19929" y="43997"/>
                      <a:pt x="19897" y="44188"/>
                      <a:pt x="19993" y="44379"/>
                    </a:cubicBezTo>
                    <a:cubicBezTo>
                      <a:pt x="20152" y="44633"/>
                      <a:pt x="20438" y="44856"/>
                      <a:pt x="20725" y="44888"/>
                    </a:cubicBezTo>
                    <a:cubicBezTo>
                      <a:pt x="21139" y="44920"/>
                      <a:pt x="21362" y="44570"/>
                      <a:pt x="21584" y="44283"/>
                    </a:cubicBezTo>
                    <a:cubicBezTo>
                      <a:pt x="23845" y="41450"/>
                      <a:pt x="25850" y="38394"/>
                      <a:pt x="28270" y="35656"/>
                    </a:cubicBezTo>
                    <a:cubicBezTo>
                      <a:pt x="28875" y="34987"/>
                      <a:pt x="29480" y="34319"/>
                      <a:pt x="30148" y="33682"/>
                    </a:cubicBezTo>
                    <a:cubicBezTo>
                      <a:pt x="30466" y="33364"/>
                      <a:pt x="30817" y="33077"/>
                      <a:pt x="31135" y="32759"/>
                    </a:cubicBezTo>
                    <a:cubicBezTo>
                      <a:pt x="31326" y="32632"/>
                      <a:pt x="31485" y="32472"/>
                      <a:pt x="31644" y="32345"/>
                    </a:cubicBezTo>
                    <a:cubicBezTo>
                      <a:pt x="31835" y="32186"/>
                      <a:pt x="32026" y="32059"/>
                      <a:pt x="32185" y="31899"/>
                    </a:cubicBezTo>
                    <a:cubicBezTo>
                      <a:pt x="32313" y="31772"/>
                      <a:pt x="32377" y="31613"/>
                      <a:pt x="32345" y="31422"/>
                    </a:cubicBezTo>
                    <a:cubicBezTo>
                      <a:pt x="32345" y="31231"/>
                      <a:pt x="32217" y="31104"/>
                      <a:pt x="32154" y="30913"/>
                    </a:cubicBezTo>
                    <a:cubicBezTo>
                      <a:pt x="32090" y="30722"/>
                      <a:pt x="31931" y="30562"/>
                      <a:pt x="31803" y="30403"/>
                    </a:cubicBezTo>
                    <a:cubicBezTo>
                      <a:pt x="31676" y="30180"/>
                      <a:pt x="31549" y="29989"/>
                      <a:pt x="31390" y="29766"/>
                    </a:cubicBezTo>
                    <a:cubicBezTo>
                      <a:pt x="30912" y="28971"/>
                      <a:pt x="30466" y="28143"/>
                      <a:pt x="30148" y="27252"/>
                    </a:cubicBezTo>
                    <a:cubicBezTo>
                      <a:pt x="29798" y="26328"/>
                      <a:pt x="29607" y="25405"/>
                      <a:pt x="29607" y="24418"/>
                    </a:cubicBezTo>
                    <a:cubicBezTo>
                      <a:pt x="29607" y="23400"/>
                      <a:pt x="29734" y="22381"/>
                      <a:pt x="29862" y="21394"/>
                    </a:cubicBezTo>
                    <a:cubicBezTo>
                      <a:pt x="29862" y="21139"/>
                      <a:pt x="29862" y="20885"/>
                      <a:pt x="29957" y="20662"/>
                    </a:cubicBezTo>
                    <a:cubicBezTo>
                      <a:pt x="30021" y="20407"/>
                      <a:pt x="30116" y="20184"/>
                      <a:pt x="30180" y="19930"/>
                    </a:cubicBezTo>
                    <a:cubicBezTo>
                      <a:pt x="30339" y="19420"/>
                      <a:pt x="30466" y="18943"/>
                      <a:pt x="30594" y="18433"/>
                    </a:cubicBezTo>
                    <a:cubicBezTo>
                      <a:pt x="30785" y="17446"/>
                      <a:pt x="30944" y="16460"/>
                      <a:pt x="30976" y="15473"/>
                    </a:cubicBezTo>
                    <a:cubicBezTo>
                      <a:pt x="31135" y="12003"/>
                      <a:pt x="29671" y="8564"/>
                      <a:pt x="27378" y="5986"/>
                    </a:cubicBezTo>
                    <a:cubicBezTo>
                      <a:pt x="25023" y="3344"/>
                      <a:pt x="21712" y="1561"/>
                      <a:pt x="18305" y="765"/>
                    </a:cubicBezTo>
                    <a:cubicBezTo>
                      <a:pt x="15154" y="1"/>
                      <a:pt x="11843" y="1"/>
                      <a:pt x="8787" y="1083"/>
                    </a:cubicBezTo>
                    <a:cubicBezTo>
                      <a:pt x="5922" y="2102"/>
                      <a:pt x="3311" y="3980"/>
                      <a:pt x="1879" y="6686"/>
                    </a:cubicBezTo>
                    <a:cubicBezTo>
                      <a:pt x="1528" y="7387"/>
                      <a:pt x="1242" y="8119"/>
                      <a:pt x="1083" y="8883"/>
                    </a:cubicBezTo>
                    <a:cubicBezTo>
                      <a:pt x="1051" y="9074"/>
                      <a:pt x="924" y="9233"/>
                      <a:pt x="828" y="9392"/>
                    </a:cubicBezTo>
                    <a:cubicBezTo>
                      <a:pt x="764" y="9583"/>
                      <a:pt x="669" y="9742"/>
                      <a:pt x="605" y="9933"/>
                    </a:cubicBezTo>
                    <a:cubicBezTo>
                      <a:pt x="478" y="10315"/>
                      <a:pt x="382" y="10697"/>
                      <a:pt x="319" y="11111"/>
                    </a:cubicBezTo>
                    <a:cubicBezTo>
                      <a:pt x="287" y="11461"/>
                      <a:pt x="287" y="11843"/>
                      <a:pt x="351" y="12225"/>
                    </a:cubicBezTo>
                    <a:cubicBezTo>
                      <a:pt x="351" y="12639"/>
                      <a:pt x="319" y="13053"/>
                      <a:pt x="255" y="13499"/>
                    </a:cubicBezTo>
                    <a:cubicBezTo>
                      <a:pt x="160" y="14295"/>
                      <a:pt x="0" y="15122"/>
                      <a:pt x="32" y="15950"/>
                    </a:cubicBezTo>
                    <a:close/>
                    <a:moveTo>
                      <a:pt x="2165" y="26392"/>
                    </a:moveTo>
                    <a:cubicBezTo>
                      <a:pt x="2165" y="26392"/>
                      <a:pt x="2165" y="26392"/>
                      <a:pt x="2165" y="26392"/>
                    </a:cubicBezTo>
                    <a:cubicBezTo>
                      <a:pt x="2165" y="26392"/>
                      <a:pt x="2165" y="26392"/>
                      <a:pt x="2165" y="26392"/>
                    </a:cubicBezTo>
                    <a:cubicBezTo>
                      <a:pt x="2165" y="26392"/>
                      <a:pt x="2165" y="26392"/>
                      <a:pt x="2165" y="26392"/>
                    </a:cubicBezTo>
                    <a:close/>
                    <a:moveTo>
                      <a:pt x="15440" y="35942"/>
                    </a:moveTo>
                    <a:cubicBezTo>
                      <a:pt x="15472" y="35974"/>
                      <a:pt x="15472" y="36038"/>
                      <a:pt x="15504" y="36070"/>
                    </a:cubicBezTo>
                    <a:cubicBezTo>
                      <a:pt x="15472" y="36070"/>
                      <a:pt x="15440" y="36070"/>
                      <a:pt x="15409" y="36070"/>
                    </a:cubicBezTo>
                    <a:cubicBezTo>
                      <a:pt x="15409" y="36006"/>
                      <a:pt x="15440" y="35974"/>
                      <a:pt x="15440" y="35942"/>
                    </a:cubicBezTo>
                    <a:close/>
                  </a:path>
                </a:pathLst>
              </a:custGeom>
              <a:solidFill>
                <a:srgbClr val="FEE8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9"/>
              <p:cNvSpPr/>
              <p:nvPr/>
            </p:nvSpPr>
            <p:spPr>
              <a:xfrm>
                <a:off x="2828328" y="2437908"/>
                <a:ext cx="33733" cy="16723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849" extrusionOk="0">
                    <a:moveTo>
                      <a:pt x="1309" y="1"/>
                    </a:moveTo>
                    <a:cubicBezTo>
                      <a:pt x="1302" y="1"/>
                      <a:pt x="1253" y="15"/>
                      <a:pt x="1274" y="15"/>
                    </a:cubicBezTo>
                    <a:cubicBezTo>
                      <a:pt x="1306" y="5"/>
                      <a:pt x="1313" y="1"/>
                      <a:pt x="1309" y="1"/>
                    </a:cubicBezTo>
                    <a:close/>
                    <a:moveTo>
                      <a:pt x="1323" y="7"/>
                    </a:moveTo>
                    <a:cubicBezTo>
                      <a:pt x="1308" y="7"/>
                      <a:pt x="1291" y="9"/>
                      <a:pt x="1274" y="15"/>
                    </a:cubicBezTo>
                    <a:cubicBezTo>
                      <a:pt x="1115" y="15"/>
                      <a:pt x="1" y="174"/>
                      <a:pt x="64" y="588"/>
                    </a:cubicBezTo>
                    <a:cubicBezTo>
                      <a:pt x="93" y="773"/>
                      <a:pt x="266" y="848"/>
                      <a:pt x="482" y="848"/>
                    </a:cubicBezTo>
                    <a:cubicBezTo>
                      <a:pt x="972" y="848"/>
                      <a:pt x="1686" y="464"/>
                      <a:pt x="1465" y="111"/>
                    </a:cubicBezTo>
                    <a:cubicBezTo>
                      <a:pt x="1439" y="59"/>
                      <a:pt x="1392" y="7"/>
                      <a:pt x="1323" y="7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9"/>
              <p:cNvSpPr/>
              <p:nvPr/>
            </p:nvSpPr>
            <p:spPr>
              <a:xfrm>
                <a:off x="2714726" y="2396897"/>
                <a:ext cx="31472" cy="18319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30" extrusionOk="0">
                    <a:moveTo>
                      <a:pt x="336" y="1"/>
                    </a:moveTo>
                    <a:cubicBezTo>
                      <a:pt x="251" y="1"/>
                      <a:pt x="191" y="45"/>
                      <a:pt x="171" y="155"/>
                    </a:cubicBezTo>
                    <a:cubicBezTo>
                      <a:pt x="0" y="754"/>
                      <a:pt x="482" y="930"/>
                      <a:pt x="900" y="930"/>
                    </a:cubicBezTo>
                    <a:cubicBezTo>
                      <a:pt x="1260" y="930"/>
                      <a:pt x="1572" y="800"/>
                      <a:pt x="1381" y="696"/>
                    </a:cubicBezTo>
                    <a:lnTo>
                      <a:pt x="1381" y="696"/>
                    </a:lnTo>
                    <a:cubicBezTo>
                      <a:pt x="1416" y="714"/>
                      <a:pt x="1432" y="721"/>
                      <a:pt x="1435" y="721"/>
                    </a:cubicBezTo>
                    <a:cubicBezTo>
                      <a:pt x="1443" y="721"/>
                      <a:pt x="1386" y="686"/>
                      <a:pt x="1351" y="668"/>
                    </a:cubicBezTo>
                    <a:lnTo>
                      <a:pt x="1351" y="668"/>
                    </a:lnTo>
                    <a:cubicBezTo>
                      <a:pt x="1368" y="684"/>
                      <a:pt x="1378" y="694"/>
                      <a:pt x="1381" y="696"/>
                    </a:cubicBezTo>
                    <a:cubicBezTo>
                      <a:pt x="1336" y="667"/>
                      <a:pt x="1323" y="656"/>
                      <a:pt x="1326" y="656"/>
                    </a:cubicBezTo>
                    <a:cubicBezTo>
                      <a:pt x="1328" y="656"/>
                      <a:pt x="1338" y="661"/>
                      <a:pt x="1351" y="668"/>
                    </a:cubicBezTo>
                    <a:lnTo>
                      <a:pt x="1351" y="668"/>
                    </a:lnTo>
                    <a:cubicBezTo>
                      <a:pt x="1212" y="53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9"/>
              <p:cNvSpPr/>
              <p:nvPr/>
            </p:nvSpPr>
            <p:spPr>
              <a:xfrm>
                <a:off x="2738875" y="2367332"/>
                <a:ext cx="162181" cy="71463"/>
              </a:xfrm>
              <a:custGeom>
                <a:avLst/>
                <a:gdLst/>
                <a:ahLst/>
                <a:cxnLst/>
                <a:rect l="l" t="t" r="r" b="b"/>
                <a:pathLst>
                  <a:path w="8106" h="3628" extrusionOk="0">
                    <a:moveTo>
                      <a:pt x="3407" y="1"/>
                    </a:moveTo>
                    <a:cubicBezTo>
                      <a:pt x="3385" y="1"/>
                      <a:pt x="3371" y="1"/>
                      <a:pt x="3365" y="1"/>
                    </a:cubicBezTo>
                    <a:lnTo>
                      <a:pt x="3365" y="1"/>
                    </a:lnTo>
                    <a:cubicBezTo>
                      <a:pt x="3356" y="1"/>
                      <a:pt x="3346" y="1"/>
                      <a:pt x="3336" y="1"/>
                    </a:cubicBezTo>
                    <a:cubicBezTo>
                      <a:pt x="46" y="1"/>
                      <a:pt x="1" y="2962"/>
                      <a:pt x="3357" y="3089"/>
                    </a:cubicBezTo>
                    <a:cubicBezTo>
                      <a:pt x="3010" y="3456"/>
                      <a:pt x="3344" y="3627"/>
                      <a:pt x="3703" y="3627"/>
                    </a:cubicBezTo>
                    <a:cubicBezTo>
                      <a:pt x="3905" y="3627"/>
                      <a:pt x="4114" y="3574"/>
                      <a:pt x="4217" y="3471"/>
                    </a:cubicBezTo>
                    <a:cubicBezTo>
                      <a:pt x="4250" y="3499"/>
                      <a:pt x="4297" y="3512"/>
                      <a:pt x="4354" y="3512"/>
                    </a:cubicBezTo>
                    <a:cubicBezTo>
                      <a:pt x="4934" y="3512"/>
                      <a:pt x="6569" y="2196"/>
                      <a:pt x="6036" y="2196"/>
                    </a:cubicBezTo>
                    <a:cubicBezTo>
                      <a:pt x="6025" y="2196"/>
                      <a:pt x="6013" y="2196"/>
                      <a:pt x="6000" y="2197"/>
                    </a:cubicBezTo>
                    <a:cubicBezTo>
                      <a:pt x="5981" y="2191"/>
                      <a:pt x="5963" y="2189"/>
                      <a:pt x="5945" y="2189"/>
                    </a:cubicBezTo>
                    <a:cubicBezTo>
                      <a:pt x="5869" y="2189"/>
                      <a:pt x="5796" y="2235"/>
                      <a:pt x="5745" y="2261"/>
                    </a:cubicBezTo>
                    <a:cubicBezTo>
                      <a:pt x="4975" y="2564"/>
                      <a:pt x="4701" y="2628"/>
                      <a:pt x="4171" y="2628"/>
                    </a:cubicBezTo>
                    <a:cubicBezTo>
                      <a:pt x="3978" y="2628"/>
                      <a:pt x="3751" y="2620"/>
                      <a:pt x="3453" y="2611"/>
                    </a:cubicBezTo>
                    <a:cubicBezTo>
                      <a:pt x="3421" y="2516"/>
                      <a:pt x="3421" y="2420"/>
                      <a:pt x="3389" y="2357"/>
                    </a:cubicBezTo>
                    <a:cubicBezTo>
                      <a:pt x="3612" y="2325"/>
                      <a:pt x="5936" y="2261"/>
                      <a:pt x="5872" y="1752"/>
                    </a:cubicBezTo>
                    <a:cubicBezTo>
                      <a:pt x="5849" y="1588"/>
                      <a:pt x="5523" y="1536"/>
                      <a:pt x="5108" y="1536"/>
                    </a:cubicBezTo>
                    <a:cubicBezTo>
                      <a:pt x="4396" y="1536"/>
                      <a:pt x="3423" y="1688"/>
                      <a:pt x="3262" y="1688"/>
                    </a:cubicBezTo>
                    <a:cubicBezTo>
                      <a:pt x="3262" y="1656"/>
                      <a:pt x="3230" y="1624"/>
                      <a:pt x="3230" y="1593"/>
                    </a:cubicBezTo>
                    <a:cubicBezTo>
                      <a:pt x="3230" y="790"/>
                      <a:pt x="4081" y="653"/>
                      <a:pt x="5017" y="653"/>
                    </a:cubicBezTo>
                    <a:cubicBezTo>
                      <a:pt x="5500" y="653"/>
                      <a:pt x="6005" y="690"/>
                      <a:pt x="6427" y="690"/>
                    </a:cubicBezTo>
                    <a:cubicBezTo>
                      <a:pt x="6775" y="690"/>
                      <a:pt x="7066" y="665"/>
                      <a:pt x="7241" y="574"/>
                    </a:cubicBezTo>
                    <a:cubicBezTo>
                      <a:pt x="8105" y="27"/>
                      <a:pt x="3888" y="1"/>
                      <a:pt x="3407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9"/>
              <p:cNvSpPr/>
              <p:nvPr/>
            </p:nvSpPr>
            <p:spPr>
              <a:xfrm>
                <a:off x="2758902" y="2559225"/>
                <a:ext cx="48418" cy="18043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916" extrusionOk="0">
                    <a:moveTo>
                      <a:pt x="1306" y="0"/>
                    </a:moveTo>
                    <a:cubicBezTo>
                      <a:pt x="1083" y="0"/>
                      <a:pt x="1" y="478"/>
                      <a:pt x="351" y="828"/>
                    </a:cubicBezTo>
                    <a:cubicBezTo>
                      <a:pt x="375" y="892"/>
                      <a:pt x="468" y="916"/>
                      <a:pt x="599" y="916"/>
                    </a:cubicBezTo>
                    <a:cubicBezTo>
                      <a:pt x="991" y="916"/>
                      <a:pt x="1720" y="701"/>
                      <a:pt x="1911" y="701"/>
                    </a:cubicBezTo>
                    <a:cubicBezTo>
                      <a:pt x="2420" y="701"/>
                      <a:pt x="1656" y="0"/>
                      <a:pt x="1306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9"/>
              <p:cNvSpPr/>
              <p:nvPr/>
            </p:nvSpPr>
            <p:spPr>
              <a:xfrm>
                <a:off x="2783751" y="2604785"/>
                <a:ext cx="103839" cy="31634"/>
              </a:xfrm>
              <a:custGeom>
                <a:avLst/>
                <a:gdLst/>
                <a:ahLst/>
                <a:cxnLst/>
                <a:rect l="l" t="t" r="r" b="b"/>
                <a:pathLst>
                  <a:path w="5190" h="1606" extrusionOk="0">
                    <a:moveTo>
                      <a:pt x="4021" y="0"/>
                    </a:moveTo>
                    <a:cubicBezTo>
                      <a:pt x="3979" y="0"/>
                      <a:pt x="3953" y="13"/>
                      <a:pt x="3948" y="43"/>
                    </a:cubicBezTo>
                    <a:cubicBezTo>
                      <a:pt x="4011" y="107"/>
                      <a:pt x="4043" y="170"/>
                      <a:pt x="4043" y="266"/>
                    </a:cubicBezTo>
                    <a:cubicBezTo>
                      <a:pt x="4011" y="521"/>
                      <a:pt x="0" y="712"/>
                      <a:pt x="764" y="1316"/>
                    </a:cubicBezTo>
                    <a:cubicBezTo>
                      <a:pt x="876" y="1406"/>
                      <a:pt x="1397" y="1606"/>
                      <a:pt x="1741" y="1606"/>
                    </a:cubicBezTo>
                    <a:cubicBezTo>
                      <a:pt x="1886" y="1606"/>
                      <a:pt x="2000" y="1570"/>
                      <a:pt x="2038" y="1476"/>
                    </a:cubicBezTo>
                    <a:cubicBezTo>
                      <a:pt x="2833" y="1125"/>
                      <a:pt x="3915" y="1444"/>
                      <a:pt x="4457" y="617"/>
                    </a:cubicBezTo>
                    <a:lnTo>
                      <a:pt x="4457" y="617"/>
                    </a:lnTo>
                    <a:cubicBezTo>
                      <a:pt x="4468" y="623"/>
                      <a:pt x="4732" y="689"/>
                      <a:pt x="4916" y="689"/>
                    </a:cubicBezTo>
                    <a:cubicBezTo>
                      <a:pt x="5086" y="689"/>
                      <a:pt x="5189" y="633"/>
                      <a:pt x="4966" y="425"/>
                    </a:cubicBezTo>
                    <a:cubicBezTo>
                      <a:pt x="4913" y="371"/>
                      <a:pt x="4247" y="0"/>
                      <a:pt x="4021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9"/>
              <p:cNvSpPr/>
              <p:nvPr/>
            </p:nvSpPr>
            <p:spPr>
              <a:xfrm>
                <a:off x="2779890" y="2506219"/>
                <a:ext cx="50379" cy="61240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3109" extrusionOk="0">
                    <a:moveTo>
                      <a:pt x="320" y="622"/>
                    </a:moveTo>
                    <a:cubicBezTo>
                      <a:pt x="315" y="622"/>
                      <a:pt x="310" y="623"/>
                      <a:pt x="305" y="623"/>
                    </a:cubicBezTo>
                    <a:lnTo>
                      <a:pt x="305" y="623"/>
                    </a:lnTo>
                    <a:cubicBezTo>
                      <a:pt x="308" y="622"/>
                      <a:pt x="313" y="622"/>
                      <a:pt x="320" y="622"/>
                    </a:cubicBezTo>
                    <a:close/>
                    <a:moveTo>
                      <a:pt x="941" y="0"/>
                    </a:moveTo>
                    <a:cubicBezTo>
                      <a:pt x="882" y="0"/>
                      <a:pt x="823" y="6"/>
                      <a:pt x="766" y="17"/>
                    </a:cubicBezTo>
                    <a:cubicBezTo>
                      <a:pt x="580" y="48"/>
                      <a:pt x="1" y="623"/>
                      <a:pt x="295" y="623"/>
                    </a:cubicBezTo>
                    <a:cubicBezTo>
                      <a:pt x="298" y="623"/>
                      <a:pt x="302" y="623"/>
                      <a:pt x="305" y="623"/>
                    </a:cubicBezTo>
                    <a:lnTo>
                      <a:pt x="305" y="623"/>
                    </a:lnTo>
                    <a:cubicBezTo>
                      <a:pt x="287" y="626"/>
                      <a:pt x="309" y="636"/>
                      <a:pt x="320" y="636"/>
                    </a:cubicBezTo>
                    <a:cubicBezTo>
                      <a:pt x="328" y="636"/>
                      <a:pt x="331" y="633"/>
                      <a:pt x="320" y="622"/>
                    </a:cubicBezTo>
                    <a:lnTo>
                      <a:pt x="320" y="622"/>
                    </a:lnTo>
                    <a:cubicBezTo>
                      <a:pt x="345" y="631"/>
                      <a:pt x="373" y="636"/>
                      <a:pt x="402" y="636"/>
                    </a:cubicBezTo>
                    <a:cubicBezTo>
                      <a:pt x="644" y="636"/>
                      <a:pt x="1027" y="354"/>
                      <a:pt x="1351" y="354"/>
                    </a:cubicBezTo>
                    <a:cubicBezTo>
                      <a:pt x="1391" y="354"/>
                      <a:pt x="1429" y="358"/>
                      <a:pt x="1467" y="367"/>
                    </a:cubicBezTo>
                    <a:cubicBezTo>
                      <a:pt x="2262" y="718"/>
                      <a:pt x="2294" y="1577"/>
                      <a:pt x="1976" y="2277"/>
                    </a:cubicBezTo>
                    <a:cubicBezTo>
                      <a:pt x="1944" y="2405"/>
                      <a:pt x="1403" y="3010"/>
                      <a:pt x="1626" y="3105"/>
                    </a:cubicBezTo>
                    <a:cubicBezTo>
                      <a:pt x="1633" y="3107"/>
                      <a:pt x="1641" y="3108"/>
                      <a:pt x="1649" y="3108"/>
                    </a:cubicBezTo>
                    <a:cubicBezTo>
                      <a:pt x="1872" y="3108"/>
                      <a:pt x="2201" y="2272"/>
                      <a:pt x="2262" y="2118"/>
                    </a:cubicBezTo>
                    <a:cubicBezTo>
                      <a:pt x="2517" y="1386"/>
                      <a:pt x="2358" y="686"/>
                      <a:pt x="1689" y="240"/>
                    </a:cubicBezTo>
                    <a:cubicBezTo>
                      <a:pt x="1481" y="109"/>
                      <a:pt x="1208" y="0"/>
                      <a:pt x="941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9"/>
              <p:cNvSpPr/>
              <p:nvPr/>
            </p:nvSpPr>
            <p:spPr>
              <a:xfrm>
                <a:off x="2799037" y="2409346"/>
                <a:ext cx="63064" cy="31378"/>
              </a:xfrm>
              <a:custGeom>
                <a:avLst/>
                <a:gdLst/>
                <a:ahLst/>
                <a:cxnLst/>
                <a:rect l="l" t="t" r="r" b="b"/>
                <a:pathLst>
                  <a:path w="3152" h="1593" extrusionOk="0">
                    <a:moveTo>
                      <a:pt x="2993" y="1"/>
                    </a:moveTo>
                    <a:cubicBezTo>
                      <a:pt x="2961" y="1"/>
                      <a:pt x="2929" y="1"/>
                      <a:pt x="2929" y="33"/>
                    </a:cubicBezTo>
                    <a:lnTo>
                      <a:pt x="2865" y="33"/>
                    </a:lnTo>
                    <a:cubicBezTo>
                      <a:pt x="2802" y="64"/>
                      <a:pt x="2770" y="96"/>
                      <a:pt x="2706" y="128"/>
                    </a:cubicBezTo>
                    <a:cubicBezTo>
                      <a:pt x="2388" y="224"/>
                      <a:pt x="2069" y="351"/>
                      <a:pt x="1751" y="415"/>
                    </a:cubicBezTo>
                    <a:cubicBezTo>
                      <a:pt x="1602" y="446"/>
                      <a:pt x="1457" y="457"/>
                      <a:pt x="1315" y="457"/>
                    </a:cubicBezTo>
                    <a:cubicBezTo>
                      <a:pt x="1029" y="457"/>
                      <a:pt x="754" y="415"/>
                      <a:pt x="478" y="415"/>
                    </a:cubicBezTo>
                    <a:cubicBezTo>
                      <a:pt x="414" y="415"/>
                      <a:pt x="350" y="415"/>
                      <a:pt x="350" y="510"/>
                    </a:cubicBezTo>
                    <a:cubicBezTo>
                      <a:pt x="318" y="542"/>
                      <a:pt x="318" y="606"/>
                      <a:pt x="318" y="637"/>
                    </a:cubicBezTo>
                    <a:cubicBezTo>
                      <a:pt x="287" y="733"/>
                      <a:pt x="287" y="797"/>
                      <a:pt x="287" y="892"/>
                    </a:cubicBezTo>
                    <a:cubicBezTo>
                      <a:pt x="223" y="1051"/>
                      <a:pt x="159" y="1210"/>
                      <a:pt x="96" y="1338"/>
                    </a:cubicBezTo>
                    <a:cubicBezTo>
                      <a:pt x="96" y="1338"/>
                      <a:pt x="96" y="1370"/>
                      <a:pt x="96" y="1370"/>
                    </a:cubicBezTo>
                    <a:lnTo>
                      <a:pt x="32" y="1433"/>
                    </a:lnTo>
                    <a:cubicBezTo>
                      <a:pt x="0" y="1497"/>
                      <a:pt x="64" y="1592"/>
                      <a:pt x="127" y="1592"/>
                    </a:cubicBezTo>
                    <a:cubicBezTo>
                      <a:pt x="318" y="1592"/>
                      <a:pt x="541" y="1592"/>
                      <a:pt x="764" y="1529"/>
                    </a:cubicBezTo>
                    <a:cubicBezTo>
                      <a:pt x="955" y="1529"/>
                      <a:pt x="1146" y="1433"/>
                      <a:pt x="1337" y="1370"/>
                    </a:cubicBezTo>
                    <a:cubicBezTo>
                      <a:pt x="1560" y="1306"/>
                      <a:pt x="1783" y="1274"/>
                      <a:pt x="2006" y="1147"/>
                    </a:cubicBezTo>
                    <a:cubicBezTo>
                      <a:pt x="2229" y="1051"/>
                      <a:pt x="2420" y="892"/>
                      <a:pt x="2579" y="701"/>
                    </a:cubicBezTo>
                    <a:lnTo>
                      <a:pt x="2611" y="701"/>
                    </a:lnTo>
                    <a:cubicBezTo>
                      <a:pt x="2802" y="542"/>
                      <a:pt x="3056" y="415"/>
                      <a:pt x="3152" y="160"/>
                    </a:cubicBezTo>
                    <a:cubicBezTo>
                      <a:pt x="3152" y="160"/>
                      <a:pt x="3152" y="128"/>
                      <a:pt x="3152" y="128"/>
                    </a:cubicBezTo>
                    <a:cubicBezTo>
                      <a:pt x="3152" y="64"/>
                      <a:pt x="3120" y="33"/>
                      <a:pt x="3088" y="1"/>
                    </a:cubicBezTo>
                    <a:close/>
                  </a:path>
                </a:pathLst>
              </a:custGeom>
              <a:solidFill>
                <a:srgbClr val="7B6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9"/>
              <p:cNvSpPr/>
              <p:nvPr/>
            </p:nvSpPr>
            <p:spPr>
              <a:xfrm>
                <a:off x="3104132" y="2299572"/>
                <a:ext cx="82811" cy="119327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6058" extrusionOk="0">
                    <a:moveTo>
                      <a:pt x="2133" y="3218"/>
                    </a:moveTo>
                    <a:cubicBezTo>
                      <a:pt x="2133" y="3250"/>
                      <a:pt x="2133" y="3250"/>
                      <a:pt x="2133" y="3250"/>
                    </a:cubicBezTo>
                    <a:cubicBezTo>
                      <a:pt x="2133" y="3250"/>
                      <a:pt x="2133" y="3218"/>
                      <a:pt x="2101" y="3218"/>
                    </a:cubicBezTo>
                    <a:close/>
                    <a:moveTo>
                      <a:pt x="2378" y="1"/>
                    </a:moveTo>
                    <a:cubicBezTo>
                      <a:pt x="1739" y="1"/>
                      <a:pt x="1070" y="267"/>
                      <a:pt x="860" y="926"/>
                    </a:cubicBezTo>
                    <a:cubicBezTo>
                      <a:pt x="382" y="2231"/>
                      <a:pt x="1751" y="2613"/>
                      <a:pt x="2101" y="3568"/>
                    </a:cubicBezTo>
                    <a:cubicBezTo>
                      <a:pt x="2292" y="4078"/>
                      <a:pt x="2006" y="4269"/>
                      <a:pt x="1655" y="4555"/>
                    </a:cubicBezTo>
                    <a:cubicBezTo>
                      <a:pt x="1210" y="4842"/>
                      <a:pt x="1146" y="5224"/>
                      <a:pt x="860" y="5606"/>
                    </a:cubicBezTo>
                    <a:cubicBezTo>
                      <a:pt x="1013" y="5391"/>
                      <a:pt x="725" y="3943"/>
                      <a:pt x="956" y="3943"/>
                    </a:cubicBezTo>
                    <a:cubicBezTo>
                      <a:pt x="965" y="3943"/>
                      <a:pt x="976" y="3945"/>
                      <a:pt x="987" y="3950"/>
                    </a:cubicBezTo>
                    <a:cubicBezTo>
                      <a:pt x="1003" y="3958"/>
                      <a:pt x="1017" y="3962"/>
                      <a:pt x="1028" y="3962"/>
                    </a:cubicBezTo>
                    <a:cubicBezTo>
                      <a:pt x="1113" y="3962"/>
                      <a:pt x="1102" y="3787"/>
                      <a:pt x="1019" y="3759"/>
                    </a:cubicBezTo>
                    <a:cubicBezTo>
                      <a:pt x="929" y="3710"/>
                      <a:pt x="855" y="3688"/>
                      <a:pt x="793" y="3688"/>
                    </a:cubicBezTo>
                    <a:cubicBezTo>
                      <a:pt x="415" y="3688"/>
                      <a:pt x="505" y="4495"/>
                      <a:pt x="478" y="4714"/>
                    </a:cubicBezTo>
                    <a:cubicBezTo>
                      <a:pt x="446" y="5001"/>
                      <a:pt x="0" y="5956"/>
                      <a:pt x="478" y="6051"/>
                    </a:cubicBezTo>
                    <a:lnTo>
                      <a:pt x="478" y="6051"/>
                    </a:lnTo>
                    <a:cubicBezTo>
                      <a:pt x="478" y="6051"/>
                      <a:pt x="478" y="6051"/>
                      <a:pt x="478" y="6051"/>
                    </a:cubicBezTo>
                    <a:lnTo>
                      <a:pt x="478" y="6051"/>
                    </a:lnTo>
                    <a:cubicBezTo>
                      <a:pt x="503" y="6055"/>
                      <a:pt x="528" y="6057"/>
                      <a:pt x="552" y="6057"/>
                    </a:cubicBezTo>
                    <a:cubicBezTo>
                      <a:pt x="1104" y="6057"/>
                      <a:pt x="1352" y="5052"/>
                      <a:pt x="1687" y="4778"/>
                    </a:cubicBezTo>
                    <a:cubicBezTo>
                      <a:pt x="2324" y="4300"/>
                      <a:pt x="2993" y="3727"/>
                      <a:pt x="2547" y="2836"/>
                    </a:cubicBezTo>
                    <a:cubicBezTo>
                      <a:pt x="2356" y="2295"/>
                      <a:pt x="1942" y="2486"/>
                      <a:pt x="1624" y="2263"/>
                    </a:cubicBezTo>
                    <a:cubicBezTo>
                      <a:pt x="1178" y="1913"/>
                      <a:pt x="1178" y="1340"/>
                      <a:pt x="1433" y="894"/>
                    </a:cubicBezTo>
                    <a:cubicBezTo>
                      <a:pt x="1676" y="553"/>
                      <a:pt x="2050" y="361"/>
                      <a:pt x="2455" y="361"/>
                    </a:cubicBezTo>
                    <a:cubicBezTo>
                      <a:pt x="2579" y="361"/>
                      <a:pt x="2706" y="379"/>
                      <a:pt x="2833" y="417"/>
                    </a:cubicBezTo>
                    <a:cubicBezTo>
                      <a:pt x="3082" y="479"/>
                      <a:pt x="3665" y="1118"/>
                      <a:pt x="3900" y="1118"/>
                    </a:cubicBezTo>
                    <a:cubicBezTo>
                      <a:pt x="3905" y="1118"/>
                      <a:pt x="3911" y="1118"/>
                      <a:pt x="3916" y="1117"/>
                    </a:cubicBezTo>
                    <a:cubicBezTo>
                      <a:pt x="4139" y="1085"/>
                      <a:pt x="3788" y="544"/>
                      <a:pt x="3725" y="480"/>
                    </a:cubicBezTo>
                    <a:cubicBezTo>
                      <a:pt x="3502" y="225"/>
                      <a:pt x="3120" y="98"/>
                      <a:pt x="2770" y="34"/>
                    </a:cubicBezTo>
                    <a:cubicBezTo>
                      <a:pt x="2643" y="13"/>
                      <a:pt x="2512" y="1"/>
                      <a:pt x="2378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9"/>
              <p:cNvSpPr/>
              <p:nvPr/>
            </p:nvSpPr>
            <p:spPr>
              <a:xfrm>
                <a:off x="3158892" y="2347378"/>
                <a:ext cx="28051" cy="5540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813" extrusionOk="0">
                    <a:moveTo>
                      <a:pt x="1205" y="46"/>
                    </a:moveTo>
                    <a:lnTo>
                      <a:pt x="1205" y="46"/>
                    </a:lnTo>
                    <a:cubicBezTo>
                      <a:pt x="1198" y="46"/>
                      <a:pt x="1202" y="151"/>
                      <a:pt x="1207" y="241"/>
                    </a:cubicBezTo>
                    <a:lnTo>
                      <a:pt x="1207" y="241"/>
                    </a:lnTo>
                    <a:cubicBezTo>
                      <a:pt x="1209" y="180"/>
                      <a:pt x="1211" y="120"/>
                      <a:pt x="1211" y="59"/>
                    </a:cubicBezTo>
                    <a:cubicBezTo>
                      <a:pt x="1208" y="50"/>
                      <a:pt x="1207" y="46"/>
                      <a:pt x="1205" y="46"/>
                    </a:cubicBezTo>
                    <a:close/>
                    <a:moveTo>
                      <a:pt x="1216" y="1"/>
                    </a:moveTo>
                    <a:cubicBezTo>
                      <a:pt x="1207" y="1"/>
                      <a:pt x="1205" y="18"/>
                      <a:pt x="1211" y="59"/>
                    </a:cubicBezTo>
                    <a:cubicBezTo>
                      <a:pt x="1220" y="293"/>
                      <a:pt x="1221" y="372"/>
                      <a:pt x="1218" y="372"/>
                    </a:cubicBezTo>
                    <a:cubicBezTo>
                      <a:pt x="1216" y="372"/>
                      <a:pt x="1211" y="311"/>
                      <a:pt x="1207" y="241"/>
                    </a:cubicBezTo>
                    <a:lnTo>
                      <a:pt x="1207" y="241"/>
                    </a:lnTo>
                    <a:cubicBezTo>
                      <a:pt x="1188" y="721"/>
                      <a:pt x="1094" y="1198"/>
                      <a:pt x="924" y="1651"/>
                    </a:cubicBezTo>
                    <a:cubicBezTo>
                      <a:pt x="862" y="1805"/>
                      <a:pt x="85" y="2704"/>
                      <a:pt x="6" y="2704"/>
                    </a:cubicBezTo>
                    <a:cubicBezTo>
                      <a:pt x="4" y="2704"/>
                      <a:pt x="2" y="2703"/>
                      <a:pt x="1" y="2701"/>
                    </a:cubicBezTo>
                    <a:lnTo>
                      <a:pt x="1" y="2701"/>
                    </a:lnTo>
                    <a:cubicBezTo>
                      <a:pt x="24" y="2779"/>
                      <a:pt x="64" y="2813"/>
                      <a:pt x="116" y="2813"/>
                    </a:cubicBezTo>
                    <a:cubicBezTo>
                      <a:pt x="426" y="2813"/>
                      <a:pt x="1156" y="1632"/>
                      <a:pt x="1211" y="1523"/>
                    </a:cubicBezTo>
                    <a:cubicBezTo>
                      <a:pt x="1306" y="1205"/>
                      <a:pt x="1370" y="855"/>
                      <a:pt x="1402" y="504"/>
                    </a:cubicBezTo>
                    <a:cubicBezTo>
                      <a:pt x="1402" y="348"/>
                      <a:pt x="1253" y="1"/>
                      <a:pt x="1216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9"/>
              <p:cNvSpPr/>
              <p:nvPr/>
            </p:nvSpPr>
            <p:spPr>
              <a:xfrm>
                <a:off x="3100930" y="2399458"/>
                <a:ext cx="89193" cy="92440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4693" extrusionOk="0">
                    <a:moveTo>
                      <a:pt x="4363" y="1702"/>
                    </a:moveTo>
                    <a:cubicBezTo>
                      <a:pt x="4361" y="1708"/>
                      <a:pt x="4359" y="1715"/>
                      <a:pt x="4356" y="1720"/>
                    </a:cubicBezTo>
                    <a:lnTo>
                      <a:pt x="4356" y="1720"/>
                    </a:lnTo>
                    <a:cubicBezTo>
                      <a:pt x="4358" y="1717"/>
                      <a:pt x="4360" y="1715"/>
                      <a:pt x="4362" y="1712"/>
                    </a:cubicBezTo>
                    <a:cubicBezTo>
                      <a:pt x="4362" y="1709"/>
                      <a:pt x="4363" y="1705"/>
                      <a:pt x="4363" y="1702"/>
                    </a:cubicBezTo>
                    <a:close/>
                    <a:moveTo>
                      <a:pt x="4379" y="1624"/>
                    </a:moveTo>
                    <a:lnTo>
                      <a:pt x="4379" y="1624"/>
                    </a:lnTo>
                    <a:cubicBezTo>
                      <a:pt x="4377" y="1624"/>
                      <a:pt x="4372" y="1632"/>
                      <a:pt x="4364" y="1652"/>
                    </a:cubicBezTo>
                    <a:lnTo>
                      <a:pt x="4364" y="1652"/>
                    </a:lnTo>
                    <a:cubicBezTo>
                      <a:pt x="4357" y="1675"/>
                      <a:pt x="4349" y="1698"/>
                      <a:pt x="4340" y="1721"/>
                    </a:cubicBezTo>
                    <a:lnTo>
                      <a:pt x="4340" y="1721"/>
                    </a:lnTo>
                    <a:cubicBezTo>
                      <a:pt x="4347" y="1712"/>
                      <a:pt x="4357" y="1702"/>
                      <a:pt x="4366" y="1693"/>
                    </a:cubicBezTo>
                    <a:lnTo>
                      <a:pt x="4366" y="1693"/>
                    </a:lnTo>
                    <a:cubicBezTo>
                      <a:pt x="4365" y="1696"/>
                      <a:pt x="4364" y="1699"/>
                      <a:pt x="4363" y="1702"/>
                    </a:cubicBezTo>
                    <a:lnTo>
                      <a:pt x="4363" y="1702"/>
                    </a:lnTo>
                    <a:cubicBezTo>
                      <a:pt x="4365" y="1699"/>
                      <a:pt x="4366" y="1695"/>
                      <a:pt x="4367" y="1692"/>
                    </a:cubicBezTo>
                    <a:lnTo>
                      <a:pt x="4367" y="1692"/>
                    </a:lnTo>
                    <a:cubicBezTo>
                      <a:pt x="4381" y="1678"/>
                      <a:pt x="4394" y="1663"/>
                      <a:pt x="4394" y="1649"/>
                    </a:cubicBezTo>
                    <a:lnTo>
                      <a:pt x="4394" y="1649"/>
                    </a:lnTo>
                    <a:cubicBezTo>
                      <a:pt x="4394" y="1649"/>
                      <a:pt x="4378" y="1665"/>
                      <a:pt x="4369" y="1685"/>
                    </a:cubicBezTo>
                    <a:lnTo>
                      <a:pt x="4369" y="1685"/>
                    </a:lnTo>
                    <a:cubicBezTo>
                      <a:pt x="4378" y="1655"/>
                      <a:pt x="4384" y="1624"/>
                      <a:pt x="4379" y="1624"/>
                    </a:cubicBezTo>
                    <a:close/>
                    <a:moveTo>
                      <a:pt x="4356" y="1720"/>
                    </a:moveTo>
                    <a:cubicBezTo>
                      <a:pt x="4354" y="1723"/>
                      <a:pt x="4353" y="1726"/>
                      <a:pt x="4351" y="1730"/>
                    </a:cubicBezTo>
                    <a:lnTo>
                      <a:pt x="4351" y="1730"/>
                    </a:lnTo>
                    <a:cubicBezTo>
                      <a:pt x="4353" y="1727"/>
                      <a:pt x="4355" y="1724"/>
                      <a:pt x="4356" y="1720"/>
                    </a:cubicBezTo>
                    <a:close/>
                    <a:moveTo>
                      <a:pt x="3741" y="3448"/>
                    </a:moveTo>
                    <a:cubicBezTo>
                      <a:pt x="3733" y="3464"/>
                      <a:pt x="3726" y="3479"/>
                      <a:pt x="3726" y="3495"/>
                    </a:cubicBezTo>
                    <a:cubicBezTo>
                      <a:pt x="3726" y="3470"/>
                      <a:pt x="3726" y="3465"/>
                      <a:pt x="3741" y="3448"/>
                    </a:cubicBezTo>
                    <a:close/>
                    <a:moveTo>
                      <a:pt x="2579" y="4502"/>
                    </a:moveTo>
                    <a:lnTo>
                      <a:pt x="2579" y="4502"/>
                    </a:lnTo>
                    <a:cubicBezTo>
                      <a:pt x="2579" y="4504"/>
                      <a:pt x="2580" y="4507"/>
                      <a:pt x="2580" y="4511"/>
                    </a:cubicBezTo>
                    <a:lnTo>
                      <a:pt x="2580" y="4511"/>
                    </a:lnTo>
                    <a:cubicBezTo>
                      <a:pt x="2577" y="4512"/>
                      <a:pt x="2574" y="4512"/>
                      <a:pt x="2571" y="4512"/>
                    </a:cubicBezTo>
                    <a:lnTo>
                      <a:pt x="2571" y="4512"/>
                    </a:lnTo>
                    <a:cubicBezTo>
                      <a:pt x="2568" y="4510"/>
                      <a:pt x="2574" y="4505"/>
                      <a:pt x="2579" y="4502"/>
                    </a:cubicBezTo>
                    <a:close/>
                    <a:moveTo>
                      <a:pt x="2675" y="4482"/>
                    </a:moveTo>
                    <a:cubicBezTo>
                      <a:pt x="2650" y="4482"/>
                      <a:pt x="2624" y="4502"/>
                      <a:pt x="2583" y="4511"/>
                    </a:cubicBezTo>
                    <a:lnTo>
                      <a:pt x="2583" y="4511"/>
                    </a:lnTo>
                    <a:cubicBezTo>
                      <a:pt x="2590" y="4503"/>
                      <a:pt x="2590" y="4500"/>
                      <a:pt x="2587" y="4500"/>
                    </a:cubicBezTo>
                    <a:cubicBezTo>
                      <a:pt x="2585" y="4500"/>
                      <a:pt x="2582" y="4501"/>
                      <a:pt x="2579" y="4502"/>
                    </a:cubicBezTo>
                    <a:lnTo>
                      <a:pt x="2579" y="4502"/>
                    </a:lnTo>
                    <a:cubicBezTo>
                      <a:pt x="2579" y="4500"/>
                      <a:pt x="2579" y="4500"/>
                      <a:pt x="2578" y="4500"/>
                    </a:cubicBezTo>
                    <a:cubicBezTo>
                      <a:pt x="2576" y="4500"/>
                      <a:pt x="2569" y="4514"/>
                      <a:pt x="2548" y="4514"/>
                    </a:cubicBezTo>
                    <a:cubicBezTo>
                      <a:pt x="2556" y="4514"/>
                      <a:pt x="2564" y="4513"/>
                      <a:pt x="2571" y="4512"/>
                    </a:cubicBezTo>
                    <a:lnTo>
                      <a:pt x="2571" y="4512"/>
                    </a:lnTo>
                    <a:cubicBezTo>
                      <a:pt x="2573" y="4513"/>
                      <a:pt x="2575" y="4514"/>
                      <a:pt x="2580" y="4514"/>
                    </a:cubicBezTo>
                    <a:lnTo>
                      <a:pt x="2675" y="4482"/>
                    </a:lnTo>
                    <a:close/>
                    <a:moveTo>
                      <a:pt x="4265" y="0"/>
                    </a:moveTo>
                    <a:cubicBezTo>
                      <a:pt x="4235" y="0"/>
                      <a:pt x="4197" y="32"/>
                      <a:pt x="4139" y="89"/>
                    </a:cubicBezTo>
                    <a:cubicBezTo>
                      <a:pt x="3980" y="280"/>
                      <a:pt x="3821" y="503"/>
                      <a:pt x="3694" y="726"/>
                    </a:cubicBezTo>
                    <a:cubicBezTo>
                      <a:pt x="3630" y="821"/>
                      <a:pt x="3566" y="917"/>
                      <a:pt x="3503" y="1012"/>
                    </a:cubicBezTo>
                    <a:cubicBezTo>
                      <a:pt x="3471" y="1076"/>
                      <a:pt x="3407" y="1171"/>
                      <a:pt x="3375" y="1203"/>
                    </a:cubicBezTo>
                    <a:cubicBezTo>
                      <a:pt x="3121" y="1299"/>
                      <a:pt x="2962" y="1649"/>
                      <a:pt x="2834" y="1840"/>
                    </a:cubicBezTo>
                    <a:cubicBezTo>
                      <a:pt x="2675" y="2094"/>
                      <a:pt x="2548" y="2349"/>
                      <a:pt x="2357" y="2572"/>
                    </a:cubicBezTo>
                    <a:cubicBezTo>
                      <a:pt x="2134" y="2859"/>
                      <a:pt x="1911" y="3145"/>
                      <a:pt x="1624" y="3368"/>
                    </a:cubicBezTo>
                    <a:cubicBezTo>
                      <a:pt x="1338" y="3527"/>
                      <a:pt x="1083" y="3495"/>
                      <a:pt x="797" y="3527"/>
                    </a:cubicBezTo>
                    <a:cubicBezTo>
                      <a:pt x="773" y="3531"/>
                      <a:pt x="744" y="3533"/>
                      <a:pt x="710" y="3533"/>
                    </a:cubicBezTo>
                    <a:cubicBezTo>
                      <a:pt x="611" y="3533"/>
                      <a:pt x="477" y="3519"/>
                      <a:pt x="355" y="3519"/>
                    </a:cubicBezTo>
                    <a:cubicBezTo>
                      <a:pt x="192" y="3519"/>
                      <a:pt x="49" y="3543"/>
                      <a:pt x="33" y="3654"/>
                    </a:cubicBezTo>
                    <a:cubicBezTo>
                      <a:pt x="1" y="3941"/>
                      <a:pt x="351" y="4259"/>
                      <a:pt x="542" y="4418"/>
                    </a:cubicBezTo>
                    <a:cubicBezTo>
                      <a:pt x="719" y="4596"/>
                      <a:pt x="1139" y="4692"/>
                      <a:pt x="1447" y="4692"/>
                    </a:cubicBezTo>
                    <a:cubicBezTo>
                      <a:pt x="1526" y="4692"/>
                      <a:pt x="1598" y="4686"/>
                      <a:pt x="1656" y="4673"/>
                    </a:cubicBezTo>
                    <a:cubicBezTo>
                      <a:pt x="2357" y="4578"/>
                      <a:pt x="2802" y="4514"/>
                      <a:pt x="3248" y="4100"/>
                    </a:cubicBezTo>
                    <a:cubicBezTo>
                      <a:pt x="3757" y="3654"/>
                      <a:pt x="4044" y="3177"/>
                      <a:pt x="4171" y="2540"/>
                    </a:cubicBezTo>
                    <a:cubicBezTo>
                      <a:pt x="4203" y="2381"/>
                      <a:pt x="4235" y="2222"/>
                      <a:pt x="4267" y="2031"/>
                    </a:cubicBezTo>
                    <a:cubicBezTo>
                      <a:pt x="4299" y="2031"/>
                      <a:pt x="4330" y="1840"/>
                      <a:pt x="4330" y="1840"/>
                    </a:cubicBezTo>
                    <a:cubicBezTo>
                      <a:pt x="4357" y="1813"/>
                      <a:pt x="4339" y="1764"/>
                      <a:pt x="4351" y="1730"/>
                    </a:cubicBezTo>
                    <a:lnTo>
                      <a:pt x="4351" y="1730"/>
                    </a:lnTo>
                    <a:cubicBezTo>
                      <a:pt x="4346" y="1740"/>
                      <a:pt x="4340" y="1747"/>
                      <a:pt x="4335" y="1747"/>
                    </a:cubicBezTo>
                    <a:cubicBezTo>
                      <a:pt x="4334" y="1747"/>
                      <a:pt x="4332" y="1746"/>
                      <a:pt x="4330" y="1744"/>
                    </a:cubicBezTo>
                    <a:cubicBezTo>
                      <a:pt x="4334" y="1737"/>
                      <a:pt x="4337" y="1729"/>
                      <a:pt x="4340" y="1721"/>
                    </a:cubicBezTo>
                    <a:lnTo>
                      <a:pt x="4340" y="1721"/>
                    </a:lnTo>
                    <a:cubicBezTo>
                      <a:pt x="4339" y="1723"/>
                      <a:pt x="4338" y="1724"/>
                      <a:pt x="4337" y="1726"/>
                    </a:cubicBezTo>
                    <a:lnTo>
                      <a:pt x="4337" y="1726"/>
                    </a:lnTo>
                    <a:cubicBezTo>
                      <a:pt x="4348" y="1692"/>
                      <a:pt x="4357" y="1668"/>
                      <a:pt x="4364" y="1652"/>
                    </a:cubicBezTo>
                    <a:lnTo>
                      <a:pt x="4364" y="1652"/>
                    </a:lnTo>
                    <a:cubicBezTo>
                      <a:pt x="4426" y="1445"/>
                      <a:pt x="4426" y="1201"/>
                      <a:pt x="4426" y="980"/>
                    </a:cubicBezTo>
                    <a:cubicBezTo>
                      <a:pt x="4426" y="726"/>
                      <a:pt x="4458" y="407"/>
                      <a:pt x="4362" y="153"/>
                    </a:cubicBezTo>
                    <a:cubicBezTo>
                      <a:pt x="4327" y="47"/>
                      <a:pt x="4302" y="0"/>
                      <a:pt x="4265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9"/>
              <p:cNvSpPr/>
              <p:nvPr/>
            </p:nvSpPr>
            <p:spPr>
              <a:xfrm>
                <a:off x="3101150" y="2421145"/>
                <a:ext cx="41055" cy="21549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1094" extrusionOk="0">
                    <a:moveTo>
                      <a:pt x="1689" y="0"/>
                    </a:moveTo>
                    <a:cubicBezTo>
                      <a:pt x="1573" y="0"/>
                      <a:pt x="1473" y="48"/>
                      <a:pt x="1486" y="166"/>
                    </a:cubicBezTo>
                    <a:cubicBezTo>
                      <a:pt x="1518" y="452"/>
                      <a:pt x="1231" y="739"/>
                      <a:pt x="977" y="834"/>
                    </a:cubicBezTo>
                    <a:cubicBezTo>
                      <a:pt x="939" y="849"/>
                      <a:pt x="901" y="856"/>
                      <a:pt x="862" y="856"/>
                    </a:cubicBezTo>
                    <a:cubicBezTo>
                      <a:pt x="608" y="856"/>
                      <a:pt x="356" y="567"/>
                      <a:pt x="245" y="567"/>
                    </a:cubicBezTo>
                    <a:cubicBezTo>
                      <a:pt x="232" y="567"/>
                      <a:pt x="222" y="571"/>
                      <a:pt x="213" y="580"/>
                    </a:cubicBezTo>
                    <a:cubicBezTo>
                      <a:pt x="1" y="686"/>
                      <a:pt x="539" y="1079"/>
                      <a:pt x="946" y="1079"/>
                    </a:cubicBezTo>
                    <a:cubicBezTo>
                      <a:pt x="1027" y="1079"/>
                      <a:pt x="1104" y="1063"/>
                      <a:pt x="1168" y="1025"/>
                    </a:cubicBezTo>
                    <a:lnTo>
                      <a:pt x="1168" y="1025"/>
                    </a:lnTo>
                    <a:cubicBezTo>
                      <a:pt x="1089" y="1075"/>
                      <a:pt x="1062" y="1093"/>
                      <a:pt x="1063" y="1093"/>
                    </a:cubicBezTo>
                    <a:cubicBezTo>
                      <a:pt x="1066" y="1093"/>
                      <a:pt x="1260" y="973"/>
                      <a:pt x="1256" y="973"/>
                    </a:cubicBezTo>
                    <a:lnTo>
                      <a:pt x="1256" y="973"/>
                    </a:lnTo>
                    <a:cubicBezTo>
                      <a:pt x="1255" y="973"/>
                      <a:pt x="1231" y="987"/>
                      <a:pt x="1168" y="1025"/>
                    </a:cubicBezTo>
                    <a:cubicBezTo>
                      <a:pt x="1486" y="834"/>
                      <a:pt x="1804" y="580"/>
                      <a:pt x="1995" y="229"/>
                    </a:cubicBezTo>
                    <a:cubicBezTo>
                      <a:pt x="2052" y="98"/>
                      <a:pt x="1854" y="0"/>
                      <a:pt x="1689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9"/>
              <p:cNvSpPr/>
              <p:nvPr/>
            </p:nvSpPr>
            <p:spPr>
              <a:xfrm>
                <a:off x="3163994" y="2408421"/>
                <a:ext cx="19267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122" extrusionOk="0">
                    <a:moveTo>
                      <a:pt x="829" y="0"/>
                    </a:moveTo>
                    <a:cubicBezTo>
                      <a:pt x="805" y="0"/>
                      <a:pt x="781" y="14"/>
                      <a:pt x="765" y="48"/>
                    </a:cubicBezTo>
                    <a:cubicBezTo>
                      <a:pt x="545" y="291"/>
                      <a:pt x="307" y="479"/>
                      <a:pt x="136" y="740"/>
                    </a:cubicBezTo>
                    <a:lnTo>
                      <a:pt x="136" y="740"/>
                    </a:lnTo>
                    <a:cubicBezTo>
                      <a:pt x="80" y="819"/>
                      <a:pt x="32" y="907"/>
                      <a:pt x="1" y="1003"/>
                    </a:cubicBezTo>
                    <a:cubicBezTo>
                      <a:pt x="1" y="1080"/>
                      <a:pt x="59" y="1122"/>
                      <a:pt x="119" y="1122"/>
                    </a:cubicBezTo>
                    <a:cubicBezTo>
                      <a:pt x="158" y="1122"/>
                      <a:pt x="198" y="1104"/>
                      <a:pt x="223" y="1066"/>
                    </a:cubicBezTo>
                    <a:cubicBezTo>
                      <a:pt x="224" y="1065"/>
                      <a:pt x="224" y="1064"/>
                      <a:pt x="225" y="1063"/>
                    </a:cubicBezTo>
                    <a:lnTo>
                      <a:pt x="225" y="1063"/>
                    </a:lnTo>
                    <a:cubicBezTo>
                      <a:pt x="236" y="1056"/>
                      <a:pt x="247" y="1047"/>
                      <a:pt x="255" y="1035"/>
                    </a:cubicBezTo>
                    <a:cubicBezTo>
                      <a:pt x="319" y="907"/>
                      <a:pt x="351" y="780"/>
                      <a:pt x="478" y="685"/>
                    </a:cubicBezTo>
                    <a:lnTo>
                      <a:pt x="478" y="685"/>
                    </a:lnTo>
                    <a:cubicBezTo>
                      <a:pt x="478" y="684"/>
                      <a:pt x="478" y="684"/>
                      <a:pt x="478" y="684"/>
                    </a:cubicBezTo>
                    <a:cubicBezTo>
                      <a:pt x="504" y="658"/>
                      <a:pt x="511" y="630"/>
                      <a:pt x="506" y="603"/>
                    </a:cubicBezTo>
                    <a:lnTo>
                      <a:pt x="506" y="603"/>
                    </a:lnTo>
                    <a:cubicBezTo>
                      <a:pt x="633" y="457"/>
                      <a:pt x="776" y="325"/>
                      <a:pt x="892" y="175"/>
                    </a:cubicBezTo>
                    <a:cubicBezTo>
                      <a:pt x="962" y="105"/>
                      <a:pt x="895" y="0"/>
                      <a:pt x="829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9"/>
              <p:cNvSpPr/>
              <p:nvPr/>
            </p:nvSpPr>
            <p:spPr>
              <a:xfrm>
                <a:off x="3144427" y="2358054"/>
                <a:ext cx="5762" cy="8096"/>
              </a:xfrm>
              <a:custGeom>
                <a:avLst/>
                <a:gdLst/>
                <a:ahLst/>
                <a:cxnLst/>
                <a:rect l="l" t="t" r="r" b="b"/>
                <a:pathLst>
                  <a:path w="288" h="411" extrusionOk="0">
                    <a:moveTo>
                      <a:pt x="94" y="0"/>
                    </a:moveTo>
                    <a:cubicBezTo>
                      <a:pt x="44" y="0"/>
                      <a:pt x="1" y="53"/>
                      <a:pt x="23" y="122"/>
                    </a:cubicBezTo>
                    <a:cubicBezTo>
                      <a:pt x="23" y="122"/>
                      <a:pt x="23" y="122"/>
                      <a:pt x="23" y="122"/>
                    </a:cubicBezTo>
                    <a:lnTo>
                      <a:pt x="23" y="122"/>
                    </a:lnTo>
                    <a:cubicBezTo>
                      <a:pt x="23" y="129"/>
                      <a:pt x="23" y="134"/>
                      <a:pt x="24" y="139"/>
                    </a:cubicBezTo>
                    <a:lnTo>
                      <a:pt x="24" y="139"/>
                    </a:lnTo>
                    <a:cubicBezTo>
                      <a:pt x="18" y="152"/>
                      <a:pt x="18" y="167"/>
                      <a:pt x="23" y="185"/>
                    </a:cubicBezTo>
                    <a:cubicBezTo>
                      <a:pt x="23" y="208"/>
                      <a:pt x="23" y="229"/>
                      <a:pt x="24" y="249"/>
                    </a:cubicBezTo>
                    <a:lnTo>
                      <a:pt x="24" y="249"/>
                    </a:lnTo>
                    <a:cubicBezTo>
                      <a:pt x="24" y="249"/>
                      <a:pt x="24" y="249"/>
                      <a:pt x="23" y="249"/>
                    </a:cubicBezTo>
                    <a:cubicBezTo>
                      <a:pt x="24" y="249"/>
                      <a:pt x="24" y="250"/>
                      <a:pt x="24" y="250"/>
                    </a:cubicBezTo>
                    <a:lnTo>
                      <a:pt x="24" y="250"/>
                    </a:lnTo>
                    <a:cubicBezTo>
                      <a:pt x="27" y="310"/>
                      <a:pt x="39" y="352"/>
                      <a:pt x="87" y="376"/>
                    </a:cubicBezTo>
                    <a:cubicBezTo>
                      <a:pt x="111" y="400"/>
                      <a:pt x="139" y="410"/>
                      <a:pt x="166" y="410"/>
                    </a:cubicBezTo>
                    <a:cubicBezTo>
                      <a:pt x="229" y="410"/>
                      <a:pt x="287" y="354"/>
                      <a:pt x="274" y="296"/>
                    </a:cubicBezTo>
                    <a:lnTo>
                      <a:pt x="274" y="296"/>
                    </a:lnTo>
                    <a:cubicBezTo>
                      <a:pt x="284" y="271"/>
                      <a:pt x="287" y="243"/>
                      <a:pt x="278" y="217"/>
                    </a:cubicBezTo>
                    <a:cubicBezTo>
                      <a:pt x="262" y="201"/>
                      <a:pt x="247" y="178"/>
                      <a:pt x="235" y="150"/>
                    </a:cubicBezTo>
                    <a:lnTo>
                      <a:pt x="235" y="150"/>
                    </a:lnTo>
                    <a:cubicBezTo>
                      <a:pt x="238" y="129"/>
                      <a:pt x="231" y="108"/>
                      <a:pt x="218" y="93"/>
                    </a:cubicBezTo>
                    <a:lnTo>
                      <a:pt x="218" y="93"/>
                    </a:lnTo>
                    <a:cubicBezTo>
                      <a:pt x="216" y="81"/>
                      <a:pt x="214" y="70"/>
                      <a:pt x="214" y="58"/>
                    </a:cubicBezTo>
                    <a:cubicBezTo>
                      <a:pt x="212" y="60"/>
                      <a:pt x="210" y="62"/>
                      <a:pt x="208" y="64"/>
                    </a:cubicBezTo>
                    <a:lnTo>
                      <a:pt x="208" y="64"/>
                    </a:lnTo>
                    <a:cubicBezTo>
                      <a:pt x="197" y="43"/>
                      <a:pt x="174" y="26"/>
                      <a:pt x="151" y="26"/>
                    </a:cubicBezTo>
                    <a:cubicBezTo>
                      <a:pt x="133" y="8"/>
                      <a:pt x="113" y="0"/>
                      <a:pt x="94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9"/>
              <p:cNvSpPr/>
              <p:nvPr/>
            </p:nvSpPr>
            <p:spPr>
              <a:xfrm>
                <a:off x="3096489" y="2628816"/>
                <a:ext cx="64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2" y="1"/>
                    </a:moveTo>
                    <a:cubicBezTo>
                      <a:pt x="32" y="1"/>
                      <a:pt x="0" y="1"/>
                      <a:pt x="32" y="1"/>
                    </a:cubicBezTo>
                    <a:lnTo>
                      <a:pt x="32" y="1"/>
                    </a:ln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9"/>
              <p:cNvSpPr/>
              <p:nvPr/>
            </p:nvSpPr>
            <p:spPr>
              <a:xfrm>
                <a:off x="2890111" y="2572205"/>
                <a:ext cx="238870" cy="220297"/>
              </a:xfrm>
              <a:custGeom>
                <a:avLst/>
                <a:gdLst/>
                <a:ahLst/>
                <a:cxnLst/>
                <a:rect l="l" t="t" r="r" b="b"/>
                <a:pathLst>
                  <a:path w="11939" h="11184" extrusionOk="0">
                    <a:moveTo>
                      <a:pt x="11763" y="106"/>
                    </a:moveTo>
                    <a:lnTo>
                      <a:pt x="11763" y="106"/>
                    </a:lnTo>
                    <a:cubicBezTo>
                      <a:pt x="11755" y="113"/>
                      <a:pt x="11748" y="121"/>
                      <a:pt x="11748" y="137"/>
                    </a:cubicBezTo>
                    <a:cubicBezTo>
                      <a:pt x="11748" y="112"/>
                      <a:pt x="11748" y="107"/>
                      <a:pt x="11763" y="106"/>
                    </a:cubicBezTo>
                    <a:close/>
                    <a:moveTo>
                      <a:pt x="10347" y="2843"/>
                    </a:moveTo>
                    <a:cubicBezTo>
                      <a:pt x="10347" y="2843"/>
                      <a:pt x="10347" y="2843"/>
                      <a:pt x="10347" y="2875"/>
                    </a:cubicBezTo>
                    <a:cubicBezTo>
                      <a:pt x="10326" y="2875"/>
                      <a:pt x="10319" y="2889"/>
                      <a:pt x="10307" y="2889"/>
                    </a:cubicBezTo>
                    <a:cubicBezTo>
                      <a:pt x="10301" y="2889"/>
                      <a:pt x="10294" y="2886"/>
                      <a:pt x="10283" y="2875"/>
                    </a:cubicBezTo>
                    <a:cubicBezTo>
                      <a:pt x="10315" y="2875"/>
                      <a:pt x="10315" y="2843"/>
                      <a:pt x="10347" y="2843"/>
                    </a:cubicBezTo>
                    <a:close/>
                    <a:moveTo>
                      <a:pt x="6368" y="8637"/>
                    </a:moveTo>
                    <a:lnTo>
                      <a:pt x="6368" y="8637"/>
                    </a:lnTo>
                    <a:cubicBezTo>
                      <a:pt x="6463" y="8733"/>
                      <a:pt x="6527" y="8828"/>
                      <a:pt x="6559" y="8955"/>
                    </a:cubicBezTo>
                    <a:cubicBezTo>
                      <a:pt x="6559" y="8987"/>
                      <a:pt x="6590" y="9019"/>
                      <a:pt x="6590" y="9051"/>
                    </a:cubicBezTo>
                    <a:cubicBezTo>
                      <a:pt x="6590" y="9051"/>
                      <a:pt x="6590" y="9051"/>
                      <a:pt x="6590" y="9083"/>
                    </a:cubicBezTo>
                    <a:cubicBezTo>
                      <a:pt x="6590" y="9132"/>
                      <a:pt x="6593" y="9181"/>
                      <a:pt x="6599" y="9230"/>
                    </a:cubicBezTo>
                    <a:lnTo>
                      <a:pt x="6599" y="9230"/>
                    </a:lnTo>
                    <a:cubicBezTo>
                      <a:pt x="6549" y="9025"/>
                      <a:pt x="6481" y="8826"/>
                      <a:pt x="6368" y="8637"/>
                    </a:cubicBezTo>
                    <a:close/>
                    <a:moveTo>
                      <a:pt x="6648" y="9455"/>
                    </a:moveTo>
                    <a:cubicBezTo>
                      <a:pt x="6659" y="9490"/>
                      <a:pt x="6672" y="9525"/>
                      <a:pt x="6686" y="9560"/>
                    </a:cubicBezTo>
                    <a:cubicBezTo>
                      <a:pt x="6686" y="9560"/>
                      <a:pt x="6686" y="9592"/>
                      <a:pt x="6686" y="9592"/>
                    </a:cubicBezTo>
                    <a:cubicBezTo>
                      <a:pt x="6686" y="9624"/>
                      <a:pt x="6686" y="9656"/>
                      <a:pt x="6686" y="9656"/>
                    </a:cubicBezTo>
                    <a:cubicBezTo>
                      <a:pt x="6674" y="9589"/>
                      <a:pt x="6662" y="9522"/>
                      <a:pt x="6648" y="9455"/>
                    </a:cubicBezTo>
                    <a:close/>
                    <a:moveTo>
                      <a:pt x="7163" y="10643"/>
                    </a:moveTo>
                    <a:cubicBezTo>
                      <a:pt x="7195" y="10674"/>
                      <a:pt x="7226" y="10705"/>
                      <a:pt x="7258" y="10767"/>
                    </a:cubicBezTo>
                    <a:lnTo>
                      <a:pt x="7258" y="10767"/>
                    </a:lnTo>
                    <a:cubicBezTo>
                      <a:pt x="7218" y="10726"/>
                      <a:pt x="7184" y="10684"/>
                      <a:pt x="7163" y="10643"/>
                    </a:cubicBezTo>
                    <a:close/>
                    <a:moveTo>
                      <a:pt x="7323" y="10770"/>
                    </a:moveTo>
                    <a:cubicBezTo>
                      <a:pt x="7362" y="10829"/>
                      <a:pt x="7401" y="10876"/>
                      <a:pt x="7448" y="10918"/>
                    </a:cubicBezTo>
                    <a:lnTo>
                      <a:pt x="7448" y="10918"/>
                    </a:lnTo>
                    <a:cubicBezTo>
                      <a:pt x="7395" y="10883"/>
                      <a:pt x="7342" y="10853"/>
                      <a:pt x="7323" y="10834"/>
                    </a:cubicBezTo>
                    <a:cubicBezTo>
                      <a:pt x="7301" y="10812"/>
                      <a:pt x="7280" y="10791"/>
                      <a:pt x="7260" y="10770"/>
                    </a:cubicBezTo>
                    <a:close/>
                    <a:moveTo>
                      <a:pt x="11859" y="0"/>
                    </a:moveTo>
                    <a:cubicBezTo>
                      <a:pt x="11838" y="0"/>
                      <a:pt x="11801" y="52"/>
                      <a:pt x="11779" y="73"/>
                    </a:cubicBezTo>
                    <a:cubicBezTo>
                      <a:pt x="11779" y="89"/>
                      <a:pt x="11771" y="97"/>
                      <a:pt x="11764" y="105"/>
                    </a:cubicBezTo>
                    <a:lnTo>
                      <a:pt x="11748" y="105"/>
                    </a:lnTo>
                    <a:cubicBezTo>
                      <a:pt x="10824" y="1633"/>
                      <a:pt x="9519" y="2843"/>
                      <a:pt x="8150" y="3925"/>
                    </a:cubicBezTo>
                    <a:cubicBezTo>
                      <a:pt x="7450" y="4467"/>
                      <a:pt x="6750" y="5008"/>
                      <a:pt x="6049" y="5549"/>
                    </a:cubicBezTo>
                    <a:cubicBezTo>
                      <a:pt x="5317" y="6090"/>
                      <a:pt x="4648" y="6695"/>
                      <a:pt x="3884" y="7236"/>
                    </a:cubicBezTo>
                    <a:cubicBezTo>
                      <a:pt x="3120" y="7777"/>
                      <a:pt x="2006" y="8191"/>
                      <a:pt x="1242" y="8669"/>
                    </a:cubicBezTo>
                    <a:cubicBezTo>
                      <a:pt x="1051" y="8796"/>
                      <a:pt x="860" y="8828"/>
                      <a:pt x="637" y="8892"/>
                    </a:cubicBezTo>
                    <a:lnTo>
                      <a:pt x="605" y="8892"/>
                    </a:lnTo>
                    <a:cubicBezTo>
                      <a:pt x="574" y="8892"/>
                      <a:pt x="542" y="8924"/>
                      <a:pt x="510" y="8924"/>
                    </a:cubicBezTo>
                    <a:cubicBezTo>
                      <a:pt x="446" y="8924"/>
                      <a:pt x="1" y="9051"/>
                      <a:pt x="32" y="9083"/>
                    </a:cubicBezTo>
                    <a:cubicBezTo>
                      <a:pt x="64" y="9115"/>
                      <a:pt x="192" y="9115"/>
                      <a:pt x="223" y="9115"/>
                    </a:cubicBezTo>
                    <a:lnTo>
                      <a:pt x="669" y="9115"/>
                    </a:lnTo>
                    <a:cubicBezTo>
                      <a:pt x="956" y="9083"/>
                      <a:pt x="1210" y="9051"/>
                      <a:pt x="1497" y="9019"/>
                    </a:cubicBezTo>
                    <a:cubicBezTo>
                      <a:pt x="1847" y="8987"/>
                      <a:pt x="2484" y="9019"/>
                      <a:pt x="2834" y="8924"/>
                    </a:cubicBezTo>
                    <a:cubicBezTo>
                      <a:pt x="3248" y="8796"/>
                      <a:pt x="3662" y="8637"/>
                      <a:pt x="4107" y="8478"/>
                    </a:cubicBezTo>
                    <a:cubicBezTo>
                      <a:pt x="4426" y="8382"/>
                      <a:pt x="4776" y="8351"/>
                      <a:pt x="5126" y="8319"/>
                    </a:cubicBezTo>
                    <a:cubicBezTo>
                      <a:pt x="5158" y="8287"/>
                      <a:pt x="5190" y="8287"/>
                      <a:pt x="5253" y="8287"/>
                    </a:cubicBezTo>
                    <a:lnTo>
                      <a:pt x="5603" y="8287"/>
                    </a:lnTo>
                    <a:cubicBezTo>
                      <a:pt x="5667" y="8319"/>
                      <a:pt x="5731" y="8319"/>
                      <a:pt x="5794" y="8319"/>
                    </a:cubicBezTo>
                    <a:cubicBezTo>
                      <a:pt x="5858" y="8351"/>
                      <a:pt x="5890" y="8351"/>
                      <a:pt x="5954" y="8351"/>
                    </a:cubicBezTo>
                    <a:cubicBezTo>
                      <a:pt x="5985" y="8351"/>
                      <a:pt x="6049" y="8382"/>
                      <a:pt x="6081" y="8414"/>
                    </a:cubicBezTo>
                    <a:cubicBezTo>
                      <a:pt x="6718" y="9146"/>
                      <a:pt x="6495" y="10993"/>
                      <a:pt x="7768" y="11184"/>
                    </a:cubicBezTo>
                    <a:cubicBezTo>
                      <a:pt x="7800" y="11184"/>
                      <a:pt x="7832" y="11152"/>
                      <a:pt x="7832" y="11120"/>
                    </a:cubicBezTo>
                    <a:cubicBezTo>
                      <a:pt x="7991" y="11120"/>
                      <a:pt x="8087" y="10961"/>
                      <a:pt x="8150" y="10834"/>
                    </a:cubicBezTo>
                    <a:cubicBezTo>
                      <a:pt x="8405" y="10452"/>
                      <a:pt x="8532" y="10006"/>
                      <a:pt x="8660" y="9560"/>
                    </a:cubicBezTo>
                    <a:cubicBezTo>
                      <a:pt x="8819" y="8987"/>
                      <a:pt x="9137" y="8446"/>
                      <a:pt x="9392" y="7873"/>
                    </a:cubicBezTo>
                    <a:cubicBezTo>
                      <a:pt x="9742" y="7013"/>
                      <a:pt x="10092" y="6154"/>
                      <a:pt x="10347" y="5263"/>
                    </a:cubicBezTo>
                    <a:cubicBezTo>
                      <a:pt x="10506" y="4785"/>
                      <a:pt x="10633" y="4276"/>
                      <a:pt x="10793" y="3798"/>
                    </a:cubicBezTo>
                    <a:cubicBezTo>
                      <a:pt x="10984" y="3321"/>
                      <a:pt x="11175" y="2843"/>
                      <a:pt x="11334" y="2366"/>
                    </a:cubicBezTo>
                    <a:cubicBezTo>
                      <a:pt x="11493" y="1952"/>
                      <a:pt x="11588" y="1538"/>
                      <a:pt x="11716" y="1124"/>
                    </a:cubicBezTo>
                    <a:cubicBezTo>
                      <a:pt x="11748" y="901"/>
                      <a:pt x="11811" y="678"/>
                      <a:pt x="11843" y="455"/>
                    </a:cubicBezTo>
                    <a:cubicBezTo>
                      <a:pt x="11875" y="328"/>
                      <a:pt x="11939" y="169"/>
                      <a:pt x="11875" y="42"/>
                    </a:cubicBezTo>
                    <a:cubicBezTo>
                      <a:pt x="11875" y="11"/>
                      <a:pt x="11869" y="0"/>
                      <a:pt x="11859" y="0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9"/>
              <p:cNvSpPr/>
              <p:nvPr/>
            </p:nvSpPr>
            <p:spPr>
              <a:xfrm>
                <a:off x="3014758" y="2733134"/>
                <a:ext cx="41315" cy="5682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885" extrusionOk="0">
                    <a:moveTo>
                      <a:pt x="722" y="1"/>
                    </a:moveTo>
                    <a:cubicBezTo>
                      <a:pt x="638" y="1"/>
                      <a:pt x="553" y="30"/>
                      <a:pt x="480" y="81"/>
                    </a:cubicBezTo>
                    <a:lnTo>
                      <a:pt x="480" y="81"/>
                    </a:lnTo>
                    <a:cubicBezTo>
                      <a:pt x="225" y="95"/>
                      <a:pt x="0" y="392"/>
                      <a:pt x="138" y="690"/>
                    </a:cubicBezTo>
                    <a:cubicBezTo>
                      <a:pt x="488" y="1358"/>
                      <a:pt x="551" y="2250"/>
                      <a:pt x="1188" y="2791"/>
                    </a:cubicBezTo>
                    <a:cubicBezTo>
                      <a:pt x="1267" y="2856"/>
                      <a:pt x="1353" y="2884"/>
                      <a:pt x="1438" y="2884"/>
                    </a:cubicBezTo>
                    <a:cubicBezTo>
                      <a:pt x="1765" y="2884"/>
                      <a:pt x="2064" y="2471"/>
                      <a:pt x="1761" y="2218"/>
                    </a:cubicBezTo>
                    <a:cubicBezTo>
                      <a:pt x="1418" y="1951"/>
                      <a:pt x="1269" y="1523"/>
                      <a:pt x="1136" y="1094"/>
                    </a:cubicBezTo>
                    <a:lnTo>
                      <a:pt x="1136" y="1094"/>
                    </a:lnTo>
                    <a:cubicBezTo>
                      <a:pt x="1217" y="969"/>
                      <a:pt x="1249" y="804"/>
                      <a:pt x="1188" y="658"/>
                    </a:cubicBezTo>
                    <a:cubicBezTo>
                      <a:pt x="1124" y="499"/>
                      <a:pt x="1093" y="372"/>
                      <a:pt x="1029" y="212"/>
                    </a:cubicBezTo>
                    <a:cubicBezTo>
                      <a:pt x="959" y="63"/>
                      <a:pt x="842" y="1"/>
                      <a:pt x="722" y="1"/>
                    </a:cubicBezTo>
                    <a:close/>
                  </a:path>
                </a:pathLst>
              </a:custGeom>
              <a:solidFill>
                <a:srgbClr val="CFA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9"/>
              <p:cNvSpPr/>
              <p:nvPr/>
            </p:nvSpPr>
            <p:spPr>
              <a:xfrm>
                <a:off x="3278637" y="2492115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9"/>
              <p:cNvSpPr/>
              <p:nvPr/>
            </p:nvSpPr>
            <p:spPr>
              <a:xfrm>
                <a:off x="2668248" y="1946928"/>
                <a:ext cx="726973" cy="609421"/>
              </a:xfrm>
              <a:custGeom>
                <a:avLst/>
                <a:gdLst/>
                <a:ahLst/>
                <a:cxnLst/>
                <a:rect l="l" t="t" r="r" b="b"/>
                <a:pathLst>
                  <a:path w="36335" h="30939" extrusionOk="0">
                    <a:moveTo>
                      <a:pt x="12426" y="2659"/>
                    </a:moveTo>
                    <a:cubicBezTo>
                      <a:pt x="12424" y="2674"/>
                      <a:pt x="12394" y="2689"/>
                      <a:pt x="12387" y="2689"/>
                    </a:cubicBezTo>
                    <a:cubicBezTo>
                      <a:pt x="12381" y="2689"/>
                      <a:pt x="12388" y="2681"/>
                      <a:pt x="12426" y="2659"/>
                    </a:cubicBezTo>
                    <a:close/>
                    <a:moveTo>
                      <a:pt x="33501" y="19879"/>
                    </a:moveTo>
                    <a:cubicBezTo>
                      <a:pt x="33406" y="20166"/>
                      <a:pt x="33310" y="20516"/>
                      <a:pt x="33151" y="20930"/>
                    </a:cubicBezTo>
                    <a:cubicBezTo>
                      <a:pt x="33247" y="20707"/>
                      <a:pt x="33374" y="20325"/>
                      <a:pt x="33501" y="19879"/>
                    </a:cubicBezTo>
                    <a:close/>
                    <a:moveTo>
                      <a:pt x="30509" y="27679"/>
                    </a:moveTo>
                    <a:cubicBezTo>
                      <a:pt x="30525" y="27727"/>
                      <a:pt x="30517" y="27751"/>
                      <a:pt x="30509" y="27751"/>
                    </a:cubicBezTo>
                    <a:cubicBezTo>
                      <a:pt x="30501" y="27751"/>
                      <a:pt x="30493" y="27727"/>
                      <a:pt x="30509" y="27679"/>
                    </a:cubicBezTo>
                    <a:close/>
                    <a:moveTo>
                      <a:pt x="18423" y="1"/>
                    </a:moveTo>
                    <a:cubicBezTo>
                      <a:pt x="13457" y="1"/>
                      <a:pt x="8316" y="1896"/>
                      <a:pt x="4627" y="5172"/>
                    </a:cubicBezTo>
                    <a:cubicBezTo>
                      <a:pt x="2621" y="6954"/>
                      <a:pt x="998" y="9247"/>
                      <a:pt x="393" y="11889"/>
                    </a:cubicBezTo>
                    <a:cubicBezTo>
                      <a:pt x="395" y="11881"/>
                      <a:pt x="397" y="11877"/>
                      <a:pt x="398" y="11877"/>
                    </a:cubicBezTo>
                    <a:lnTo>
                      <a:pt x="398" y="11877"/>
                    </a:lnTo>
                    <a:cubicBezTo>
                      <a:pt x="455" y="11877"/>
                      <a:pt x="1" y="17783"/>
                      <a:pt x="823" y="17783"/>
                    </a:cubicBezTo>
                    <a:cubicBezTo>
                      <a:pt x="925" y="17783"/>
                      <a:pt x="1045" y="17693"/>
                      <a:pt x="1189" y="17492"/>
                    </a:cubicBezTo>
                    <a:cubicBezTo>
                      <a:pt x="3640" y="14085"/>
                      <a:pt x="6155" y="12398"/>
                      <a:pt x="10548" y="10424"/>
                    </a:cubicBezTo>
                    <a:cubicBezTo>
                      <a:pt x="10549" y="10424"/>
                      <a:pt x="10549" y="10424"/>
                      <a:pt x="10549" y="10424"/>
                    </a:cubicBezTo>
                    <a:lnTo>
                      <a:pt x="10549" y="10424"/>
                    </a:lnTo>
                    <a:cubicBezTo>
                      <a:pt x="10580" y="10424"/>
                      <a:pt x="9680" y="12224"/>
                      <a:pt x="10164" y="12224"/>
                    </a:cubicBezTo>
                    <a:cubicBezTo>
                      <a:pt x="10416" y="12224"/>
                      <a:pt x="11041" y="11739"/>
                      <a:pt x="12363" y="10265"/>
                    </a:cubicBezTo>
                    <a:lnTo>
                      <a:pt x="12363" y="10265"/>
                    </a:lnTo>
                    <a:cubicBezTo>
                      <a:pt x="11980" y="12726"/>
                      <a:pt x="14907" y="19317"/>
                      <a:pt x="15661" y="19317"/>
                    </a:cubicBezTo>
                    <a:cubicBezTo>
                      <a:pt x="15786" y="19317"/>
                      <a:pt x="15851" y="19138"/>
                      <a:pt x="15833" y="18733"/>
                    </a:cubicBezTo>
                    <a:lnTo>
                      <a:pt x="15833" y="18733"/>
                    </a:lnTo>
                    <a:cubicBezTo>
                      <a:pt x="17425" y="21598"/>
                      <a:pt x="16183" y="22681"/>
                      <a:pt x="17998" y="25578"/>
                    </a:cubicBezTo>
                    <a:cubicBezTo>
                      <a:pt x="18571" y="24082"/>
                      <a:pt x="18698" y="25004"/>
                      <a:pt x="19271" y="20965"/>
                    </a:cubicBezTo>
                    <a:lnTo>
                      <a:pt x="19271" y="20965"/>
                    </a:lnTo>
                    <a:cubicBezTo>
                      <a:pt x="19216" y="21386"/>
                      <a:pt x="21053" y="23541"/>
                      <a:pt x="20576" y="23891"/>
                    </a:cubicBezTo>
                    <a:cubicBezTo>
                      <a:pt x="22382" y="22629"/>
                      <a:pt x="23340" y="18455"/>
                      <a:pt x="24517" y="18455"/>
                    </a:cubicBezTo>
                    <a:cubicBezTo>
                      <a:pt x="25063" y="18455"/>
                      <a:pt x="25656" y="19352"/>
                      <a:pt x="26402" y="21853"/>
                    </a:cubicBezTo>
                    <a:cubicBezTo>
                      <a:pt x="26479" y="22135"/>
                      <a:pt x="27670" y="30938"/>
                      <a:pt x="29311" y="30938"/>
                    </a:cubicBezTo>
                    <a:cubicBezTo>
                      <a:pt x="29708" y="30938"/>
                      <a:pt x="30132" y="30422"/>
                      <a:pt x="30572" y="29143"/>
                    </a:cubicBezTo>
                    <a:lnTo>
                      <a:pt x="30572" y="29143"/>
                    </a:lnTo>
                    <a:cubicBezTo>
                      <a:pt x="30422" y="30259"/>
                      <a:pt x="30814" y="30804"/>
                      <a:pt x="31803" y="30804"/>
                    </a:cubicBezTo>
                    <a:cubicBezTo>
                      <a:pt x="31858" y="30804"/>
                      <a:pt x="31915" y="30802"/>
                      <a:pt x="31973" y="30799"/>
                    </a:cubicBezTo>
                    <a:cubicBezTo>
                      <a:pt x="32228" y="28061"/>
                      <a:pt x="32833" y="21885"/>
                      <a:pt x="33151" y="20930"/>
                    </a:cubicBezTo>
                    <a:cubicBezTo>
                      <a:pt x="36335" y="11730"/>
                      <a:pt x="29968" y="1256"/>
                      <a:pt x="20736" y="142"/>
                    </a:cubicBezTo>
                    <a:cubicBezTo>
                      <a:pt x="19973" y="47"/>
                      <a:pt x="19200" y="1"/>
                      <a:pt x="18423" y="1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9"/>
              <p:cNvSpPr/>
              <p:nvPr/>
            </p:nvSpPr>
            <p:spPr>
              <a:xfrm>
                <a:off x="3343601" y="2323446"/>
                <a:ext cx="66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33" h="65" extrusionOk="0">
                    <a:moveTo>
                      <a:pt x="1" y="64"/>
                    </a:moveTo>
                    <a:cubicBezTo>
                      <a:pt x="1" y="32"/>
                      <a:pt x="33" y="32"/>
                      <a:pt x="33" y="0"/>
                    </a:cubicBezTo>
                    <a:cubicBezTo>
                      <a:pt x="33" y="32"/>
                      <a:pt x="1" y="32"/>
                      <a:pt x="1" y="64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9"/>
              <p:cNvSpPr/>
              <p:nvPr/>
            </p:nvSpPr>
            <p:spPr>
              <a:xfrm>
                <a:off x="3348063" y="2312159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1" y="64"/>
                    </a:moveTo>
                    <a:cubicBezTo>
                      <a:pt x="1" y="32"/>
                      <a:pt x="1" y="32"/>
                      <a:pt x="1" y="0"/>
                    </a:cubicBezTo>
                    <a:cubicBezTo>
                      <a:pt x="1" y="32"/>
                      <a:pt x="1" y="32"/>
                      <a:pt x="1" y="64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9"/>
              <p:cNvSpPr/>
              <p:nvPr/>
            </p:nvSpPr>
            <p:spPr>
              <a:xfrm>
                <a:off x="3348063" y="2312159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9"/>
              <p:cNvSpPr/>
              <p:nvPr/>
            </p:nvSpPr>
            <p:spPr>
              <a:xfrm>
                <a:off x="3346162" y="2313419"/>
                <a:ext cx="1921" cy="502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55" extrusionOk="0">
                    <a:moveTo>
                      <a:pt x="0" y="255"/>
                    </a:moveTo>
                    <a:cubicBezTo>
                      <a:pt x="32" y="127"/>
                      <a:pt x="64" y="32"/>
                      <a:pt x="96" y="0"/>
                    </a:cubicBezTo>
                    <a:cubicBezTo>
                      <a:pt x="64" y="32"/>
                      <a:pt x="32" y="127"/>
                      <a:pt x="0" y="255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9"/>
              <p:cNvSpPr/>
              <p:nvPr/>
            </p:nvSpPr>
            <p:spPr>
              <a:xfrm>
                <a:off x="3340420" y="2324706"/>
                <a:ext cx="3201" cy="1067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542" extrusionOk="0">
                    <a:moveTo>
                      <a:pt x="160" y="0"/>
                    </a:moveTo>
                    <a:lnTo>
                      <a:pt x="160" y="0"/>
                    </a:lnTo>
                    <a:cubicBezTo>
                      <a:pt x="112" y="121"/>
                      <a:pt x="82" y="261"/>
                      <a:pt x="42" y="405"/>
                    </a:cubicBezTo>
                    <a:lnTo>
                      <a:pt x="42" y="405"/>
                    </a:lnTo>
                    <a:cubicBezTo>
                      <a:pt x="91" y="249"/>
                      <a:pt x="135" y="125"/>
                      <a:pt x="160" y="0"/>
                    </a:cubicBezTo>
                    <a:close/>
                    <a:moveTo>
                      <a:pt x="42" y="405"/>
                    </a:moveTo>
                    <a:cubicBezTo>
                      <a:pt x="28" y="448"/>
                      <a:pt x="15" y="493"/>
                      <a:pt x="1" y="541"/>
                    </a:cubicBezTo>
                    <a:cubicBezTo>
                      <a:pt x="16" y="496"/>
                      <a:pt x="29" y="450"/>
                      <a:pt x="42" y="405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9"/>
              <p:cNvSpPr/>
              <p:nvPr/>
            </p:nvSpPr>
            <p:spPr>
              <a:xfrm>
                <a:off x="3338519" y="2334732"/>
                <a:ext cx="1921" cy="4412"/>
              </a:xfrm>
              <a:custGeom>
                <a:avLst/>
                <a:gdLst/>
                <a:ahLst/>
                <a:cxnLst/>
                <a:rect l="l" t="t" r="r" b="b"/>
                <a:pathLst>
                  <a:path w="96" h="224" extrusionOk="0">
                    <a:moveTo>
                      <a:pt x="0" y="223"/>
                    </a:moveTo>
                    <a:cubicBezTo>
                      <a:pt x="32" y="128"/>
                      <a:pt x="64" y="64"/>
                      <a:pt x="96" y="0"/>
                    </a:cubicBezTo>
                    <a:cubicBezTo>
                      <a:pt x="64" y="64"/>
                      <a:pt x="32" y="128"/>
                      <a:pt x="0" y="223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9"/>
              <p:cNvSpPr/>
              <p:nvPr/>
            </p:nvSpPr>
            <p:spPr>
              <a:xfrm>
                <a:off x="3344242" y="2318423"/>
                <a:ext cx="1941" cy="5043"/>
              </a:xfrm>
              <a:custGeom>
                <a:avLst/>
                <a:gdLst/>
                <a:ahLst/>
                <a:cxnLst/>
                <a:rect l="l" t="t" r="r" b="b"/>
                <a:pathLst>
                  <a:path w="97" h="256" extrusionOk="0">
                    <a:moveTo>
                      <a:pt x="1" y="255"/>
                    </a:moveTo>
                    <a:cubicBezTo>
                      <a:pt x="33" y="160"/>
                      <a:pt x="64" y="64"/>
                      <a:pt x="96" y="1"/>
                    </a:cubicBezTo>
                    <a:cubicBezTo>
                      <a:pt x="64" y="64"/>
                      <a:pt x="33" y="160"/>
                      <a:pt x="1" y="255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9"/>
              <p:cNvSpPr/>
              <p:nvPr/>
            </p:nvSpPr>
            <p:spPr>
              <a:xfrm>
                <a:off x="3346162" y="2318423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55D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9"/>
              <p:cNvSpPr/>
              <p:nvPr/>
            </p:nvSpPr>
            <p:spPr>
              <a:xfrm>
                <a:off x="3278637" y="2492115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9"/>
              <p:cNvSpPr/>
              <p:nvPr/>
            </p:nvSpPr>
            <p:spPr>
              <a:xfrm>
                <a:off x="2665267" y="1935917"/>
                <a:ext cx="729954" cy="714251"/>
              </a:xfrm>
              <a:custGeom>
                <a:avLst/>
                <a:gdLst/>
                <a:ahLst/>
                <a:cxnLst/>
                <a:rect l="l" t="t" r="r" b="b"/>
                <a:pathLst>
                  <a:path w="36484" h="36261" extrusionOk="0">
                    <a:moveTo>
                      <a:pt x="20885" y="701"/>
                    </a:moveTo>
                    <a:cubicBezTo>
                      <a:pt x="15250" y="0"/>
                      <a:pt x="9042" y="1942"/>
                      <a:pt x="4776" y="5731"/>
                    </a:cubicBezTo>
                    <a:cubicBezTo>
                      <a:pt x="2770" y="7513"/>
                      <a:pt x="1147" y="9806"/>
                      <a:pt x="542" y="12448"/>
                    </a:cubicBezTo>
                    <a:cubicBezTo>
                      <a:pt x="638" y="12098"/>
                      <a:pt x="1" y="19929"/>
                      <a:pt x="1338" y="18051"/>
                    </a:cubicBezTo>
                    <a:cubicBezTo>
                      <a:pt x="3789" y="14644"/>
                      <a:pt x="6304" y="12957"/>
                      <a:pt x="10697" y="10983"/>
                    </a:cubicBezTo>
                    <a:cubicBezTo>
                      <a:pt x="10761" y="10952"/>
                      <a:pt x="8628" y="15154"/>
                      <a:pt x="12512" y="10824"/>
                    </a:cubicBezTo>
                    <a:cubicBezTo>
                      <a:pt x="12066" y="13689"/>
                      <a:pt x="16109" y="22157"/>
                      <a:pt x="15982" y="19292"/>
                    </a:cubicBezTo>
                    <a:cubicBezTo>
                      <a:pt x="17574" y="22157"/>
                      <a:pt x="16332" y="23240"/>
                      <a:pt x="18147" y="26137"/>
                    </a:cubicBezTo>
                    <a:cubicBezTo>
                      <a:pt x="18720" y="24641"/>
                      <a:pt x="18847" y="25564"/>
                      <a:pt x="19420" y="21521"/>
                    </a:cubicBezTo>
                    <a:cubicBezTo>
                      <a:pt x="19356" y="21935"/>
                      <a:pt x="21203" y="24099"/>
                      <a:pt x="20725" y="24450"/>
                    </a:cubicBezTo>
                    <a:cubicBezTo>
                      <a:pt x="23368" y="22603"/>
                      <a:pt x="24195" y="14517"/>
                      <a:pt x="26551" y="22412"/>
                    </a:cubicBezTo>
                    <a:cubicBezTo>
                      <a:pt x="26647" y="22762"/>
                      <a:pt x="28461" y="36260"/>
                      <a:pt x="30721" y="29702"/>
                    </a:cubicBezTo>
                    <a:cubicBezTo>
                      <a:pt x="30562" y="30880"/>
                      <a:pt x="31008" y="31421"/>
                      <a:pt x="32122" y="31358"/>
                    </a:cubicBezTo>
                    <a:cubicBezTo>
                      <a:pt x="32377" y="28620"/>
                      <a:pt x="32982" y="22444"/>
                      <a:pt x="33300" y="21489"/>
                    </a:cubicBezTo>
                    <a:cubicBezTo>
                      <a:pt x="33459" y="21075"/>
                      <a:pt x="33555" y="20725"/>
                      <a:pt x="33650" y="20438"/>
                    </a:cubicBezTo>
                    <a:cubicBezTo>
                      <a:pt x="33523" y="20884"/>
                      <a:pt x="33396" y="21266"/>
                      <a:pt x="33300" y="21489"/>
                    </a:cubicBezTo>
                    <a:cubicBezTo>
                      <a:pt x="36484" y="12289"/>
                      <a:pt x="30117" y="1815"/>
                      <a:pt x="20885" y="701"/>
                    </a:cubicBezTo>
                    <a:close/>
                    <a:moveTo>
                      <a:pt x="19261" y="4999"/>
                    </a:moveTo>
                    <a:cubicBezTo>
                      <a:pt x="19261" y="4999"/>
                      <a:pt x="19261" y="4999"/>
                      <a:pt x="19261" y="4999"/>
                    </a:cubicBezTo>
                    <a:cubicBezTo>
                      <a:pt x="19261" y="4999"/>
                      <a:pt x="19261" y="4999"/>
                      <a:pt x="19261" y="4999"/>
                    </a:cubicBezTo>
                    <a:cubicBezTo>
                      <a:pt x="19261" y="4999"/>
                      <a:pt x="19261" y="4999"/>
                      <a:pt x="19261" y="4999"/>
                    </a:cubicBezTo>
                    <a:close/>
                    <a:moveTo>
                      <a:pt x="12639" y="3184"/>
                    </a:moveTo>
                    <a:cubicBezTo>
                      <a:pt x="12607" y="3184"/>
                      <a:pt x="12576" y="3216"/>
                      <a:pt x="12576" y="3216"/>
                    </a:cubicBezTo>
                    <a:cubicBezTo>
                      <a:pt x="12576" y="3248"/>
                      <a:pt x="12448" y="3279"/>
                      <a:pt x="12639" y="3184"/>
                    </a:cubicBezTo>
                    <a:close/>
                    <a:moveTo>
                      <a:pt x="4267" y="8087"/>
                    </a:moveTo>
                    <a:cubicBezTo>
                      <a:pt x="4299" y="8087"/>
                      <a:pt x="4299" y="8087"/>
                      <a:pt x="4267" y="8087"/>
                    </a:cubicBezTo>
                    <a:close/>
                    <a:moveTo>
                      <a:pt x="30658" y="28238"/>
                    </a:moveTo>
                    <a:cubicBezTo>
                      <a:pt x="30690" y="28333"/>
                      <a:pt x="30626" y="28333"/>
                      <a:pt x="30658" y="28238"/>
                    </a:cubicBezTo>
                    <a:close/>
                    <a:moveTo>
                      <a:pt x="33268" y="21584"/>
                    </a:moveTo>
                    <a:cubicBezTo>
                      <a:pt x="33268" y="21616"/>
                      <a:pt x="33268" y="21616"/>
                      <a:pt x="33268" y="21584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9"/>
              <p:cNvSpPr/>
              <p:nvPr/>
            </p:nvSpPr>
            <p:spPr>
              <a:xfrm>
                <a:off x="3343601" y="2323446"/>
                <a:ext cx="66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33" h="65" extrusionOk="0">
                    <a:moveTo>
                      <a:pt x="1" y="64"/>
                    </a:moveTo>
                    <a:cubicBezTo>
                      <a:pt x="1" y="32"/>
                      <a:pt x="33" y="32"/>
                      <a:pt x="33" y="0"/>
                    </a:cubicBezTo>
                    <a:cubicBezTo>
                      <a:pt x="33" y="32"/>
                      <a:pt x="1" y="32"/>
                      <a:pt x="1" y="64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9"/>
              <p:cNvSpPr/>
              <p:nvPr/>
            </p:nvSpPr>
            <p:spPr>
              <a:xfrm>
                <a:off x="3348063" y="2312159"/>
                <a:ext cx="20" cy="1280"/>
              </a:xfrm>
              <a:custGeom>
                <a:avLst/>
                <a:gdLst/>
                <a:ahLst/>
                <a:cxnLst/>
                <a:rect l="l" t="t" r="r" b="b"/>
                <a:pathLst>
                  <a:path w="1" h="65" extrusionOk="0">
                    <a:moveTo>
                      <a:pt x="1" y="64"/>
                    </a:moveTo>
                    <a:cubicBezTo>
                      <a:pt x="1" y="32"/>
                      <a:pt x="1" y="32"/>
                      <a:pt x="1" y="0"/>
                    </a:cubicBezTo>
                    <a:cubicBezTo>
                      <a:pt x="1" y="32"/>
                      <a:pt x="1" y="32"/>
                      <a:pt x="1" y="64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9"/>
              <p:cNvSpPr/>
              <p:nvPr/>
            </p:nvSpPr>
            <p:spPr>
              <a:xfrm>
                <a:off x="3348063" y="2312159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9"/>
              <p:cNvSpPr/>
              <p:nvPr/>
            </p:nvSpPr>
            <p:spPr>
              <a:xfrm>
                <a:off x="3346162" y="2313419"/>
                <a:ext cx="1921" cy="502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55" extrusionOk="0">
                    <a:moveTo>
                      <a:pt x="0" y="255"/>
                    </a:moveTo>
                    <a:cubicBezTo>
                      <a:pt x="32" y="127"/>
                      <a:pt x="64" y="32"/>
                      <a:pt x="96" y="0"/>
                    </a:cubicBezTo>
                    <a:cubicBezTo>
                      <a:pt x="64" y="32"/>
                      <a:pt x="32" y="127"/>
                      <a:pt x="0" y="255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9"/>
              <p:cNvSpPr/>
              <p:nvPr/>
            </p:nvSpPr>
            <p:spPr>
              <a:xfrm>
                <a:off x="3340420" y="2324706"/>
                <a:ext cx="3201" cy="10676"/>
              </a:xfrm>
              <a:custGeom>
                <a:avLst/>
                <a:gdLst/>
                <a:ahLst/>
                <a:cxnLst/>
                <a:rect l="l" t="t" r="r" b="b"/>
                <a:pathLst>
                  <a:path w="160" h="542" extrusionOk="0">
                    <a:moveTo>
                      <a:pt x="1" y="541"/>
                    </a:moveTo>
                    <a:cubicBezTo>
                      <a:pt x="64" y="318"/>
                      <a:pt x="128" y="159"/>
                      <a:pt x="160" y="0"/>
                    </a:cubicBezTo>
                    <a:cubicBezTo>
                      <a:pt x="96" y="159"/>
                      <a:pt x="64" y="350"/>
                      <a:pt x="1" y="541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9"/>
              <p:cNvSpPr/>
              <p:nvPr/>
            </p:nvSpPr>
            <p:spPr>
              <a:xfrm>
                <a:off x="3338519" y="2334732"/>
                <a:ext cx="1921" cy="4412"/>
              </a:xfrm>
              <a:custGeom>
                <a:avLst/>
                <a:gdLst/>
                <a:ahLst/>
                <a:cxnLst/>
                <a:rect l="l" t="t" r="r" b="b"/>
                <a:pathLst>
                  <a:path w="96" h="224" extrusionOk="0">
                    <a:moveTo>
                      <a:pt x="0" y="223"/>
                    </a:moveTo>
                    <a:cubicBezTo>
                      <a:pt x="32" y="128"/>
                      <a:pt x="64" y="64"/>
                      <a:pt x="96" y="0"/>
                    </a:cubicBezTo>
                    <a:cubicBezTo>
                      <a:pt x="64" y="64"/>
                      <a:pt x="32" y="128"/>
                      <a:pt x="0" y="223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9"/>
              <p:cNvSpPr/>
              <p:nvPr/>
            </p:nvSpPr>
            <p:spPr>
              <a:xfrm>
                <a:off x="3344242" y="2318423"/>
                <a:ext cx="1941" cy="5043"/>
              </a:xfrm>
              <a:custGeom>
                <a:avLst/>
                <a:gdLst/>
                <a:ahLst/>
                <a:cxnLst/>
                <a:rect l="l" t="t" r="r" b="b"/>
                <a:pathLst>
                  <a:path w="97" h="256" extrusionOk="0">
                    <a:moveTo>
                      <a:pt x="1" y="255"/>
                    </a:moveTo>
                    <a:cubicBezTo>
                      <a:pt x="33" y="160"/>
                      <a:pt x="64" y="64"/>
                      <a:pt x="96" y="1"/>
                    </a:cubicBezTo>
                    <a:cubicBezTo>
                      <a:pt x="64" y="64"/>
                      <a:pt x="33" y="160"/>
                      <a:pt x="1" y="255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9"/>
              <p:cNvSpPr/>
              <p:nvPr/>
            </p:nvSpPr>
            <p:spPr>
              <a:xfrm>
                <a:off x="3346162" y="2318423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B39D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9"/>
              <p:cNvSpPr/>
              <p:nvPr/>
            </p:nvSpPr>
            <p:spPr>
              <a:xfrm>
                <a:off x="2764644" y="1978483"/>
                <a:ext cx="535041" cy="327077"/>
              </a:xfrm>
              <a:custGeom>
                <a:avLst/>
                <a:gdLst/>
                <a:ahLst/>
                <a:cxnLst/>
                <a:rect l="l" t="t" r="r" b="b"/>
                <a:pathLst>
                  <a:path w="26742" h="16605" extrusionOk="0">
                    <a:moveTo>
                      <a:pt x="10633" y="641"/>
                    </a:moveTo>
                    <a:lnTo>
                      <a:pt x="10633" y="641"/>
                    </a:lnTo>
                    <a:cubicBezTo>
                      <a:pt x="10569" y="864"/>
                      <a:pt x="10506" y="1023"/>
                      <a:pt x="10442" y="1182"/>
                    </a:cubicBezTo>
                    <a:cubicBezTo>
                      <a:pt x="10365" y="1439"/>
                      <a:pt x="10205" y="1551"/>
                      <a:pt x="9945" y="1551"/>
                    </a:cubicBezTo>
                    <a:cubicBezTo>
                      <a:pt x="9883" y="1551"/>
                      <a:pt x="9815" y="1545"/>
                      <a:pt x="9742" y="1532"/>
                    </a:cubicBezTo>
                    <a:cubicBezTo>
                      <a:pt x="9423" y="1469"/>
                      <a:pt x="9105" y="1440"/>
                      <a:pt x="8789" y="1440"/>
                    </a:cubicBezTo>
                    <a:cubicBezTo>
                      <a:pt x="8157" y="1440"/>
                      <a:pt x="7534" y="1554"/>
                      <a:pt x="6940" y="1723"/>
                    </a:cubicBezTo>
                    <a:cubicBezTo>
                      <a:pt x="6749" y="1787"/>
                      <a:pt x="6622" y="1946"/>
                      <a:pt x="6463" y="2073"/>
                    </a:cubicBezTo>
                    <a:cubicBezTo>
                      <a:pt x="6367" y="2169"/>
                      <a:pt x="6272" y="2265"/>
                      <a:pt x="6144" y="2296"/>
                    </a:cubicBezTo>
                    <a:cubicBezTo>
                      <a:pt x="6096" y="2312"/>
                      <a:pt x="6017" y="2320"/>
                      <a:pt x="5949" y="2320"/>
                    </a:cubicBezTo>
                    <a:cubicBezTo>
                      <a:pt x="5882" y="2320"/>
                      <a:pt x="5826" y="2312"/>
                      <a:pt x="5826" y="2296"/>
                    </a:cubicBezTo>
                    <a:cubicBezTo>
                      <a:pt x="5762" y="2137"/>
                      <a:pt x="5730" y="1978"/>
                      <a:pt x="5762" y="1851"/>
                    </a:cubicBezTo>
                    <a:cubicBezTo>
                      <a:pt x="5790" y="1796"/>
                      <a:pt x="5912" y="1717"/>
                      <a:pt x="5986" y="1717"/>
                    </a:cubicBezTo>
                    <a:cubicBezTo>
                      <a:pt x="5998" y="1717"/>
                      <a:pt x="6008" y="1719"/>
                      <a:pt x="6017" y="1723"/>
                    </a:cubicBezTo>
                    <a:cubicBezTo>
                      <a:pt x="6089" y="1734"/>
                      <a:pt x="6156" y="1740"/>
                      <a:pt x="6220" y="1740"/>
                    </a:cubicBezTo>
                    <a:cubicBezTo>
                      <a:pt x="6519" y="1740"/>
                      <a:pt x="6730" y="1621"/>
                      <a:pt x="6940" y="1437"/>
                    </a:cubicBezTo>
                    <a:cubicBezTo>
                      <a:pt x="7379" y="1113"/>
                      <a:pt x="7886" y="957"/>
                      <a:pt x="8423" y="957"/>
                    </a:cubicBezTo>
                    <a:cubicBezTo>
                      <a:pt x="8625" y="957"/>
                      <a:pt x="8832" y="979"/>
                      <a:pt x="9041" y="1023"/>
                    </a:cubicBezTo>
                    <a:cubicBezTo>
                      <a:pt x="9145" y="1045"/>
                      <a:pt x="9244" y="1055"/>
                      <a:pt x="9339" y="1055"/>
                    </a:cubicBezTo>
                    <a:cubicBezTo>
                      <a:pt x="9651" y="1055"/>
                      <a:pt x="9919" y="946"/>
                      <a:pt x="10187" y="800"/>
                    </a:cubicBezTo>
                    <a:cubicBezTo>
                      <a:pt x="10315" y="736"/>
                      <a:pt x="10474" y="705"/>
                      <a:pt x="10633" y="641"/>
                    </a:cubicBezTo>
                    <a:close/>
                    <a:moveTo>
                      <a:pt x="8009" y="1909"/>
                    </a:moveTo>
                    <a:cubicBezTo>
                      <a:pt x="8226" y="1909"/>
                      <a:pt x="8274" y="2030"/>
                      <a:pt x="8245" y="2201"/>
                    </a:cubicBezTo>
                    <a:cubicBezTo>
                      <a:pt x="8245" y="2360"/>
                      <a:pt x="8182" y="2487"/>
                      <a:pt x="8150" y="2615"/>
                    </a:cubicBezTo>
                    <a:cubicBezTo>
                      <a:pt x="8086" y="2806"/>
                      <a:pt x="8118" y="2933"/>
                      <a:pt x="8309" y="3060"/>
                    </a:cubicBezTo>
                    <a:cubicBezTo>
                      <a:pt x="8436" y="3156"/>
                      <a:pt x="8468" y="3315"/>
                      <a:pt x="8500" y="3411"/>
                    </a:cubicBezTo>
                    <a:cubicBezTo>
                      <a:pt x="8150" y="3442"/>
                      <a:pt x="7863" y="3474"/>
                      <a:pt x="7609" y="3506"/>
                    </a:cubicBezTo>
                    <a:cubicBezTo>
                      <a:pt x="7354" y="3156"/>
                      <a:pt x="7067" y="2806"/>
                      <a:pt x="6781" y="2424"/>
                    </a:cubicBezTo>
                    <a:cubicBezTo>
                      <a:pt x="7067" y="2169"/>
                      <a:pt x="7418" y="1946"/>
                      <a:pt x="7927" y="1914"/>
                    </a:cubicBezTo>
                    <a:cubicBezTo>
                      <a:pt x="7957" y="1911"/>
                      <a:pt x="7984" y="1909"/>
                      <a:pt x="8009" y="1909"/>
                    </a:cubicBezTo>
                    <a:close/>
                    <a:moveTo>
                      <a:pt x="13069" y="652"/>
                    </a:moveTo>
                    <a:cubicBezTo>
                      <a:pt x="13435" y="652"/>
                      <a:pt x="13801" y="747"/>
                      <a:pt x="14167" y="959"/>
                    </a:cubicBezTo>
                    <a:cubicBezTo>
                      <a:pt x="14421" y="1118"/>
                      <a:pt x="14453" y="1278"/>
                      <a:pt x="14294" y="1500"/>
                    </a:cubicBezTo>
                    <a:cubicBezTo>
                      <a:pt x="13917" y="1288"/>
                      <a:pt x="13539" y="1111"/>
                      <a:pt x="13136" y="1111"/>
                    </a:cubicBezTo>
                    <a:cubicBezTo>
                      <a:pt x="12995" y="1111"/>
                      <a:pt x="12851" y="1133"/>
                      <a:pt x="12702" y="1182"/>
                    </a:cubicBezTo>
                    <a:cubicBezTo>
                      <a:pt x="12511" y="1246"/>
                      <a:pt x="12256" y="1341"/>
                      <a:pt x="12161" y="1532"/>
                    </a:cubicBezTo>
                    <a:cubicBezTo>
                      <a:pt x="11874" y="1914"/>
                      <a:pt x="11492" y="2073"/>
                      <a:pt x="11015" y="2073"/>
                    </a:cubicBezTo>
                    <a:cubicBezTo>
                      <a:pt x="10346" y="2105"/>
                      <a:pt x="9964" y="2456"/>
                      <a:pt x="9964" y="3060"/>
                    </a:cubicBezTo>
                    <a:cubicBezTo>
                      <a:pt x="9996" y="3506"/>
                      <a:pt x="9773" y="3761"/>
                      <a:pt x="9296" y="3984"/>
                    </a:cubicBezTo>
                    <a:cubicBezTo>
                      <a:pt x="9137" y="3602"/>
                      <a:pt x="9009" y="3251"/>
                      <a:pt x="8818" y="2933"/>
                    </a:cubicBezTo>
                    <a:cubicBezTo>
                      <a:pt x="8691" y="2678"/>
                      <a:pt x="8723" y="2456"/>
                      <a:pt x="8786" y="2233"/>
                    </a:cubicBezTo>
                    <a:cubicBezTo>
                      <a:pt x="8866" y="2022"/>
                      <a:pt x="9032" y="1898"/>
                      <a:pt x="9268" y="1898"/>
                    </a:cubicBezTo>
                    <a:cubicBezTo>
                      <a:pt x="9317" y="1898"/>
                      <a:pt x="9369" y="1903"/>
                      <a:pt x="9423" y="1914"/>
                    </a:cubicBezTo>
                    <a:cubicBezTo>
                      <a:pt x="9487" y="1946"/>
                      <a:pt x="9582" y="1978"/>
                      <a:pt x="9678" y="2010"/>
                    </a:cubicBezTo>
                    <a:cubicBezTo>
                      <a:pt x="9822" y="2061"/>
                      <a:pt x="9962" y="2087"/>
                      <a:pt x="10092" y="2087"/>
                    </a:cubicBezTo>
                    <a:cubicBezTo>
                      <a:pt x="10451" y="2087"/>
                      <a:pt x="10739" y="1889"/>
                      <a:pt x="10856" y="1469"/>
                    </a:cubicBezTo>
                    <a:cubicBezTo>
                      <a:pt x="10971" y="1007"/>
                      <a:pt x="11191" y="859"/>
                      <a:pt x="11681" y="859"/>
                    </a:cubicBezTo>
                    <a:cubicBezTo>
                      <a:pt x="11732" y="859"/>
                      <a:pt x="11786" y="861"/>
                      <a:pt x="11843" y="864"/>
                    </a:cubicBezTo>
                    <a:cubicBezTo>
                      <a:pt x="12002" y="864"/>
                      <a:pt x="12193" y="800"/>
                      <a:pt x="12352" y="768"/>
                    </a:cubicBezTo>
                    <a:cubicBezTo>
                      <a:pt x="12591" y="693"/>
                      <a:pt x="12830" y="652"/>
                      <a:pt x="13069" y="652"/>
                    </a:cubicBezTo>
                    <a:close/>
                    <a:moveTo>
                      <a:pt x="19713" y="2516"/>
                    </a:moveTo>
                    <a:cubicBezTo>
                      <a:pt x="20096" y="2516"/>
                      <a:pt x="20425" y="2753"/>
                      <a:pt x="20725" y="2933"/>
                    </a:cubicBezTo>
                    <a:cubicBezTo>
                      <a:pt x="21043" y="3156"/>
                      <a:pt x="21266" y="3442"/>
                      <a:pt x="21584" y="3665"/>
                    </a:cubicBezTo>
                    <a:cubicBezTo>
                      <a:pt x="21871" y="3920"/>
                      <a:pt x="22157" y="4111"/>
                      <a:pt x="22412" y="4334"/>
                    </a:cubicBezTo>
                    <a:cubicBezTo>
                      <a:pt x="22384" y="4343"/>
                      <a:pt x="22351" y="4348"/>
                      <a:pt x="22313" y="4348"/>
                    </a:cubicBezTo>
                    <a:cubicBezTo>
                      <a:pt x="22093" y="4348"/>
                      <a:pt x="21724" y="4192"/>
                      <a:pt x="21425" y="3920"/>
                    </a:cubicBezTo>
                    <a:cubicBezTo>
                      <a:pt x="21202" y="3697"/>
                      <a:pt x="20947" y="3442"/>
                      <a:pt x="20661" y="3315"/>
                    </a:cubicBezTo>
                    <a:cubicBezTo>
                      <a:pt x="20540" y="3259"/>
                      <a:pt x="20433" y="3233"/>
                      <a:pt x="20337" y="3233"/>
                    </a:cubicBezTo>
                    <a:cubicBezTo>
                      <a:pt x="20106" y="3233"/>
                      <a:pt x="19946" y="3386"/>
                      <a:pt x="19833" y="3633"/>
                    </a:cubicBezTo>
                    <a:cubicBezTo>
                      <a:pt x="19801" y="3793"/>
                      <a:pt x="19706" y="3952"/>
                      <a:pt x="19642" y="4111"/>
                    </a:cubicBezTo>
                    <a:cubicBezTo>
                      <a:pt x="19483" y="4047"/>
                      <a:pt x="19324" y="4015"/>
                      <a:pt x="19133" y="3952"/>
                    </a:cubicBezTo>
                    <a:cubicBezTo>
                      <a:pt x="19579" y="3538"/>
                      <a:pt x="19706" y="3092"/>
                      <a:pt x="19642" y="2519"/>
                    </a:cubicBezTo>
                    <a:cubicBezTo>
                      <a:pt x="19666" y="2517"/>
                      <a:pt x="19690" y="2516"/>
                      <a:pt x="19713" y="2516"/>
                    </a:cubicBezTo>
                    <a:close/>
                    <a:moveTo>
                      <a:pt x="4966" y="2105"/>
                    </a:moveTo>
                    <a:cubicBezTo>
                      <a:pt x="5157" y="2360"/>
                      <a:pt x="5285" y="2519"/>
                      <a:pt x="5476" y="2774"/>
                    </a:cubicBezTo>
                    <a:cubicBezTo>
                      <a:pt x="5189" y="2869"/>
                      <a:pt x="4839" y="2965"/>
                      <a:pt x="4552" y="3124"/>
                    </a:cubicBezTo>
                    <a:cubicBezTo>
                      <a:pt x="4139" y="3379"/>
                      <a:pt x="3661" y="3665"/>
                      <a:pt x="3375" y="4015"/>
                    </a:cubicBezTo>
                    <a:cubicBezTo>
                      <a:pt x="3056" y="4429"/>
                      <a:pt x="2642" y="4525"/>
                      <a:pt x="2133" y="4588"/>
                    </a:cubicBezTo>
                    <a:cubicBezTo>
                      <a:pt x="2420" y="4206"/>
                      <a:pt x="2770" y="3888"/>
                      <a:pt x="3247" y="3729"/>
                    </a:cubicBezTo>
                    <a:cubicBezTo>
                      <a:pt x="3693" y="3538"/>
                      <a:pt x="4011" y="3315"/>
                      <a:pt x="4202" y="2869"/>
                    </a:cubicBezTo>
                    <a:cubicBezTo>
                      <a:pt x="4330" y="2551"/>
                      <a:pt x="4712" y="2328"/>
                      <a:pt x="4966" y="2105"/>
                    </a:cubicBezTo>
                    <a:close/>
                    <a:moveTo>
                      <a:pt x="2716" y="5066"/>
                    </a:moveTo>
                    <a:cubicBezTo>
                      <a:pt x="2814" y="5066"/>
                      <a:pt x="2917" y="5076"/>
                      <a:pt x="3024" y="5098"/>
                    </a:cubicBezTo>
                    <a:cubicBezTo>
                      <a:pt x="2738" y="5257"/>
                      <a:pt x="2451" y="5416"/>
                      <a:pt x="2165" y="5575"/>
                    </a:cubicBezTo>
                    <a:cubicBezTo>
                      <a:pt x="1878" y="5734"/>
                      <a:pt x="1751" y="5989"/>
                      <a:pt x="1751" y="6308"/>
                    </a:cubicBezTo>
                    <a:cubicBezTo>
                      <a:pt x="1719" y="6467"/>
                      <a:pt x="1751" y="6626"/>
                      <a:pt x="1655" y="6753"/>
                    </a:cubicBezTo>
                    <a:cubicBezTo>
                      <a:pt x="1592" y="6849"/>
                      <a:pt x="1433" y="6881"/>
                      <a:pt x="1305" y="6944"/>
                    </a:cubicBezTo>
                    <a:cubicBezTo>
                      <a:pt x="1210" y="6817"/>
                      <a:pt x="1051" y="6690"/>
                      <a:pt x="1051" y="6562"/>
                    </a:cubicBezTo>
                    <a:cubicBezTo>
                      <a:pt x="1114" y="6085"/>
                      <a:pt x="1369" y="5671"/>
                      <a:pt x="1815" y="5384"/>
                    </a:cubicBezTo>
                    <a:cubicBezTo>
                      <a:pt x="2086" y="5187"/>
                      <a:pt x="2376" y="5066"/>
                      <a:pt x="2716" y="5066"/>
                    </a:cubicBezTo>
                    <a:close/>
                    <a:moveTo>
                      <a:pt x="16918" y="3441"/>
                    </a:moveTo>
                    <a:cubicBezTo>
                      <a:pt x="16945" y="3441"/>
                      <a:pt x="16972" y="3441"/>
                      <a:pt x="17000" y="3442"/>
                    </a:cubicBezTo>
                    <a:cubicBezTo>
                      <a:pt x="17732" y="3474"/>
                      <a:pt x="18401" y="3729"/>
                      <a:pt x="18910" y="4238"/>
                    </a:cubicBezTo>
                    <a:cubicBezTo>
                      <a:pt x="18560" y="4779"/>
                      <a:pt x="18401" y="5257"/>
                      <a:pt x="18687" y="5894"/>
                    </a:cubicBezTo>
                    <a:cubicBezTo>
                      <a:pt x="18464" y="5926"/>
                      <a:pt x="18241" y="5957"/>
                      <a:pt x="18019" y="5989"/>
                    </a:cubicBezTo>
                    <a:cubicBezTo>
                      <a:pt x="17828" y="6053"/>
                      <a:pt x="17637" y="6085"/>
                      <a:pt x="17477" y="6180"/>
                    </a:cubicBezTo>
                    <a:cubicBezTo>
                      <a:pt x="17269" y="6273"/>
                      <a:pt x="17073" y="6328"/>
                      <a:pt x="16898" y="6328"/>
                    </a:cubicBezTo>
                    <a:cubicBezTo>
                      <a:pt x="16591" y="6328"/>
                      <a:pt x="16346" y="6160"/>
                      <a:pt x="16204" y="5734"/>
                    </a:cubicBezTo>
                    <a:cubicBezTo>
                      <a:pt x="16172" y="5639"/>
                      <a:pt x="15981" y="5575"/>
                      <a:pt x="15854" y="5512"/>
                    </a:cubicBezTo>
                    <a:cubicBezTo>
                      <a:pt x="15822" y="5607"/>
                      <a:pt x="15790" y="5734"/>
                      <a:pt x="15790" y="5830"/>
                    </a:cubicBezTo>
                    <a:cubicBezTo>
                      <a:pt x="15822" y="5926"/>
                      <a:pt x="15886" y="6053"/>
                      <a:pt x="15949" y="6117"/>
                    </a:cubicBezTo>
                    <a:cubicBezTo>
                      <a:pt x="16204" y="6403"/>
                      <a:pt x="16236" y="6690"/>
                      <a:pt x="16109" y="6976"/>
                    </a:cubicBezTo>
                    <a:cubicBezTo>
                      <a:pt x="15949" y="7294"/>
                      <a:pt x="15631" y="7517"/>
                      <a:pt x="15217" y="7517"/>
                    </a:cubicBezTo>
                    <a:cubicBezTo>
                      <a:pt x="15122" y="7517"/>
                      <a:pt x="14899" y="7358"/>
                      <a:pt x="14867" y="7263"/>
                    </a:cubicBezTo>
                    <a:cubicBezTo>
                      <a:pt x="14771" y="6658"/>
                      <a:pt x="14676" y="6053"/>
                      <a:pt x="14612" y="5448"/>
                    </a:cubicBezTo>
                    <a:cubicBezTo>
                      <a:pt x="14549" y="4939"/>
                      <a:pt x="14899" y="4588"/>
                      <a:pt x="15249" y="4270"/>
                    </a:cubicBezTo>
                    <a:cubicBezTo>
                      <a:pt x="15678" y="3841"/>
                      <a:pt x="16197" y="3441"/>
                      <a:pt x="16918" y="3441"/>
                    </a:cubicBezTo>
                    <a:close/>
                    <a:moveTo>
                      <a:pt x="6396" y="2833"/>
                    </a:moveTo>
                    <a:cubicBezTo>
                      <a:pt x="6480" y="2833"/>
                      <a:pt x="6555" y="2880"/>
                      <a:pt x="6622" y="2997"/>
                    </a:cubicBezTo>
                    <a:cubicBezTo>
                      <a:pt x="6749" y="3251"/>
                      <a:pt x="6972" y="3506"/>
                      <a:pt x="6940" y="3729"/>
                    </a:cubicBezTo>
                    <a:cubicBezTo>
                      <a:pt x="6940" y="4015"/>
                      <a:pt x="6749" y="4270"/>
                      <a:pt x="6654" y="4525"/>
                    </a:cubicBezTo>
                    <a:cubicBezTo>
                      <a:pt x="6558" y="4716"/>
                      <a:pt x="6463" y="4875"/>
                      <a:pt x="6399" y="5066"/>
                    </a:cubicBezTo>
                    <a:cubicBezTo>
                      <a:pt x="6431" y="5098"/>
                      <a:pt x="6463" y="5130"/>
                      <a:pt x="6526" y="5161"/>
                    </a:cubicBezTo>
                    <a:cubicBezTo>
                      <a:pt x="6717" y="4939"/>
                      <a:pt x="6908" y="4748"/>
                      <a:pt x="7099" y="4557"/>
                    </a:cubicBezTo>
                    <a:cubicBezTo>
                      <a:pt x="7354" y="4302"/>
                      <a:pt x="7513" y="3920"/>
                      <a:pt x="7959" y="3920"/>
                    </a:cubicBezTo>
                    <a:cubicBezTo>
                      <a:pt x="8213" y="3952"/>
                      <a:pt x="8468" y="4047"/>
                      <a:pt x="8659" y="4175"/>
                    </a:cubicBezTo>
                    <a:cubicBezTo>
                      <a:pt x="8691" y="4206"/>
                      <a:pt x="8595" y="4461"/>
                      <a:pt x="8532" y="4620"/>
                    </a:cubicBezTo>
                    <a:cubicBezTo>
                      <a:pt x="8436" y="4811"/>
                      <a:pt x="8309" y="4970"/>
                      <a:pt x="8213" y="5161"/>
                    </a:cubicBezTo>
                    <a:cubicBezTo>
                      <a:pt x="8245" y="5193"/>
                      <a:pt x="8277" y="5225"/>
                      <a:pt x="8309" y="5257"/>
                    </a:cubicBezTo>
                    <a:cubicBezTo>
                      <a:pt x="8436" y="5193"/>
                      <a:pt x="8595" y="5130"/>
                      <a:pt x="8723" y="5034"/>
                    </a:cubicBezTo>
                    <a:cubicBezTo>
                      <a:pt x="8850" y="4907"/>
                      <a:pt x="8882" y="4716"/>
                      <a:pt x="9009" y="4620"/>
                    </a:cubicBezTo>
                    <a:cubicBezTo>
                      <a:pt x="9169" y="4493"/>
                      <a:pt x="9391" y="4366"/>
                      <a:pt x="9582" y="4366"/>
                    </a:cubicBezTo>
                    <a:cubicBezTo>
                      <a:pt x="9710" y="4366"/>
                      <a:pt x="9964" y="4588"/>
                      <a:pt x="9964" y="4716"/>
                    </a:cubicBezTo>
                    <a:cubicBezTo>
                      <a:pt x="9964" y="4907"/>
                      <a:pt x="9901" y="5193"/>
                      <a:pt x="9742" y="5289"/>
                    </a:cubicBezTo>
                    <a:cubicBezTo>
                      <a:pt x="9232" y="5575"/>
                      <a:pt x="8977" y="5989"/>
                      <a:pt x="8755" y="6435"/>
                    </a:cubicBezTo>
                    <a:cubicBezTo>
                      <a:pt x="8564" y="6785"/>
                      <a:pt x="8500" y="7167"/>
                      <a:pt x="8373" y="7549"/>
                    </a:cubicBezTo>
                    <a:cubicBezTo>
                      <a:pt x="8298" y="7812"/>
                      <a:pt x="8167" y="7953"/>
                      <a:pt x="8001" y="7953"/>
                    </a:cubicBezTo>
                    <a:cubicBezTo>
                      <a:pt x="7886" y="7953"/>
                      <a:pt x="7753" y="7884"/>
                      <a:pt x="7609" y="7740"/>
                    </a:cubicBezTo>
                    <a:cubicBezTo>
                      <a:pt x="7258" y="7422"/>
                      <a:pt x="7004" y="7072"/>
                      <a:pt x="6717" y="6721"/>
                    </a:cubicBezTo>
                    <a:cubicBezTo>
                      <a:pt x="6622" y="6594"/>
                      <a:pt x="6558" y="6371"/>
                      <a:pt x="6749" y="6339"/>
                    </a:cubicBezTo>
                    <a:cubicBezTo>
                      <a:pt x="6908" y="6339"/>
                      <a:pt x="7163" y="6467"/>
                      <a:pt x="7258" y="6594"/>
                    </a:cubicBezTo>
                    <a:cubicBezTo>
                      <a:pt x="7449" y="6817"/>
                      <a:pt x="7418" y="6849"/>
                      <a:pt x="7800" y="6881"/>
                    </a:cubicBezTo>
                    <a:cubicBezTo>
                      <a:pt x="7736" y="6690"/>
                      <a:pt x="7704" y="6530"/>
                      <a:pt x="7609" y="6403"/>
                    </a:cubicBezTo>
                    <a:cubicBezTo>
                      <a:pt x="7322" y="5957"/>
                      <a:pt x="7386" y="5512"/>
                      <a:pt x="7513" y="5098"/>
                    </a:cubicBezTo>
                    <a:cubicBezTo>
                      <a:pt x="7513" y="4970"/>
                      <a:pt x="7577" y="4875"/>
                      <a:pt x="7577" y="4779"/>
                    </a:cubicBezTo>
                    <a:cubicBezTo>
                      <a:pt x="7577" y="4684"/>
                      <a:pt x="7513" y="4557"/>
                      <a:pt x="7481" y="4461"/>
                    </a:cubicBezTo>
                    <a:cubicBezTo>
                      <a:pt x="7386" y="4525"/>
                      <a:pt x="7258" y="4588"/>
                      <a:pt x="7227" y="4684"/>
                    </a:cubicBezTo>
                    <a:cubicBezTo>
                      <a:pt x="7131" y="4907"/>
                      <a:pt x="7099" y="5130"/>
                      <a:pt x="7036" y="5352"/>
                    </a:cubicBezTo>
                    <a:cubicBezTo>
                      <a:pt x="6950" y="5695"/>
                      <a:pt x="6659" y="5935"/>
                      <a:pt x="6394" y="5935"/>
                    </a:cubicBezTo>
                    <a:cubicBezTo>
                      <a:pt x="6363" y="5935"/>
                      <a:pt x="6333" y="5932"/>
                      <a:pt x="6303" y="5926"/>
                    </a:cubicBezTo>
                    <a:cubicBezTo>
                      <a:pt x="5953" y="5830"/>
                      <a:pt x="5603" y="5352"/>
                      <a:pt x="5699" y="5002"/>
                    </a:cubicBezTo>
                    <a:cubicBezTo>
                      <a:pt x="5730" y="4811"/>
                      <a:pt x="5794" y="4588"/>
                      <a:pt x="5858" y="4366"/>
                    </a:cubicBezTo>
                    <a:cubicBezTo>
                      <a:pt x="5756" y="4366"/>
                      <a:pt x="5654" y="4325"/>
                      <a:pt x="5617" y="4325"/>
                    </a:cubicBezTo>
                    <a:cubicBezTo>
                      <a:pt x="5608" y="4325"/>
                      <a:pt x="5603" y="4327"/>
                      <a:pt x="5603" y="4334"/>
                    </a:cubicBezTo>
                    <a:cubicBezTo>
                      <a:pt x="5530" y="4443"/>
                      <a:pt x="5457" y="4478"/>
                      <a:pt x="5383" y="4478"/>
                    </a:cubicBezTo>
                    <a:cubicBezTo>
                      <a:pt x="5262" y="4478"/>
                      <a:pt x="5136" y="4385"/>
                      <a:pt x="4998" y="4366"/>
                    </a:cubicBezTo>
                    <a:cubicBezTo>
                      <a:pt x="4875" y="4328"/>
                      <a:pt x="4754" y="4309"/>
                      <a:pt x="4636" y="4309"/>
                    </a:cubicBezTo>
                    <a:cubicBezTo>
                      <a:pt x="4359" y="4309"/>
                      <a:pt x="4098" y="4410"/>
                      <a:pt x="3852" y="4588"/>
                    </a:cubicBezTo>
                    <a:cubicBezTo>
                      <a:pt x="3820" y="4620"/>
                      <a:pt x="3788" y="4652"/>
                      <a:pt x="3725" y="4652"/>
                    </a:cubicBezTo>
                    <a:cubicBezTo>
                      <a:pt x="3979" y="4206"/>
                      <a:pt x="4330" y="3824"/>
                      <a:pt x="4839" y="3570"/>
                    </a:cubicBezTo>
                    <a:cubicBezTo>
                      <a:pt x="5285" y="3379"/>
                      <a:pt x="5730" y="3156"/>
                      <a:pt x="6144" y="2933"/>
                    </a:cubicBezTo>
                    <a:cubicBezTo>
                      <a:pt x="6235" y="2872"/>
                      <a:pt x="6319" y="2833"/>
                      <a:pt x="6396" y="2833"/>
                    </a:cubicBezTo>
                    <a:close/>
                    <a:moveTo>
                      <a:pt x="16227" y="1206"/>
                    </a:moveTo>
                    <a:cubicBezTo>
                      <a:pt x="16584" y="1206"/>
                      <a:pt x="16932" y="1331"/>
                      <a:pt x="17255" y="1532"/>
                    </a:cubicBezTo>
                    <a:cubicBezTo>
                      <a:pt x="17541" y="1723"/>
                      <a:pt x="17573" y="1946"/>
                      <a:pt x="17446" y="2233"/>
                    </a:cubicBezTo>
                    <a:cubicBezTo>
                      <a:pt x="17382" y="2360"/>
                      <a:pt x="17414" y="2551"/>
                      <a:pt x="17414" y="2710"/>
                    </a:cubicBezTo>
                    <a:cubicBezTo>
                      <a:pt x="17637" y="2678"/>
                      <a:pt x="17923" y="2710"/>
                      <a:pt x="18019" y="2615"/>
                    </a:cubicBezTo>
                    <a:cubicBezTo>
                      <a:pt x="18178" y="2456"/>
                      <a:pt x="18146" y="2169"/>
                      <a:pt x="18210" y="1978"/>
                    </a:cubicBezTo>
                    <a:cubicBezTo>
                      <a:pt x="18210" y="1882"/>
                      <a:pt x="18178" y="1755"/>
                      <a:pt x="18210" y="1755"/>
                    </a:cubicBezTo>
                    <a:cubicBezTo>
                      <a:pt x="18277" y="1733"/>
                      <a:pt x="18361" y="1710"/>
                      <a:pt x="18426" y="1710"/>
                    </a:cubicBezTo>
                    <a:cubicBezTo>
                      <a:pt x="18453" y="1710"/>
                      <a:pt x="18477" y="1714"/>
                      <a:pt x="18496" y="1723"/>
                    </a:cubicBezTo>
                    <a:cubicBezTo>
                      <a:pt x="19069" y="2010"/>
                      <a:pt x="19388" y="2774"/>
                      <a:pt x="19101" y="3251"/>
                    </a:cubicBezTo>
                    <a:cubicBezTo>
                      <a:pt x="19034" y="3368"/>
                      <a:pt x="18959" y="3415"/>
                      <a:pt x="18871" y="3415"/>
                    </a:cubicBezTo>
                    <a:cubicBezTo>
                      <a:pt x="18790" y="3415"/>
                      <a:pt x="18698" y="3376"/>
                      <a:pt x="18592" y="3315"/>
                    </a:cubicBezTo>
                    <a:cubicBezTo>
                      <a:pt x="18215" y="3064"/>
                      <a:pt x="17818" y="2852"/>
                      <a:pt x="17387" y="2852"/>
                    </a:cubicBezTo>
                    <a:cubicBezTo>
                      <a:pt x="17271" y="2852"/>
                      <a:pt x="17153" y="2868"/>
                      <a:pt x="17032" y="2901"/>
                    </a:cubicBezTo>
                    <a:cubicBezTo>
                      <a:pt x="16881" y="2939"/>
                      <a:pt x="16735" y="2957"/>
                      <a:pt x="16591" y="2957"/>
                    </a:cubicBezTo>
                    <a:cubicBezTo>
                      <a:pt x="16368" y="2957"/>
                      <a:pt x="16149" y="2915"/>
                      <a:pt x="15918" y="2838"/>
                    </a:cubicBezTo>
                    <a:cubicBezTo>
                      <a:pt x="15822" y="2806"/>
                      <a:pt x="15726" y="2774"/>
                      <a:pt x="15599" y="2710"/>
                    </a:cubicBezTo>
                    <a:lnTo>
                      <a:pt x="15599" y="2710"/>
                    </a:lnTo>
                    <a:cubicBezTo>
                      <a:pt x="15472" y="2869"/>
                      <a:pt x="15472" y="2869"/>
                      <a:pt x="15918" y="3379"/>
                    </a:cubicBezTo>
                    <a:cubicBezTo>
                      <a:pt x="15807" y="3354"/>
                      <a:pt x="15710" y="3342"/>
                      <a:pt x="15624" y="3342"/>
                    </a:cubicBezTo>
                    <a:cubicBezTo>
                      <a:pt x="15169" y="3342"/>
                      <a:pt x="15048" y="3672"/>
                      <a:pt x="14994" y="4047"/>
                    </a:cubicBezTo>
                    <a:cubicBezTo>
                      <a:pt x="14974" y="4049"/>
                      <a:pt x="14954" y="4050"/>
                      <a:pt x="14936" y="4050"/>
                    </a:cubicBezTo>
                    <a:cubicBezTo>
                      <a:pt x="14676" y="4050"/>
                      <a:pt x="14672" y="3846"/>
                      <a:pt x="14612" y="3697"/>
                    </a:cubicBezTo>
                    <a:cubicBezTo>
                      <a:pt x="14612" y="3633"/>
                      <a:pt x="14644" y="3538"/>
                      <a:pt x="14612" y="3474"/>
                    </a:cubicBezTo>
                    <a:cubicBezTo>
                      <a:pt x="14549" y="3379"/>
                      <a:pt x="14485" y="3283"/>
                      <a:pt x="14389" y="3188"/>
                    </a:cubicBezTo>
                    <a:cubicBezTo>
                      <a:pt x="14326" y="3283"/>
                      <a:pt x="14135" y="3411"/>
                      <a:pt x="14167" y="3474"/>
                    </a:cubicBezTo>
                    <a:cubicBezTo>
                      <a:pt x="14517" y="4302"/>
                      <a:pt x="14071" y="5066"/>
                      <a:pt x="14198" y="5862"/>
                    </a:cubicBezTo>
                    <a:cubicBezTo>
                      <a:pt x="14262" y="6308"/>
                      <a:pt x="14262" y="6721"/>
                      <a:pt x="14358" y="7167"/>
                    </a:cubicBezTo>
                    <a:cubicBezTo>
                      <a:pt x="14389" y="7358"/>
                      <a:pt x="14517" y="7549"/>
                      <a:pt x="14644" y="7708"/>
                    </a:cubicBezTo>
                    <a:cubicBezTo>
                      <a:pt x="14931" y="8090"/>
                      <a:pt x="14803" y="8409"/>
                      <a:pt x="14580" y="8695"/>
                    </a:cubicBezTo>
                    <a:cubicBezTo>
                      <a:pt x="14376" y="8951"/>
                      <a:pt x="14109" y="9145"/>
                      <a:pt x="13764" y="9145"/>
                    </a:cubicBezTo>
                    <a:cubicBezTo>
                      <a:pt x="13680" y="9145"/>
                      <a:pt x="13592" y="9134"/>
                      <a:pt x="13498" y="9109"/>
                    </a:cubicBezTo>
                    <a:cubicBezTo>
                      <a:pt x="13259" y="9061"/>
                      <a:pt x="13036" y="9037"/>
                      <a:pt x="12818" y="9037"/>
                    </a:cubicBezTo>
                    <a:cubicBezTo>
                      <a:pt x="12599" y="9037"/>
                      <a:pt x="12384" y="9061"/>
                      <a:pt x="12161" y="9109"/>
                    </a:cubicBezTo>
                    <a:cubicBezTo>
                      <a:pt x="12069" y="9135"/>
                      <a:pt x="11975" y="9148"/>
                      <a:pt x="11883" y="9148"/>
                    </a:cubicBezTo>
                    <a:cubicBezTo>
                      <a:pt x="11303" y="9148"/>
                      <a:pt x="10747" y="8662"/>
                      <a:pt x="10665" y="8058"/>
                    </a:cubicBezTo>
                    <a:cubicBezTo>
                      <a:pt x="10601" y="7708"/>
                      <a:pt x="10601" y="7294"/>
                      <a:pt x="10697" y="6944"/>
                    </a:cubicBezTo>
                    <a:cubicBezTo>
                      <a:pt x="10824" y="6308"/>
                      <a:pt x="10824" y="5703"/>
                      <a:pt x="10697" y="5066"/>
                    </a:cubicBezTo>
                    <a:cubicBezTo>
                      <a:pt x="10601" y="4684"/>
                      <a:pt x="10697" y="4334"/>
                      <a:pt x="10983" y="4079"/>
                    </a:cubicBezTo>
                    <a:cubicBezTo>
                      <a:pt x="11206" y="3856"/>
                      <a:pt x="11238" y="3570"/>
                      <a:pt x="11110" y="3283"/>
                    </a:cubicBezTo>
                    <a:cubicBezTo>
                      <a:pt x="11079" y="3220"/>
                      <a:pt x="10983" y="3156"/>
                      <a:pt x="10919" y="3156"/>
                    </a:cubicBezTo>
                    <a:cubicBezTo>
                      <a:pt x="10856" y="3156"/>
                      <a:pt x="10728" y="3251"/>
                      <a:pt x="10728" y="3315"/>
                    </a:cubicBezTo>
                    <a:cubicBezTo>
                      <a:pt x="10856" y="3761"/>
                      <a:pt x="10315" y="3920"/>
                      <a:pt x="10219" y="4302"/>
                    </a:cubicBezTo>
                    <a:cubicBezTo>
                      <a:pt x="10187" y="4206"/>
                      <a:pt x="10155" y="4111"/>
                      <a:pt x="10187" y="3984"/>
                    </a:cubicBezTo>
                    <a:cubicBezTo>
                      <a:pt x="10187" y="3888"/>
                      <a:pt x="10283" y="3793"/>
                      <a:pt x="10283" y="3697"/>
                    </a:cubicBezTo>
                    <a:cubicBezTo>
                      <a:pt x="10346" y="2933"/>
                      <a:pt x="10919" y="2647"/>
                      <a:pt x="11683" y="2487"/>
                    </a:cubicBezTo>
                    <a:cubicBezTo>
                      <a:pt x="12034" y="2424"/>
                      <a:pt x="12320" y="2105"/>
                      <a:pt x="12607" y="1851"/>
                    </a:cubicBezTo>
                    <a:cubicBezTo>
                      <a:pt x="12821" y="1663"/>
                      <a:pt x="13081" y="1588"/>
                      <a:pt x="13347" y="1588"/>
                    </a:cubicBezTo>
                    <a:cubicBezTo>
                      <a:pt x="13397" y="1588"/>
                      <a:pt x="13448" y="1591"/>
                      <a:pt x="13498" y="1596"/>
                    </a:cubicBezTo>
                    <a:cubicBezTo>
                      <a:pt x="13816" y="1628"/>
                      <a:pt x="14007" y="1851"/>
                      <a:pt x="13880" y="2105"/>
                    </a:cubicBezTo>
                    <a:cubicBezTo>
                      <a:pt x="13753" y="2360"/>
                      <a:pt x="13530" y="2583"/>
                      <a:pt x="13339" y="2838"/>
                    </a:cubicBezTo>
                    <a:cubicBezTo>
                      <a:pt x="13212" y="3029"/>
                      <a:pt x="12989" y="3220"/>
                      <a:pt x="12957" y="3411"/>
                    </a:cubicBezTo>
                    <a:cubicBezTo>
                      <a:pt x="12893" y="3761"/>
                      <a:pt x="12543" y="3729"/>
                      <a:pt x="12352" y="3856"/>
                    </a:cubicBezTo>
                    <a:cubicBezTo>
                      <a:pt x="11843" y="4175"/>
                      <a:pt x="11747" y="4652"/>
                      <a:pt x="11874" y="5130"/>
                    </a:cubicBezTo>
                    <a:cubicBezTo>
                      <a:pt x="11970" y="5543"/>
                      <a:pt x="11874" y="5894"/>
                      <a:pt x="11843" y="6244"/>
                    </a:cubicBezTo>
                    <a:cubicBezTo>
                      <a:pt x="11811" y="6753"/>
                      <a:pt x="11811" y="7263"/>
                      <a:pt x="12129" y="7740"/>
                    </a:cubicBezTo>
                    <a:cubicBezTo>
                      <a:pt x="12225" y="7899"/>
                      <a:pt x="12448" y="7995"/>
                      <a:pt x="12607" y="8154"/>
                    </a:cubicBezTo>
                    <a:cubicBezTo>
                      <a:pt x="12639" y="8122"/>
                      <a:pt x="12670" y="8090"/>
                      <a:pt x="12734" y="8058"/>
                    </a:cubicBezTo>
                    <a:cubicBezTo>
                      <a:pt x="12670" y="7931"/>
                      <a:pt x="12670" y="7836"/>
                      <a:pt x="12575" y="7740"/>
                    </a:cubicBezTo>
                    <a:cubicBezTo>
                      <a:pt x="12225" y="7326"/>
                      <a:pt x="12256" y="6881"/>
                      <a:pt x="12288" y="6435"/>
                    </a:cubicBezTo>
                    <a:cubicBezTo>
                      <a:pt x="12320" y="5989"/>
                      <a:pt x="12448" y="5543"/>
                      <a:pt x="12320" y="5066"/>
                    </a:cubicBezTo>
                    <a:cubicBezTo>
                      <a:pt x="12256" y="4716"/>
                      <a:pt x="12448" y="4461"/>
                      <a:pt x="12766" y="4302"/>
                    </a:cubicBezTo>
                    <a:cubicBezTo>
                      <a:pt x="13180" y="4079"/>
                      <a:pt x="13530" y="3824"/>
                      <a:pt x="13625" y="3379"/>
                    </a:cubicBezTo>
                    <a:cubicBezTo>
                      <a:pt x="13625" y="3347"/>
                      <a:pt x="13657" y="3315"/>
                      <a:pt x="13657" y="3315"/>
                    </a:cubicBezTo>
                    <a:cubicBezTo>
                      <a:pt x="14230" y="3029"/>
                      <a:pt x="14230" y="2424"/>
                      <a:pt x="14485" y="1978"/>
                    </a:cubicBezTo>
                    <a:cubicBezTo>
                      <a:pt x="14580" y="1851"/>
                      <a:pt x="14771" y="1755"/>
                      <a:pt x="14899" y="1691"/>
                    </a:cubicBezTo>
                    <a:cubicBezTo>
                      <a:pt x="15122" y="1564"/>
                      <a:pt x="15376" y="1437"/>
                      <a:pt x="15599" y="1341"/>
                    </a:cubicBezTo>
                    <a:cubicBezTo>
                      <a:pt x="15809" y="1248"/>
                      <a:pt x="16020" y="1206"/>
                      <a:pt x="16227" y="1206"/>
                    </a:cubicBezTo>
                    <a:close/>
                    <a:moveTo>
                      <a:pt x="4587" y="4909"/>
                    </a:moveTo>
                    <a:cubicBezTo>
                      <a:pt x="4849" y="4909"/>
                      <a:pt x="5071" y="5070"/>
                      <a:pt x="5189" y="5352"/>
                    </a:cubicBezTo>
                    <a:cubicBezTo>
                      <a:pt x="5412" y="5830"/>
                      <a:pt x="5316" y="6308"/>
                      <a:pt x="5094" y="6753"/>
                    </a:cubicBezTo>
                    <a:cubicBezTo>
                      <a:pt x="5062" y="6849"/>
                      <a:pt x="5030" y="6944"/>
                      <a:pt x="4966" y="7103"/>
                    </a:cubicBezTo>
                    <a:cubicBezTo>
                      <a:pt x="5571" y="6976"/>
                      <a:pt x="5667" y="6562"/>
                      <a:pt x="5890" y="6117"/>
                    </a:cubicBezTo>
                    <a:cubicBezTo>
                      <a:pt x="6017" y="6403"/>
                      <a:pt x="6208" y="6626"/>
                      <a:pt x="6272" y="6881"/>
                    </a:cubicBezTo>
                    <a:cubicBezTo>
                      <a:pt x="6494" y="7485"/>
                      <a:pt x="6845" y="7995"/>
                      <a:pt x="7545" y="8281"/>
                    </a:cubicBezTo>
                    <a:cubicBezTo>
                      <a:pt x="7959" y="8472"/>
                      <a:pt x="8054" y="8791"/>
                      <a:pt x="8150" y="9141"/>
                    </a:cubicBezTo>
                    <a:cubicBezTo>
                      <a:pt x="8171" y="9249"/>
                      <a:pt x="8149" y="9327"/>
                      <a:pt x="8073" y="9327"/>
                    </a:cubicBezTo>
                    <a:cubicBezTo>
                      <a:pt x="8037" y="9327"/>
                      <a:pt x="7989" y="9309"/>
                      <a:pt x="7927" y="9268"/>
                    </a:cubicBezTo>
                    <a:cubicBezTo>
                      <a:pt x="7545" y="9013"/>
                      <a:pt x="7131" y="8822"/>
                      <a:pt x="6813" y="8504"/>
                    </a:cubicBezTo>
                    <a:cubicBezTo>
                      <a:pt x="6335" y="8058"/>
                      <a:pt x="5762" y="7899"/>
                      <a:pt x="5157" y="7836"/>
                    </a:cubicBezTo>
                    <a:cubicBezTo>
                      <a:pt x="4457" y="7740"/>
                      <a:pt x="4234" y="7517"/>
                      <a:pt x="3948" y="6976"/>
                    </a:cubicBezTo>
                    <a:cubicBezTo>
                      <a:pt x="3757" y="6594"/>
                      <a:pt x="3916" y="6244"/>
                      <a:pt x="4393" y="5862"/>
                    </a:cubicBezTo>
                    <a:cubicBezTo>
                      <a:pt x="4457" y="5830"/>
                      <a:pt x="4425" y="5703"/>
                      <a:pt x="4457" y="5607"/>
                    </a:cubicBezTo>
                    <a:cubicBezTo>
                      <a:pt x="4336" y="5583"/>
                      <a:pt x="4215" y="5522"/>
                      <a:pt x="4122" y="5522"/>
                    </a:cubicBezTo>
                    <a:cubicBezTo>
                      <a:pt x="4093" y="5522"/>
                      <a:pt x="4066" y="5528"/>
                      <a:pt x="4043" y="5543"/>
                    </a:cubicBezTo>
                    <a:cubicBezTo>
                      <a:pt x="3852" y="5607"/>
                      <a:pt x="3661" y="5766"/>
                      <a:pt x="3502" y="5894"/>
                    </a:cubicBezTo>
                    <a:cubicBezTo>
                      <a:pt x="3184" y="5607"/>
                      <a:pt x="3311" y="5448"/>
                      <a:pt x="3502" y="5352"/>
                    </a:cubicBezTo>
                    <a:cubicBezTo>
                      <a:pt x="3757" y="5225"/>
                      <a:pt x="4011" y="5066"/>
                      <a:pt x="4298" y="4970"/>
                    </a:cubicBezTo>
                    <a:cubicBezTo>
                      <a:pt x="4397" y="4929"/>
                      <a:pt x="4494" y="4909"/>
                      <a:pt x="4587" y="4909"/>
                    </a:cubicBezTo>
                    <a:close/>
                    <a:moveTo>
                      <a:pt x="10219" y="5671"/>
                    </a:moveTo>
                    <a:cubicBezTo>
                      <a:pt x="10251" y="5830"/>
                      <a:pt x="10315" y="5957"/>
                      <a:pt x="10283" y="6053"/>
                    </a:cubicBezTo>
                    <a:cubicBezTo>
                      <a:pt x="9996" y="6785"/>
                      <a:pt x="10187" y="7581"/>
                      <a:pt x="10155" y="8345"/>
                    </a:cubicBezTo>
                    <a:cubicBezTo>
                      <a:pt x="10155" y="8504"/>
                      <a:pt x="10028" y="8663"/>
                      <a:pt x="9933" y="8822"/>
                    </a:cubicBezTo>
                    <a:cubicBezTo>
                      <a:pt x="9869" y="8982"/>
                      <a:pt x="9742" y="9109"/>
                      <a:pt x="9646" y="9236"/>
                    </a:cubicBezTo>
                    <a:cubicBezTo>
                      <a:pt x="9678" y="9268"/>
                      <a:pt x="9742" y="9300"/>
                      <a:pt x="9773" y="9332"/>
                    </a:cubicBezTo>
                    <a:cubicBezTo>
                      <a:pt x="9901" y="9268"/>
                      <a:pt x="10060" y="9204"/>
                      <a:pt x="10219" y="9141"/>
                    </a:cubicBezTo>
                    <a:cubicBezTo>
                      <a:pt x="10315" y="9077"/>
                      <a:pt x="10346" y="9013"/>
                      <a:pt x="10442" y="8982"/>
                    </a:cubicBezTo>
                    <a:cubicBezTo>
                      <a:pt x="10490" y="8966"/>
                      <a:pt x="10537" y="8966"/>
                      <a:pt x="10585" y="8966"/>
                    </a:cubicBezTo>
                    <a:cubicBezTo>
                      <a:pt x="10633" y="8966"/>
                      <a:pt x="10681" y="8966"/>
                      <a:pt x="10728" y="8950"/>
                    </a:cubicBezTo>
                    <a:cubicBezTo>
                      <a:pt x="10728" y="9077"/>
                      <a:pt x="10760" y="9173"/>
                      <a:pt x="10728" y="9268"/>
                    </a:cubicBezTo>
                    <a:cubicBezTo>
                      <a:pt x="10574" y="9499"/>
                      <a:pt x="10338" y="9565"/>
                      <a:pt x="10085" y="9565"/>
                    </a:cubicBezTo>
                    <a:cubicBezTo>
                      <a:pt x="10024" y="9565"/>
                      <a:pt x="9962" y="9561"/>
                      <a:pt x="9901" y="9555"/>
                    </a:cubicBezTo>
                    <a:cubicBezTo>
                      <a:pt x="9614" y="9523"/>
                      <a:pt x="9328" y="9427"/>
                      <a:pt x="9041" y="9332"/>
                    </a:cubicBezTo>
                    <a:cubicBezTo>
                      <a:pt x="8532" y="9109"/>
                      <a:pt x="8532" y="8759"/>
                      <a:pt x="8627" y="8122"/>
                    </a:cubicBezTo>
                    <a:cubicBezTo>
                      <a:pt x="8755" y="7263"/>
                      <a:pt x="9264" y="6594"/>
                      <a:pt x="9805" y="5926"/>
                    </a:cubicBezTo>
                    <a:cubicBezTo>
                      <a:pt x="9869" y="5830"/>
                      <a:pt x="10028" y="5798"/>
                      <a:pt x="10219" y="5671"/>
                    </a:cubicBezTo>
                    <a:close/>
                    <a:moveTo>
                      <a:pt x="2834" y="5842"/>
                    </a:moveTo>
                    <a:cubicBezTo>
                      <a:pt x="2897" y="5842"/>
                      <a:pt x="2962" y="5858"/>
                      <a:pt x="3024" y="5894"/>
                    </a:cubicBezTo>
                    <a:cubicBezTo>
                      <a:pt x="3184" y="5989"/>
                      <a:pt x="3279" y="6212"/>
                      <a:pt x="3375" y="6371"/>
                    </a:cubicBezTo>
                    <a:cubicBezTo>
                      <a:pt x="3406" y="6467"/>
                      <a:pt x="3406" y="6562"/>
                      <a:pt x="3375" y="6658"/>
                    </a:cubicBezTo>
                    <a:cubicBezTo>
                      <a:pt x="3343" y="7326"/>
                      <a:pt x="3438" y="7485"/>
                      <a:pt x="4139" y="7804"/>
                    </a:cubicBezTo>
                    <a:cubicBezTo>
                      <a:pt x="4202" y="7804"/>
                      <a:pt x="4234" y="7867"/>
                      <a:pt x="4298" y="7931"/>
                    </a:cubicBezTo>
                    <a:cubicBezTo>
                      <a:pt x="3769" y="8113"/>
                      <a:pt x="3261" y="8285"/>
                      <a:pt x="2738" y="8285"/>
                    </a:cubicBezTo>
                    <a:cubicBezTo>
                      <a:pt x="2348" y="8285"/>
                      <a:pt x="1950" y="8190"/>
                      <a:pt x="1528" y="7931"/>
                    </a:cubicBezTo>
                    <a:lnTo>
                      <a:pt x="1528" y="7931"/>
                    </a:lnTo>
                    <a:cubicBezTo>
                      <a:pt x="1528" y="8377"/>
                      <a:pt x="1910" y="8663"/>
                      <a:pt x="2515" y="8695"/>
                    </a:cubicBezTo>
                    <a:lnTo>
                      <a:pt x="3852" y="8695"/>
                    </a:lnTo>
                    <a:cubicBezTo>
                      <a:pt x="3884" y="8982"/>
                      <a:pt x="3948" y="9332"/>
                      <a:pt x="3948" y="9682"/>
                    </a:cubicBezTo>
                    <a:cubicBezTo>
                      <a:pt x="3948" y="9969"/>
                      <a:pt x="3725" y="10096"/>
                      <a:pt x="3470" y="10191"/>
                    </a:cubicBezTo>
                    <a:cubicBezTo>
                      <a:pt x="3347" y="10222"/>
                      <a:pt x="3228" y="10236"/>
                      <a:pt x="3111" y="10236"/>
                    </a:cubicBezTo>
                    <a:cubicBezTo>
                      <a:pt x="2743" y="10236"/>
                      <a:pt x="2400" y="10098"/>
                      <a:pt x="2037" y="9905"/>
                    </a:cubicBezTo>
                    <a:cubicBezTo>
                      <a:pt x="1273" y="9491"/>
                      <a:pt x="891" y="8886"/>
                      <a:pt x="1146" y="8090"/>
                    </a:cubicBezTo>
                    <a:cubicBezTo>
                      <a:pt x="1210" y="7931"/>
                      <a:pt x="1114" y="7708"/>
                      <a:pt x="1082" y="7454"/>
                    </a:cubicBezTo>
                    <a:cubicBezTo>
                      <a:pt x="1146" y="7454"/>
                      <a:pt x="1273" y="7422"/>
                      <a:pt x="1401" y="7390"/>
                    </a:cubicBezTo>
                    <a:cubicBezTo>
                      <a:pt x="1655" y="7358"/>
                      <a:pt x="1910" y="7358"/>
                      <a:pt x="2133" y="7263"/>
                    </a:cubicBezTo>
                    <a:cubicBezTo>
                      <a:pt x="2324" y="7199"/>
                      <a:pt x="2388" y="7040"/>
                      <a:pt x="2356" y="6785"/>
                    </a:cubicBezTo>
                    <a:cubicBezTo>
                      <a:pt x="2324" y="6562"/>
                      <a:pt x="2388" y="6308"/>
                      <a:pt x="2451" y="6085"/>
                    </a:cubicBezTo>
                    <a:cubicBezTo>
                      <a:pt x="2520" y="5947"/>
                      <a:pt x="2672" y="5842"/>
                      <a:pt x="2834" y="5842"/>
                    </a:cubicBezTo>
                    <a:close/>
                    <a:moveTo>
                      <a:pt x="5095" y="8210"/>
                    </a:moveTo>
                    <a:cubicBezTo>
                      <a:pt x="5316" y="8210"/>
                      <a:pt x="5583" y="8296"/>
                      <a:pt x="5890" y="8472"/>
                    </a:cubicBezTo>
                    <a:cubicBezTo>
                      <a:pt x="6494" y="8822"/>
                      <a:pt x="7036" y="9268"/>
                      <a:pt x="7609" y="9650"/>
                    </a:cubicBezTo>
                    <a:cubicBezTo>
                      <a:pt x="7672" y="9714"/>
                      <a:pt x="7704" y="9746"/>
                      <a:pt x="7800" y="9809"/>
                    </a:cubicBezTo>
                    <a:cubicBezTo>
                      <a:pt x="7605" y="9851"/>
                      <a:pt x="7415" y="9869"/>
                      <a:pt x="7230" y="9869"/>
                    </a:cubicBezTo>
                    <a:cubicBezTo>
                      <a:pt x="6417" y="9869"/>
                      <a:pt x="5686" y="9516"/>
                      <a:pt x="4934" y="9204"/>
                    </a:cubicBezTo>
                    <a:lnTo>
                      <a:pt x="4934" y="9204"/>
                    </a:lnTo>
                    <a:cubicBezTo>
                      <a:pt x="4998" y="9523"/>
                      <a:pt x="4998" y="9555"/>
                      <a:pt x="5858" y="9937"/>
                    </a:cubicBezTo>
                    <a:cubicBezTo>
                      <a:pt x="6176" y="10096"/>
                      <a:pt x="6558" y="10191"/>
                      <a:pt x="6876" y="10287"/>
                    </a:cubicBezTo>
                    <a:cubicBezTo>
                      <a:pt x="6717" y="10510"/>
                      <a:pt x="6622" y="10669"/>
                      <a:pt x="6494" y="10828"/>
                    </a:cubicBezTo>
                    <a:cubicBezTo>
                      <a:pt x="6374" y="10997"/>
                      <a:pt x="6180" y="11074"/>
                      <a:pt x="5969" y="11074"/>
                    </a:cubicBezTo>
                    <a:cubicBezTo>
                      <a:pt x="5901" y="11074"/>
                      <a:pt x="5832" y="11066"/>
                      <a:pt x="5762" y="11051"/>
                    </a:cubicBezTo>
                    <a:cubicBezTo>
                      <a:pt x="5348" y="10987"/>
                      <a:pt x="4934" y="10828"/>
                      <a:pt x="4552" y="10669"/>
                    </a:cubicBezTo>
                    <a:cubicBezTo>
                      <a:pt x="4234" y="10542"/>
                      <a:pt x="4234" y="10223"/>
                      <a:pt x="4393" y="9778"/>
                    </a:cubicBezTo>
                    <a:cubicBezTo>
                      <a:pt x="4457" y="9650"/>
                      <a:pt x="4457" y="9459"/>
                      <a:pt x="4457" y="9300"/>
                    </a:cubicBezTo>
                    <a:cubicBezTo>
                      <a:pt x="4457" y="9173"/>
                      <a:pt x="4393" y="9045"/>
                      <a:pt x="4393" y="8918"/>
                    </a:cubicBezTo>
                    <a:cubicBezTo>
                      <a:pt x="4473" y="8457"/>
                      <a:pt x="4718" y="8210"/>
                      <a:pt x="5095" y="8210"/>
                    </a:cubicBezTo>
                    <a:close/>
                    <a:moveTo>
                      <a:pt x="2260" y="10637"/>
                    </a:moveTo>
                    <a:cubicBezTo>
                      <a:pt x="2706" y="10669"/>
                      <a:pt x="3215" y="10669"/>
                      <a:pt x="3725" y="10701"/>
                    </a:cubicBezTo>
                    <a:cubicBezTo>
                      <a:pt x="3852" y="10701"/>
                      <a:pt x="4043" y="10764"/>
                      <a:pt x="4075" y="10860"/>
                    </a:cubicBezTo>
                    <a:cubicBezTo>
                      <a:pt x="4139" y="10987"/>
                      <a:pt x="4170" y="11178"/>
                      <a:pt x="4107" y="11274"/>
                    </a:cubicBezTo>
                    <a:cubicBezTo>
                      <a:pt x="4050" y="11359"/>
                      <a:pt x="3841" y="11470"/>
                      <a:pt x="3706" y="11470"/>
                    </a:cubicBezTo>
                    <a:cubicBezTo>
                      <a:pt x="3690" y="11470"/>
                      <a:pt x="3675" y="11468"/>
                      <a:pt x="3661" y="11465"/>
                    </a:cubicBezTo>
                    <a:cubicBezTo>
                      <a:pt x="3247" y="11274"/>
                      <a:pt x="2833" y="11019"/>
                      <a:pt x="2420" y="10796"/>
                    </a:cubicBezTo>
                    <a:cubicBezTo>
                      <a:pt x="2324" y="10733"/>
                      <a:pt x="2260" y="10637"/>
                      <a:pt x="2260" y="10637"/>
                    </a:cubicBezTo>
                    <a:close/>
                    <a:moveTo>
                      <a:pt x="4552" y="11337"/>
                    </a:moveTo>
                    <a:lnTo>
                      <a:pt x="4552" y="11337"/>
                    </a:lnTo>
                    <a:cubicBezTo>
                      <a:pt x="4934" y="11401"/>
                      <a:pt x="5221" y="11433"/>
                      <a:pt x="5539" y="11497"/>
                    </a:cubicBezTo>
                    <a:cubicBezTo>
                      <a:pt x="5667" y="11528"/>
                      <a:pt x="5762" y="11624"/>
                      <a:pt x="5858" y="11719"/>
                    </a:cubicBezTo>
                    <a:cubicBezTo>
                      <a:pt x="5768" y="11809"/>
                      <a:pt x="5679" y="12009"/>
                      <a:pt x="5590" y="12009"/>
                    </a:cubicBezTo>
                    <a:cubicBezTo>
                      <a:pt x="5584" y="12009"/>
                      <a:pt x="5577" y="12008"/>
                      <a:pt x="5571" y="12006"/>
                    </a:cubicBezTo>
                    <a:cubicBezTo>
                      <a:pt x="5253" y="11974"/>
                      <a:pt x="4934" y="11910"/>
                      <a:pt x="4616" y="11783"/>
                    </a:cubicBezTo>
                    <a:cubicBezTo>
                      <a:pt x="4552" y="11751"/>
                      <a:pt x="4552" y="11528"/>
                      <a:pt x="4552" y="11337"/>
                    </a:cubicBezTo>
                    <a:close/>
                    <a:moveTo>
                      <a:pt x="23230" y="11431"/>
                    </a:moveTo>
                    <a:cubicBezTo>
                      <a:pt x="23387" y="11431"/>
                      <a:pt x="23637" y="11520"/>
                      <a:pt x="23781" y="11592"/>
                    </a:cubicBezTo>
                    <a:cubicBezTo>
                      <a:pt x="24481" y="11879"/>
                      <a:pt x="24577" y="12452"/>
                      <a:pt x="24640" y="13025"/>
                    </a:cubicBezTo>
                    <a:cubicBezTo>
                      <a:pt x="24704" y="13757"/>
                      <a:pt x="24386" y="14203"/>
                      <a:pt x="23781" y="14585"/>
                    </a:cubicBezTo>
                    <a:cubicBezTo>
                      <a:pt x="23558" y="14712"/>
                      <a:pt x="23462" y="14998"/>
                      <a:pt x="23271" y="15253"/>
                    </a:cubicBezTo>
                    <a:cubicBezTo>
                      <a:pt x="23049" y="14680"/>
                      <a:pt x="23303" y="14171"/>
                      <a:pt x="23335" y="13630"/>
                    </a:cubicBezTo>
                    <a:cubicBezTo>
                      <a:pt x="23367" y="13025"/>
                      <a:pt x="24067" y="12834"/>
                      <a:pt x="24481" y="12452"/>
                    </a:cubicBezTo>
                    <a:cubicBezTo>
                      <a:pt x="24402" y="12418"/>
                      <a:pt x="24351" y="12396"/>
                      <a:pt x="24282" y="12396"/>
                    </a:cubicBezTo>
                    <a:cubicBezTo>
                      <a:pt x="24155" y="12396"/>
                      <a:pt x="23965" y="12469"/>
                      <a:pt x="23431" y="12674"/>
                    </a:cubicBezTo>
                    <a:cubicBezTo>
                      <a:pt x="23083" y="12370"/>
                      <a:pt x="22750" y="12051"/>
                      <a:pt x="22351" y="12051"/>
                    </a:cubicBezTo>
                    <a:cubicBezTo>
                      <a:pt x="22166" y="12051"/>
                      <a:pt x="21966" y="12121"/>
                      <a:pt x="21743" y="12292"/>
                    </a:cubicBezTo>
                    <a:cubicBezTo>
                      <a:pt x="21616" y="12038"/>
                      <a:pt x="21807" y="11942"/>
                      <a:pt x="21966" y="11910"/>
                    </a:cubicBezTo>
                    <a:cubicBezTo>
                      <a:pt x="22412" y="11815"/>
                      <a:pt x="22794" y="11751"/>
                      <a:pt x="23112" y="11465"/>
                    </a:cubicBezTo>
                    <a:cubicBezTo>
                      <a:pt x="23136" y="11441"/>
                      <a:pt x="23178" y="11431"/>
                      <a:pt x="23230" y="11431"/>
                    </a:cubicBezTo>
                    <a:close/>
                    <a:moveTo>
                      <a:pt x="22257" y="12673"/>
                    </a:moveTo>
                    <a:cubicBezTo>
                      <a:pt x="22277" y="12673"/>
                      <a:pt x="22296" y="12673"/>
                      <a:pt x="22316" y="12674"/>
                    </a:cubicBezTo>
                    <a:cubicBezTo>
                      <a:pt x="22794" y="12674"/>
                      <a:pt x="23112" y="13088"/>
                      <a:pt x="22953" y="13502"/>
                    </a:cubicBezTo>
                    <a:cubicBezTo>
                      <a:pt x="22730" y="13948"/>
                      <a:pt x="22635" y="14457"/>
                      <a:pt x="22794" y="14967"/>
                    </a:cubicBezTo>
                    <a:cubicBezTo>
                      <a:pt x="22794" y="15030"/>
                      <a:pt x="22762" y="15094"/>
                      <a:pt x="22730" y="15189"/>
                    </a:cubicBezTo>
                    <a:cubicBezTo>
                      <a:pt x="22125" y="14935"/>
                      <a:pt x="22157" y="14553"/>
                      <a:pt x="22221" y="14043"/>
                    </a:cubicBezTo>
                    <a:cubicBezTo>
                      <a:pt x="22253" y="13852"/>
                      <a:pt x="22316" y="13693"/>
                      <a:pt x="22348" y="13534"/>
                    </a:cubicBezTo>
                    <a:cubicBezTo>
                      <a:pt x="22348" y="13470"/>
                      <a:pt x="22284" y="13343"/>
                      <a:pt x="22253" y="13311"/>
                    </a:cubicBezTo>
                    <a:cubicBezTo>
                      <a:pt x="22236" y="13303"/>
                      <a:pt x="22214" y="13299"/>
                      <a:pt x="22191" y="13299"/>
                    </a:cubicBezTo>
                    <a:cubicBezTo>
                      <a:pt x="22128" y="13299"/>
                      <a:pt x="22053" y="13328"/>
                      <a:pt x="22030" y="13375"/>
                    </a:cubicBezTo>
                    <a:cubicBezTo>
                      <a:pt x="21966" y="13439"/>
                      <a:pt x="21902" y="13534"/>
                      <a:pt x="21871" y="13630"/>
                    </a:cubicBezTo>
                    <a:cubicBezTo>
                      <a:pt x="21807" y="13884"/>
                      <a:pt x="21711" y="14107"/>
                      <a:pt x="21680" y="14330"/>
                    </a:cubicBezTo>
                    <a:cubicBezTo>
                      <a:pt x="21648" y="14521"/>
                      <a:pt x="21680" y="14712"/>
                      <a:pt x="21680" y="14935"/>
                    </a:cubicBezTo>
                    <a:cubicBezTo>
                      <a:pt x="21711" y="14935"/>
                      <a:pt x="21743" y="14935"/>
                      <a:pt x="21775" y="14967"/>
                    </a:cubicBezTo>
                    <a:cubicBezTo>
                      <a:pt x="21457" y="15126"/>
                      <a:pt x="21170" y="15317"/>
                      <a:pt x="20852" y="15476"/>
                    </a:cubicBezTo>
                    <a:cubicBezTo>
                      <a:pt x="20852" y="15444"/>
                      <a:pt x="20820" y="15444"/>
                      <a:pt x="20788" y="15412"/>
                    </a:cubicBezTo>
                    <a:cubicBezTo>
                      <a:pt x="20884" y="15158"/>
                      <a:pt x="20979" y="14903"/>
                      <a:pt x="21075" y="14648"/>
                    </a:cubicBezTo>
                    <a:cubicBezTo>
                      <a:pt x="21170" y="14266"/>
                      <a:pt x="21298" y="13916"/>
                      <a:pt x="21361" y="13534"/>
                    </a:cubicBezTo>
                    <a:cubicBezTo>
                      <a:pt x="21422" y="13045"/>
                      <a:pt x="21778" y="12673"/>
                      <a:pt x="22257" y="12673"/>
                    </a:cubicBezTo>
                    <a:close/>
                    <a:moveTo>
                      <a:pt x="25627" y="9618"/>
                    </a:moveTo>
                    <a:cubicBezTo>
                      <a:pt x="25914" y="10223"/>
                      <a:pt x="25945" y="10828"/>
                      <a:pt x="25977" y="11433"/>
                    </a:cubicBezTo>
                    <a:cubicBezTo>
                      <a:pt x="25977" y="12388"/>
                      <a:pt x="25914" y="13343"/>
                      <a:pt x="25595" y="14266"/>
                    </a:cubicBezTo>
                    <a:cubicBezTo>
                      <a:pt x="25404" y="14807"/>
                      <a:pt x="25213" y="15380"/>
                      <a:pt x="24577" y="15635"/>
                    </a:cubicBezTo>
                    <a:cubicBezTo>
                      <a:pt x="24449" y="15699"/>
                      <a:pt x="24290" y="15699"/>
                      <a:pt x="24163" y="15699"/>
                    </a:cubicBezTo>
                    <a:cubicBezTo>
                      <a:pt x="23972" y="15699"/>
                      <a:pt x="23844" y="15476"/>
                      <a:pt x="23972" y="15285"/>
                    </a:cubicBezTo>
                    <a:cubicBezTo>
                      <a:pt x="24099" y="15126"/>
                      <a:pt x="24258" y="14967"/>
                      <a:pt x="24449" y="14839"/>
                    </a:cubicBezTo>
                    <a:cubicBezTo>
                      <a:pt x="24863" y="14553"/>
                      <a:pt x="25022" y="14171"/>
                      <a:pt x="25086" y="13661"/>
                    </a:cubicBezTo>
                    <a:cubicBezTo>
                      <a:pt x="25181" y="13184"/>
                      <a:pt x="25341" y="12706"/>
                      <a:pt x="25118" y="12165"/>
                    </a:cubicBezTo>
                    <a:cubicBezTo>
                      <a:pt x="25086" y="12101"/>
                      <a:pt x="25213" y="11910"/>
                      <a:pt x="25309" y="11910"/>
                    </a:cubicBezTo>
                    <a:cubicBezTo>
                      <a:pt x="25691" y="11847"/>
                      <a:pt x="25595" y="11560"/>
                      <a:pt x="25563" y="11369"/>
                    </a:cubicBezTo>
                    <a:cubicBezTo>
                      <a:pt x="25500" y="11083"/>
                      <a:pt x="25404" y="10796"/>
                      <a:pt x="25372" y="10542"/>
                    </a:cubicBezTo>
                    <a:cubicBezTo>
                      <a:pt x="25372" y="10223"/>
                      <a:pt x="25468" y="9937"/>
                      <a:pt x="25532" y="9618"/>
                    </a:cubicBezTo>
                    <a:close/>
                    <a:moveTo>
                      <a:pt x="20603" y="3995"/>
                    </a:moveTo>
                    <a:cubicBezTo>
                      <a:pt x="20723" y="3995"/>
                      <a:pt x="20841" y="4067"/>
                      <a:pt x="21011" y="4206"/>
                    </a:cubicBezTo>
                    <a:cubicBezTo>
                      <a:pt x="21489" y="4588"/>
                      <a:pt x="21998" y="4811"/>
                      <a:pt x="22603" y="4843"/>
                    </a:cubicBezTo>
                    <a:cubicBezTo>
                      <a:pt x="22953" y="4875"/>
                      <a:pt x="23303" y="5161"/>
                      <a:pt x="23399" y="5480"/>
                    </a:cubicBezTo>
                    <a:cubicBezTo>
                      <a:pt x="23112" y="5480"/>
                      <a:pt x="22858" y="5448"/>
                      <a:pt x="22603" y="5448"/>
                    </a:cubicBezTo>
                    <a:cubicBezTo>
                      <a:pt x="22284" y="5193"/>
                      <a:pt x="21934" y="4907"/>
                      <a:pt x="21584" y="4620"/>
                    </a:cubicBezTo>
                    <a:cubicBezTo>
                      <a:pt x="21552" y="4684"/>
                      <a:pt x="21489" y="4716"/>
                      <a:pt x="21457" y="4748"/>
                    </a:cubicBezTo>
                    <a:cubicBezTo>
                      <a:pt x="21552" y="4907"/>
                      <a:pt x="21616" y="5066"/>
                      <a:pt x="21743" y="5225"/>
                    </a:cubicBezTo>
                    <a:cubicBezTo>
                      <a:pt x="21839" y="5352"/>
                      <a:pt x="21966" y="5448"/>
                      <a:pt x="22030" y="5543"/>
                    </a:cubicBezTo>
                    <a:cubicBezTo>
                      <a:pt x="22284" y="5894"/>
                      <a:pt x="22253" y="6244"/>
                      <a:pt x="21934" y="6530"/>
                    </a:cubicBezTo>
                    <a:cubicBezTo>
                      <a:pt x="21202" y="7103"/>
                      <a:pt x="20820" y="7836"/>
                      <a:pt x="20788" y="8727"/>
                    </a:cubicBezTo>
                    <a:cubicBezTo>
                      <a:pt x="20788" y="9013"/>
                      <a:pt x="20725" y="9300"/>
                      <a:pt x="20725" y="9587"/>
                    </a:cubicBezTo>
                    <a:cubicBezTo>
                      <a:pt x="20725" y="9714"/>
                      <a:pt x="20852" y="9809"/>
                      <a:pt x="20916" y="9937"/>
                    </a:cubicBezTo>
                    <a:lnTo>
                      <a:pt x="21043" y="9905"/>
                    </a:lnTo>
                    <a:cubicBezTo>
                      <a:pt x="21075" y="9650"/>
                      <a:pt x="21075" y="9395"/>
                      <a:pt x="21107" y="9141"/>
                    </a:cubicBezTo>
                    <a:cubicBezTo>
                      <a:pt x="21234" y="8695"/>
                      <a:pt x="21361" y="8281"/>
                      <a:pt x="21489" y="7867"/>
                    </a:cubicBezTo>
                    <a:cubicBezTo>
                      <a:pt x="21569" y="7680"/>
                      <a:pt x="21717" y="7605"/>
                      <a:pt x="21933" y="7605"/>
                    </a:cubicBezTo>
                    <a:cubicBezTo>
                      <a:pt x="21973" y="7605"/>
                      <a:pt x="22016" y="7608"/>
                      <a:pt x="22062" y="7613"/>
                    </a:cubicBezTo>
                    <a:cubicBezTo>
                      <a:pt x="22138" y="7613"/>
                      <a:pt x="22240" y="7633"/>
                      <a:pt x="22335" y="7633"/>
                    </a:cubicBezTo>
                    <a:cubicBezTo>
                      <a:pt x="22477" y="7633"/>
                      <a:pt x="22603" y="7587"/>
                      <a:pt x="22603" y="7358"/>
                    </a:cubicBezTo>
                    <a:cubicBezTo>
                      <a:pt x="22412" y="7294"/>
                      <a:pt x="22221" y="7263"/>
                      <a:pt x="21998" y="7199"/>
                    </a:cubicBezTo>
                    <a:cubicBezTo>
                      <a:pt x="22221" y="7008"/>
                      <a:pt x="22412" y="6817"/>
                      <a:pt x="22603" y="6658"/>
                    </a:cubicBezTo>
                    <a:cubicBezTo>
                      <a:pt x="22635" y="6594"/>
                      <a:pt x="22698" y="6499"/>
                      <a:pt x="22730" y="6435"/>
                    </a:cubicBezTo>
                    <a:cubicBezTo>
                      <a:pt x="22803" y="6106"/>
                      <a:pt x="23033" y="5987"/>
                      <a:pt x="23276" y="5987"/>
                    </a:cubicBezTo>
                    <a:cubicBezTo>
                      <a:pt x="23457" y="5987"/>
                      <a:pt x="23645" y="6053"/>
                      <a:pt x="23781" y="6148"/>
                    </a:cubicBezTo>
                    <a:cubicBezTo>
                      <a:pt x="23876" y="6212"/>
                      <a:pt x="23908" y="6308"/>
                      <a:pt x="23940" y="6403"/>
                    </a:cubicBezTo>
                    <a:cubicBezTo>
                      <a:pt x="23876" y="6435"/>
                      <a:pt x="23781" y="6467"/>
                      <a:pt x="23717" y="6499"/>
                    </a:cubicBezTo>
                    <a:cubicBezTo>
                      <a:pt x="23590" y="6562"/>
                      <a:pt x="23399" y="6626"/>
                      <a:pt x="23335" y="6721"/>
                    </a:cubicBezTo>
                    <a:cubicBezTo>
                      <a:pt x="22858" y="7326"/>
                      <a:pt x="22635" y="7963"/>
                      <a:pt x="22858" y="8727"/>
                    </a:cubicBezTo>
                    <a:cubicBezTo>
                      <a:pt x="22921" y="8918"/>
                      <a:pt x="22889" y="9173"/>
                      <a:pt x="22858" y="9364"/>
                    </a:cubicBezTo>
                    <a:cubicBezTo>
                      <a:pt x="22794" y="9618"/>
                      <a:pt x="22698" y="9873"/>
                      <a:pt x="22635" y="10128"/>
                    </a:cubicBezTo>
                    <a:cubicBezTo>
                      <a:pt x="22667" y="10160"/>
                      <a:pt x="22698" y="10191"/>
                      <a:pt x="22730" y="10191"/>
                    </a:cubicBezTo>
                    <a:cubicBezTo>
                      <a:pt x="22826" y="10160"/>
                      <a:pt x="22953" y="10128"/>
                      <a:pt x="23017" y="10032"/>
                    </a:cubicBezTo>
                    <a:cubicBezTo>
                      <a:pt x="23367" y="9555"/>
                      <a:pt x="23558" y="9045"/>
                      <a:pt x="23367" y="8409"/>
                    </a:cubicBezTo>
                    <a:cubicBezTo>
                      <a:pt x="23240" y="8027"/>
                      <a:pt x="23208" y="7645"/>
                      <a:pt x="23494" y="7294"/>
                    </a:cubicBezTo>
                    <a:cubicBezTo>
                      <a:pt x="23590" y="7167"/>
                      <a:pt x="23749" y="7008"/>
                      <a:pt x="23908" y="6976"/>
                    </a:cubicBezTo>
                    <a:cubicBezTo>
                      <a:pt x="23929" y="6974"/>
                      <a:pt x="23950" y="6973"/>
                      <a:pt x="23971" y="6973"/>
                    </a:cubicBezTo>
                    <a:cubicBezTo>
                      <a:pt x="24231" y="6973"/>
                      <a:pt x="24456" y="7154"/>
                      <a:pt x="24545" y="7390"/>
                    </a:cubicBezTo>
                    <a:cubicBezTo>
                      <a:pt x="24704" y="7804"/>
                      <a:pt x="24863" y="8249"/>
                      <a:pt x="25022" y="8663"/>
                    </a:cubicBezTo>
                    <a:cubicBezTo>
                      <a:pt x="25245" y="9268"/>
                      <a:pt x="25086" y="9841"/>
                      <a:pt x="24959" y="10414"/>
                    </a:cubicBezTo>
                    <a:cubicBezTo>
                      <a:pt x="24895" y="10669"/>
                      <a:pt x="24959" y="10955"/>
                      <a:pt x="24959" y="11210"/>
                    </a:cubicBezTo>
                    <a:cubicBezTo>
                      <a:pt x="24959" y="11306"/>
                      <a:pt x="24959" y="11465"/>
                      <a:pt x="24863" y="11528"/>
                    </a:cubicBezTo>
                    <a:cubicBezTo>
                      <a:pt x="24851" y="11534"/>
                      <a:pt x="24837" y="11537"/>
                      <a:pt x="24819" y="11537"/>
                    </a:cubicBezTo>
                    <a:cubicBezTo>
                      <a:pt x="24743" y="11537"/>
                      <a:pt x="24623" y="11485"/>
                      <a:pt x="24545" y="11433"/>
                    </a:cubicBezTo>
                    <a:cubicBezTo>
                      <a:pt x="24195" y="11274"/>
                      <a:pt x="23844" y="11083"/>
                      <a:pt x="23494" y="10860"/>
                    </a:cubicBezTo>
                    <a:cubicBezTo>
                      <a:pt x="23844" y="10414"/>
                      <a:pt x="23940" y="9746"/>
                      <a:pt x="24067" y="9109"/>
                    </a:cubicBezTo>
                    <a:cubicBezTo>
                      <a:pt x="24131" y="8759"/>
                      <a:pt x="24035" y="8600"/>
                      <a:pt x="23622" y="8536"/>
                    </a:cubicBezTo>
                    <a:lnTo>
                      <a:pt x="23622" y="8536"/>
                    </a:lnTo>
                    <a:cubicBezTo>
                      <a:pt x="23749" y="9778"/>
                      <a:pt x="23271" y="10733"/>
                      <a:pt x="22189" y="11433"/>
                    </a:cubicBezTo>
                    <a:cubicBezTo>
                      <a:pt x="22012" y="11539"/>
                      <a:pt x="21805" y="11606"/>
                      <a:pt x="21585" y="11606"/>
                    </a:cubicBezTo>
                    <a:cubicBezTo>
                      <a:pt x="21410" y="11606"/>
                      <a:pt x="21226" y="11564"/>
                      <a:pt x="21043" y="11465"/>
                    </a:cubicBezTo>
                    <a:cubicBezTo>
                      <a:pt x="21329" y="11051"/>
                      <a:pt x="21616" y="10669"/>
                      <a:pt x="21871" y="10223"/>
                    </a:cubicBezTo>
                    <a:cubicBezTo>
                      <a:pt x="22062" y="9905"/>
                      <a:pt x="22221" y="9555"/>
                      <a:pt x="22348" y="9204"/>
                    </a:cubicBezTo>
                    <a:cubicBezTo>
                      <a:pt x="22380" y="9109"/>
                      <a:pt x="22316" y="8854"/>
                      <a:pt x="22221" y="8822"/>
                    </a:cubicBezTo>
                    <a:cubicBezTo>
                      <a:pt x="22178" y="8806"/>
                      <a:pt x="22142" y="8799"/>
                      <a:pt x="22112" y="8799"/>
                    </a:cubicBezTo>
                    <a:cubicBezTo>
                      <a:pt x="21965" y="8799"/>
                      <a:pt x="21961" y="8971"/>
                      <a:pt x="21934" y="9077"/>
                    </a:cubicBezTo>
                    <a:cubicBezTo>
                      <a:pt x="21711" y="9682"/>
                      <a:pt x="21520" y="10319"/>
                      <a:pt x="20979" y="10796"/>
                    </a:cubicBezTo>
                    <a:cubicBezTo>
                      <a:pt x="20788" y="10924"/>
                      <a:pt x="20534" y="11019"/>
                      <a:pt x="20215" y="11210"/>
                    </a:cubicBezTo>
                    <a:cubicBezTo>
                      <a:pt x="20215" y="10478"/>
                      <a:pt x="20056" y="9937"/>
                      <a:pt x="19579" y="9459"/>
                    </a:cubicBezTo>
                    <a:cubicBezTo>
                      <a:pt x="19388" y="9268"/>
                      <a:pt x="19069" y="9141"/>
                      <a:pt x="18814" y="8982"/>
                    </a:cubicBezTo>
                    <a:lnTo>
                      <a:pt x="18814" y="8982"/>
                    </a:lnTo>
                    <a:cubicBezTo>
                      <a:pt x="18592" y="9236"/>
                      <a:pt x="18655" y="9364"/>
                      <a:pt x="18910" y="9491"/>
                    </a:cubicBezTo>
                    <a:cubicBezTo>
                      <a:pt x="19483" y="9778"/>
                      <a:pt x="19833" y="10351"/>
                      <a:pt x="19706" y="10764"/>
                    </a:cubicBezTo>
                    <a:cubicBezTo>
                      <a:pt x="19642" y="11019"/>
                      <a:pt x="19483" y="11178"/>
                      <a:pt x="19196" y="11242"/>
                    </a:cubicBezTo>
                    <a:cubicBezTo>
                      <a:pt x="18528" y="11401"/>
                      <a:pt x="17955" y="11656"/>
                      <a:pt x="17605" y="12197"/>
                    </a:cubicBezTo>
                    <a:cubicBezTo>
                      <a:pt x="17382" y="12547"/>
                      <a:pt x="17000" y="12643"/>
                      <a:pt x="16586" y="12674"/>
                    </a:cubicBezTo>
                    <a:cubicBezTo>
                      <a:pt x="16045" y="12674"/>
                      <a:pt x="15472" y="12643"/>
                      <a:pt x="14931" y="12388"/>
                    </a:cubicBezTo>
                    <a:cubicBezTo>
                      <a:pt x="14517" y="12165"/>
                      <a:pt x="14421" y="11974"/>
                      <a:pt x="14580" y="11592"/>
                    </a:cubicBezTo>
                    <a:cubicBezTo>
                      <a:pt x="14708" y="11306"/>
                      <a:pt x="14771" y="10987"/>
                      <a:pt x="14803" y="10701"/>
                    </a:cubicBezTo>
                    <a:cubicBezTo>
                      <a:pt x="14803" y="10637"/>
                      <a:pt x="14676" y="10542"/>
                      <a:pt x="14580" y="10446"/>
                    </a:cubicBezTo>
                    <a:cubicBezTo>
                      <a:pt x="14517" y="10510"/>
                      <a:pt x="14421" y="10573"/>
                      <a:pt x="14421" y="10669"/>
                    </a:cubicBezTo>
                    <a:cubicBezTo>
                      <a:pt x="14389" y="10860"/>
                      <a:pt x="14421" y="11051"/>
                      <a:pt x="14135" y="11146"/>
                    </a:cubicBezTo>
                    <a:cubicBezTo>
                      <a:pt x="14007" y="11178"/>
                      <a:pt x="14007" y="11369"/>
                      <a:pt x="13912" y="11497"/>
                    </a:cubicBezTo>
                    <a:cubicBezTo>
                      <a:pt x="13848" y="11592"/>
                      <a:pt x="13721" y="11688"/>
                      <a:pt x="13625" y="11815"/>
                    </a:cubicBezTo>
                    <a:cubicBezTo>
                      <a:pt x="13466" y="11719"/>
                      <a:pt x="13339" y="11656"/>
                      <a:pt x="13243" y="11560"/>
                    </a:cubicBezTo>
                    <a:cubicBezTo>
                      <a:pt x="12989" y="11337"/>
                      <a:pt x="12893" y="11178"/>
                      <a:pt x="13116" y="10828"/>
                    </a:cubicBezTo>
                    <a:cubicBezTo>
                      <a:pt x="13307" y="10605"/>
                      <a:pt x="13243" y="10223"/>
                      <a:pt x="13275" y="9873"/>
                    </a:cubicBezTo>
                    <a:cubicBezTo>
                      <a:pt x="13275" y="9809"/>
                      <a:pt x="13084" y="9714"/>
                      <a:pt x="12989" y="9618"/>
                    </a:cubicBezTo>
                    <a:cubicBezTo>
                      <a:pt x="12957" y="9714"/>
                      <a:pt x="12861" y="9841"/>
                      <a:pt x="12893" y="9937"/>
                    </a:cubicBezTo>
                    <a:cubicBezTo>
                      <a:pt x="12957" y="10160"/>
                      <a:pt x="12925" y="10351"/>
                      <a:pt x="12766" y="10573"/>
                    </a:cubicBezTo>
                    <a:cubicBezTo>
                      <a:pt x="12670" y="10669"/>
                      <a:pt x="12607" y="10828"/>
                      <a:pt x="12607" y="10955"/>
                    </a:cubicBezTo>
                    <a:cubicBezTo>
                      <a:pt x="12575" y="11497"/>
                      <a:pt x="12193" y="11688"/>
                      <a:pt x="11683" y="11783"/>
                    </a:cubicBezTo>
                    <a:cubicBezTo>
                      <a:pt x="11301" y="11847"/>
                      <a:pt x="10951" y="11910"/>
                      <a:pt x="10569" y="11942"/>
                    </a:cubicBezTo>
                    <a:cubicBezTo>
                      <a:pt x="10219" y="11974"/>
                      <a:pt x="9869" y="12038"/>
                      <a:pt x="9582" y="12229"/>
                    </a:cubicBezTo>
                    <a:cubicBezTo>
                      <a:pt x="9419" y="12346"/>
                      <a:pt x="9281" y="12402"/>
                      <a:pt x="9166" y="12402"/>
                    </a:cubicBezTo>
                    <a:cubicBezTo>
                      <a:pt x="8967" y="12402"/>
                      <a:pt x="8835" y="12233"/>
                      <a:pt x="8755" y="11910"/>
                    </a:cubicBezTo>
                    <a:cubicBezTo>
                      <a:pt x="8755" y="11847"/>
                      <a:pt x="8723" y="11751"/>
                      <a:pt x="8691" y="11719"/>
                    </a:cubicBezTo>
                    <a:cubicBezTo>
                      <a:pt x="8564" y="11656"/>
                      <a:pt x="8404" y="11592"/>
                      <a:pt x="8277" y="11528"/>
                    </a:cubicBezTo>
                    <a:cubicBezTo>
                      <a:pt x="8277" y="11656"/>
                      <a:pt x="8277" y="11783"/>
                      <a:pt x="8277" y="11910"/>
                    </a:cubicBezTo>
                    <a:cubicBezTo>
                      <a:pt x="8277" y="11942"/>
                      <a:pt x="8277" y="11942"/>
                      <a:pt x="8309" y="11942"/>
                    </a:cubicBezTo>
                    <a:cubicBezTo>
                      <a:pt x="8404" y="12133"/>
                      <a:pt x="8691" y="12356"/>
                      <a:pt x="8468" y="12547"/>
                    </a:cubicBezTo>
                    <a:cubicBezTo>
                      <a:pt x="8309" y="12674"/>
                      <a:pt x="7959" y="12674"/>
                      <a:pt x="7704" y="12674"/>
                    </a:cubicBezTo>
                    <a:cubicBezTo>
                      <a:pt x="7545" y="12674"/>
                      <a:pt x="7386" y="12579"/>
                      <a:pt x="7227" y="12547"/>
                    </a:cubicBezTo>
                    <a:lnTo>
                      <a:pt x="7227" y="12547"/>
                    </a:lnTo>
                    <a:cubicBezTo>
                      <a:pt x="7036" y="12865"/>
                      <a:pt x="7290" y="12929"/>
                      <a:pt x="7513" y="12961"/>
                    </a:cubicBezTo>
                    <a:cubicBezTo>
                      <a:pt x="7745" y="13002"/>
                      <a:pt x="7983" y="13031"/>
                      <a:pt x="8211" y="13031"/>
                    </a:cubicBezTo>
                    <a:cubicBezTo>
                      <a:pt x="8516" y="13031"/>
                      <a:pt x="8805" y="12979"/>
                      <a:pt x="9041" y="12834"/>
                    </a:cubicBezTo>
                    <a:cubicBezTo>
                      <a:pt x="9805" y="12388"/>
                      <a:pt x="10665" y="12388"/>
                      <a:pt x="11524" y="12356"/>
                    </a:cubicBezTo>
                    <a:cubicBezTo>
                      <a:pt x="11652" y="12356"/>
                      <a:pt x="11747" y="12356"/>
                      <a:pt x="11843" y="12324"/>
                    </a:cubicBezTo>
                    <a:cubicBezTo>
                      <a:pt x="12172" y="12208"/>
                      <a:pt x="12490" y="12155"/>
                      <a:pt x="12801" y="12155"/>
                    </a:cubicBezTo>
                    <a:cubicBezTo>
                      <a:pt x="13424" y="12155"/>
                      <a:pt x="14018" y="12367"/>
                      <a:pt x="14612" y="12706"/>
                    </a:cubicBezTo>
                    <a:cubicBezTo>
                      <a:pt x="14899" y="12897"/>
                      <a:pt x="15281" y="12993"/>
                      <a:pt x="15631" y="13088"/>
                    </a:cubicBezTo>
                    <a:cubicBezTo>
                      <a:pt x="15854" y="13152"/>
                      <a:pt x="15949" y="13311"/>
                      <a:pt x="15918" y="13470"/>
                    </a:cubicBezTo>
                    <a:cubicBezTo>
                      <a:pt x="15758" y="13884"/>
                      <a:pt x="16013" y="14171"/>
                      <a:pt x="16363" y="14394"/>
                    </a:cubicBezTo>
                    <a:cubicBezTo>
                      <a:pt x="16682" y="14648"/>
                      <a:pt x="16745" y="14871"/>
                      <a:pt x="16618" y="15189"/>
                    </a:cubicBezTo>
                    <a:cubicBezTo>
                      <a:pt x="16554" y="15349"/>
                      <a:pt x="16522" y="15508"/>
                      <a:pt x="16491" y="15699"/>
                    </a:cubicBezTo>
                    <a:cubicBezTo>
                      <a:pt x="16597" y="15746"/>
                      <a:pt x="16686" y="15772"/>
                      <a:pt x="16759" y="15772"/>
                    </a:cubicBezTo>
                    <a:cubicBezTo>
                      <a:pt x="16882" y="15772"/>
                      <a:pt x="16960" y="15699"/>
                      <a:pt x="17000" y="15540"/>
                    </a:cubicBezTo>
                    <a:cubicBezTo>
                      <a:pt x="17126" y="15010"/>
                      <a:pt x="17272" y="14840"/>
                      <a:pt x="17724" y="14840"/>
                    </a:cubicBezTo>
                    <a:cubicBezTo>
                      <a:pt x="17842" y="14840"/>
                      <a:pt x="17981" y="14851"/>
                      <a:pt x="18146" y="14871"/>
                    </a:cubicBezTo>
                    <a:cubicBezTo>
                      <a:pt x="18719" y="14935"/>
                      <a:pt x="19324" y="15030"/>
                      <a:pt x="19897" y="15126"/>
                    </a:cubicBezTo>
                    <a:cubicBezTo>
                      <a:pt x="19992" y="15126"/>
                      <a:pt x="20088" y="15062"/>
                      <a:pt x="20183" y="15062"/>
                    </a:cubicBezTo>
                    <a:cubicBezTo>
                      <a:pt x="20120" y="14967"/>
                      <a:pt x="20088" y="14839"/>
                      <a:pt x="20024" y="14839"/>
                    </a:cubicBezTo>
                    <a:cubicBezTo>
                      <a:pt x="19642" y="14712"/>
                      <a:pt x="19228" y="14616"/>
                      <a:pt x="18814" y="14553"/>
                    </a:cubicBezTo>
                    <a:cubicBezTo>
                      <a:pt x="18273" y="14489"/>
                      <a:pt x="17700" y="14489"/>
                      <a:pt x="17159" y="14394"/>
                    </a:cubicBezTo>
                    <a:cubicBezTo>
                      <a:pt x="16650" y="14298"/>
                      <a:pt x="16459" y="13916"/>
                      <a:pt x="16522" y="13439"/>
                    </a:cubicBezTo>
                    <a:cubicBezTo>
                      <a:pt x="16571" y="13126"/>
                      <a:pt x="16855" y="13031"/>
                      <a:pt x="17170" y="13031"/>
                    </a:cubicBezTo>
                    <a:cubicBezTo>
                      <a:pt x="17272" y="13031"/>
                      <a:pt x="17376" y="13041"/>
                      <a:pt x="17477" y="13057"/>
                    </a:cubicBezTo>
                    <a:cubicBezTo>
                      <a:pt x="17859" y="13120"/>
                      <a:pt x="18241" y="13216"/>
                      <a:pt x="18623" y="13279"/>
                    </a:cubicBezTo>
                    <a:cubicBezTo>
                      <a:pt x="18751" y="13279"/>
                      <a:pt x="18878" y="13184"/>
                      <a:pt x="19005" y="13152"/>
                    </a:cubicBezTo>
                    <a:cubicBezTo>
                      <a:pt x="18910" y="13057"/>
                      <a:pt x="18814" y="12929"/>
                      <a:pt x="18719" y="12897"/>
                    </a:cubicBezTo>
                    <a:cubicBezTo>
                      <a:pt x="18464" y="12834"/>
                      <a:pt x="18178" y="12802"/>
                      <a:pt x="17828" y="12706"/>
                    </a:cubicBezTo>
                    <a:cubicBezTo>
                      <a:pt x="18337" y="12515"/>
                      <a:pt x="18273" y="11910"/>
                      <a:pt x="18814" y="11783"/>
                    </a:cubicBezTo>
                    <a:cubicBezTo>
                      <a:pt x="19324" y="11688"/>
                      <a:pt x="19801" y="11592"/>
                      <a:pt x="20311" y="11592"/>
                    </a:cubicBezTo>
                    <a:cubicBezTo>
                      <a:pt x="20321" y="11591"/>
                      <a:pt x="20331" y="11591"/>
                      <a:pt x="20342" y="11591"/>
                    </a:cubicBezTo>
                    <a:cubicBezTo>
                      <a:pt x="20778" y="11591"/>
                      <a:pt x="21232" y="12238"/>
                      <a:pt x="21138" y="12611"/>
                    </a:cubicBezTo>
                    <a:cubicBezTo>
                      <a:pt x="20916" y="13311"/>
                      <a:pt x="20756" y="14075"/>
                      <a:pt x="20470" y="14744"/>
                    </a:cubicBezTo>
                    <a:cubicBezTo>
                      <a:pt x="20183" y="15476"/>
                      <a:pt x="19515" y="15858"/>
                      <a:pt x="18655" y="15953"/>
                    </a:cubicBezTo>
                    <a:cubicBezTo>
                      <a:pt x="18630" y="15960"/>
                      <a:pt x="18603" y="15962"/>
                      <a:pt x="18575" y="15962"/>
                    </a:cubicBezTo>
                    <a:cubicBezTo>
                      <a:pt x="18464" y="15962"/>
                      <a:pt x="18337" y="15922"/>
                      <a:pt x="18210" y="15922"/>
                    </a:cubicBezTo>
                    <a:cubicBezTo>
                      <a:pt x="18401" y="15444"/>
                      <a:pt x="18401" y="15412"/>
                      <a:pt x="17891" y="15062"/>
                    </a:cubicBezTo>
                    <a:cubicBezTo>
                      <a:pt x="17891" y="15189"/>
                      <a:pt x="17859" y="15317"/>
                      <a:pt x="17828" y="15412"/>
                    </a:cubicBezTo>
                    <a:cubicBezTo>
                      <a:pt x="17796" y="15540"/>
                      <a:pt x="17732" y="15699"/>
                      <a:pt x="17637" y="15731"/>
                    </a:cubicBezTo>
                    <a:cubicBezTo>
                      <a:pt x="17308" y="15857"/>
                      <a:pt x="16970" y="15913"/>
                      <a:pt x="16630" y="15913"/>
                    </a:cubicBezTo>
                    <a:cubicBezTo>
                      <a:pt x="16112" y="15913"/>
                      <a:pt x="15589" y="15783"/>
                      <a:pt x="15090" y="15571"/>
                    </a:cubicBezTo>
                    <a:cubicBezTo>
                      <a:pt x="14676" y="15412"/>
                      <a:pt x="14358" y="14998"/>
                      <a:pt x="14071" y="14680"/>
                    </a:cubicBezTo>
                    <a:cubicBezTo>
                      <a:pt x="13816" y="14330"/>
                      <a:pt x="13657" y="13948"/>
                      <a:pt x="13434" y="13566"/>
                    </a:cubicBezTo>
                    <a:cubicBezTo>
                      <a:pt x="13339" y="13407"/>
                      <a:pt x="13243" y="13279"/>
                      <a:pt x="13084" y="13057"/>
                    </a:cubicBezTo>
                    <a:cubicBezTo>
                      <a:pt x="13021" y="13216"/>
                      <a:pt x="12957" y="13279"/>
                      <a:pt x="12957" y="13343"/>
                    </a:cubicBezTo>
                    <a:cubicBezTo>
                      <a:pt x="12911" y="13666"/>
                      <a:pt x="12898" y="13755"/>
                      <a:pt x="12712" y="13755"/>
                    </a:cubicBezTo>
                    <a:cubicBezTo>
                      <a:pt x="12642" y="13755"/>
                      <a:pt x="12547" y="13742"/>
                      <a:pt x="12416" y="13725"/>
                    </a:cubicBezTo>
                    <a:cubicBezTo>
                      <a:pt x="12214" y="13701"/>
                      <a:pt x="12016" y="13682"/>
                      <a:pt x="11825" y="13682"/>
                    </a:cubicBezTo>
                    <a:cubicBezTo>
                      <a:pt x="11503" y="13682"/>
                      <a:pt x="11199" y="13736"/>
                      <a:pt x="10919" y="13916"/>
                    </a:cubicBezTo>
                    <a:cubicBezTo>
                      <a:pt x="10792" y="13980"/>
                      <a:pt x="10697" y="14107"/>
                      <a:pt x="10601" y="14203"/>
                    </a:cubicBezTo>
                    <a:cubicBezTo>
                      <a:pt x="10633" y="14234"/>
                      <a:pt x="10665" y="14266"/>
                      <a:pt x="10665" y="14330"/>
                    </a:cubicBezTo>
                    <a:cubicBezTo>
                      <a:pt x="10856" y="14298"/>
                      <a:pt x="11015" y="14298"/>
                      <a:pt x="11174" y="14266"/>
                    </a:cubicBezTo>
                    <a:cubicBezTo>
                      <a:pt x="11501" y="14201"/>
                      <a:pt x="11843" y="14061"/>
                      <a:pt x="12200" y="14061"/>
                    </a:cubicBezTo>
                    <a:cubicBezTo>
                      <a:pt x="12364" y="14061"/>
                      <a:pt x="12532" y="14090"/>
                      <a:pt x="12702" y="14171"/>
                    </a:cubicBezTo>
                    <a:cubicBezTo>
                      <a:pt x="12957" y="14266"/>
                      <a:pt x="13180" y="14457"/>
                      <a:pt x="13371" y="14648"/>
                    </a:cubicBezTo>
                    <a:cubicBezTo>
                      <a:pt x="13689" y="14998"/>
                      <a:pt x="13976" y="15380"/>
                      <a:pt x="14294" y="15762"/>
                    </a:cubicBezTo>
                    <a:cubicBezTo>
                      <a:pt x="14132" y="15857"/>
                      <a:pt x="13958" y="15889"/>
                      <a:pt x="13780" y="15889"/>
                    </a:cubicBezTo>
                    <a:cubicBezTo>
                      <a:pt x="13539" y="15889"/>
                      <a:pt x="13290" y="15831"/>
                      <a:pt x="13052" y="15794"/>
                    </a:cubicBezTo>
                    <a:cubicBezTo>
                      <a:pt x="12670" y="15731"/>
                      <a:pt x="12256" y="15603"/>
                      <a:pt x="11874" y="15571"/>
                    </a:cubicBezTo>
                    <a:cubicBezTo>
                      <a:pt x="11779" y="15565"/>
                      <a:pt x="11685" y="15563"/>
                      <a:pt x="11591" y="15563"/>
                    </a:cubicBezTo>
                    <a:cubicBezTo>
                      <a:pt x="11217" y="15563"/>
                      <a:pt x="10856" y="15603"/>
                      <a:pt x="10474" y="15603"/>
                    </a:cubicBezTo>
                    <a:cubicBezTo>
                      <a:pt x="10283" y="15603"/>
                      <a:pt x="10060" y="15603"/>
                      <a:pt x="9837" y="15540"/>
                    </a:cubicBezTo>
                    <a:cubicBezTo>
                      <a:pt x="9742" y="15508"/>
                      <a:pt x="9646" y="15380"/>
                      <a:pt x="9582" y="15285"/>
                    </a:cubicBezTo>
                    <a:cubicBezTo>
                      <a:pt x="9668" y="15228"/>
                      <a:pt x="9753" y="15121"/>
                      <a:pt x="9838" y="15121"/>
                    </a:cubicBezTo>
                    <a:cubicBezTo>
                      <a:pt x="9848" y="15121"/>
                      <a:pt x="9859" y="15122"/>
                      <a:pt x="9869" y="15126"/>
                    </a:cubicBezTo>
                    <a:cubicBezTo>
                      <a:pt x="10155" y="15126"/>
                      <a:pt x="10474" y="15158"/>
                      <a:pt x="10792" y="15221"/>
                    </a:cubicBezTo>
                    <a:lnTo>
                      <a:pt x="11174" y="15221"/>
                    </a:lnTo>
                    <a:cubicBezTo>
                      <a:pt x="11715" y="15189"/>
                      <a:pt x="11843" y="14967"/>
                      <a:pt x="11620" y="14489"/>
                    </a:cubicBezTo>
                    <a:lnTo>
                      <a:pt x="11620" y="14489"/>
                    </a:lnTo>
                    <a:cubicBezTo>
                      <a:pt x="11556" y="14521"/>
                      <a:pt x="11429" y="14553"/>
                      <a:pt x="11397" y="14616"/>
                    </a:cubicBezTo>
                    <a:cubicBezTo>
                      <a:pt x="11359" y="14809"/>
                      <a:pt x="11262" y="14873"/>
                      <a:pt x="11129" y="14873"/>
                    </a:cubicBezTo>
                    <a:cubicBezTo>
                      <a:pt x="11041" y="14873"/>
                      <a:pt x="10938" y="14845"/>
                      <a:pt x="10824" y="14807"/>
                    </a:cubicBezTo>
                    <a:cubicBezTo>
                      <a:pt x="10409" y="14676"/>
                      <a:pt x="9994" y="14590"/>
                      <a:pt x="9569" y="14590"/>
                    </a:cubicBezTo>
                    <a:cubicBezTo>
                      <a:pt x="9374" y="14590"/>
                      <a:pt x="9177" y="14608"/>
                      <a:pt x="8977" y="14648"/>
                    </a:cubicBezTo>
                    <a:cubicBezTo>
                      <a:pt x="8924" y="14657"/>
                      <a:pt x="8870" y="14661"/>
                      <a:pt x="8816" y="14661"/>
                    </a:cubicBezTo>
                    <a:cubicBezTo>
                      <a:pt x="8457" y="14661"/>
                      <a:pt x="8104" y="14484"/>
                      <a:pt x="7800" y="14234"/>
                    </a:cubicBezTo>
                    <a:cubicBezTo>
                      <a:pt x="7545" y="14012"/>
                      <a:pt x="7290" y="13789"/>
                      <a:pt x="6876" y="13789"/>
                    </a:cubicBezTo>
                    <a:cubicBezTo>
                      <a:pt x="6858" y="13791"/>
                      <a:pt x="6840" y="13792"/>
                      <a:pt x="6822" y="13792"/>
                    </a:cubicBezTo>
                    <a:cubicBezTo>
                      <a:pt x="6570" y="13792"/>
                      <a:pt x="6427" y="13583"/>
                      <a:pt x="6367" y="13375"/>
                    </a:cubicBezTo>
                    <a:cubicBezTo>
                      <a:pt x="6208" y="12834"/>
                      <a:pt x="6049" y="12261"/>
                      <a:pt x="6463" y="11783"/>
                    </a:cubicBezTo>
                    <a:cubicBezTo>
                      <a:pt x="6558" y="11688"/>
                      <a:pt x="6685" y="11624"/>
                      <a:pt x="6749" y="11528"/>
                    </a:cubicBezTo>
                    <a:cubicBezTo>
                      <a:pt x="6876" y="11401"/>
                      <a:pt x="7004" y="11274"/>
                      <a:pt x="7004" y="11146"/>
                    </a:cubicBezTo>
                    <a:cubicBezTo>
                      <a:pt x="7004" y="10573"/>
                      <a:pt x="7513" y="10414"/>
                      <a:pt x="7959" y="10255"/>
                    </a:cubicBezTo>
                    <a:cubicBezTo>
                      <a:pt x="8150" y="10160"/>
                      <a:pt x="8341" y="10128"/>
                      <a:pt x="8500" y="10064"/>
                    </a:cubicBezTo>
                    <a:cubicBezTo>
                      <a:pt x="8699" y="9957"/>
                      <a:pt x="8891" y="9909"/>
                      <a:pt x="9082" y="9909"/>
                    </a:cubicBezTo>
                    <a:cubicBezTo>
                      <a:pt x="9289" y="9909"/>
                      <a:pt x="9495" y="9965"/>
                      <a:pt x="9710" y="10064"/>
                    </a:cubicBezTo>
                    <a:cubicBezTo>
                      <a:pt x="9950" y="10190"/>
                      <a:pt x="10140" y="10251"/>
                      <a:pt x="10307" y="10251"/>
                    </a:cubicBezTo>
                    <a:cubicBezTo>
                      <a:pt x="10562" y="10251"/>
                      <a:pt x="10765" y="10110"/>
                      <a:pt x="11015" y="9841"/>
                    </a:cubicBezTo>
                    <a:cubicBezTo>
                      <a:pt x="11202" y="9613"/>
                      <a:pt x="11456" y="9560"/>
                      <a:pt x="11734" y="9560"/>
                    </a:cubicBezTo>
                    <a:cubicBezTo>
                      <a:pt x="11883" y="9560"/>
                      <a:pt x="12038" y="9575"/>
                      <a:pt x="12193" y="9587"/>
                    </a:cubicBezTo>
                    <a:cubicBezTo>
                      <a:pt x="12321" y="9605"/>
                      <a:pt x="12450" y="9623"/>
                      <a:pt x="12567" y="9623"/>
                    </a:cubicBezTo>
                    <a:cubicBezTo>
                      <a:pt x="12652" y="9623"/>
                      <a:pt x="12730" y="9613"/>
                      <a:pt x="12798" y="9587"/>
                    </a:cubicBezTo>
                    <a:cubicBezTo>
                      <a:pt x="12910" y="9541"/>
                      <a:pt x="13011" y="9520"/>
                      <a:pt x="13104" y="9520"/>
                    </a:cubicBezTo>
                    <a:cubicBezTo>
                      <a:pt x="13274" y="9520"/>
                      <a:pt x="13418" y="9591"/>
                      <a:pt x="13562" y="9714"/>
                    </a:cubicBezTo>
                    <a:cubicBezTo>
                      <a:pt x="13689" y="9798"/>
                      <a:pt x="13797" y="9839"/>
                      <a:pt x="13897" y="9839"/>
                    </a:cubicBezTo>
                    <a:cubicBezTo>
                      <a:pt x="14024" y="9839"/>
                      <a:pt x="14138" y="9774"/>
                      <a:pt x="14262" y="9650"/>
                    </a:cubicBezTo>
                    <a:cubicBezTo>
                      <a:pt x="14442" y="9443"/>
                      <a:pt x="14610" y="9349"/>
                      <a:pt x="14768" y="9349"/>
                    </a:cubicBezTo>
                    <a:cubicBezTo>
                      <a:pt x="14974" y="9349"/>
                      <a:pt x="15164" y="9507"/>
                      <a:pt x="15344" y="9778"/>
                    </a:cubicBezTo>
                    <a:cubicBezTo>
                      <a:pt x="15535" y="10096"/>
                      <a:pt x="15599" y="10446"/>
                      <a:pt x="15726" y="10764"/>
                    </a:cubicBezTo>
                    <a:cubicBezTo>
                      <a:pt x="15822" y="11051"/>
                      <a:pt x="15854" y="11401"/>
                      <a:pt x="16331" y="11528"/>
                    </a:cubicBezTo>
                    <a:cubicBezTo>
                      <a:pt x="16300" y="11369"/>
                      <a:pt x="16331" y="11242"/>
                      <a:pt x="16300" y="11115"/>
                    </a:cubicBezTo>
                    <a:cubicBezTo>
                      <a:pt x="16204" y="10733"/>
                      <a:pt x="16109" y="10319"/>
                      <a:pt x="16013" y="9937"/>
                    </a:cubicBezTo>
                    <a:cubicBezTo>
                      <a:pt x="15949" y="9618"/>
                      <a:pt x="15981" y="9364"/>
                      <a:pt x="16300" y="9236"/>
                    </a:cubicBezTo>
                    <a:cubicBezTo>
                      <a:pt x="16437" y="9168"/>
                      <a:pt x="16581" y="9134"/>
                      <a:pt x="16722" y="9134"/>
                    </a:cubicBezTo>
                    <a:cubicBezTo>
                      <a:pt x="16909" y="9134"/>
                      <a:pt x="17092" y="9192"/>
                      <a:pt x="17255" y="9300"/>
                    </a:cubicBezTo>
                    <a:cubicBezTo>
                      <a:pt x="17509" y="9459"/>
                      <a:pt x="17700" y="9650"/>
                      <a:pt x="17923" y="9841"/>
                    </a:cubicBezTo>
                    <a:cubicBezTo>
                      <a:pt x="18369" y="10223"/>
                      <a:pt x="18846" y="10573"/>
                      <a:pt x="19610" y="10669"/>
                    </a:cubicBezTo>
                    <a:cubicBezTo>
                      <a:pt x="19483" y="10510"/>
                      <a:pt x="19419" y="10446"/>
                      <a:pt x="19356" y="10382"/>
                    </a:cubicBezTo>
                    <a:cubicBezTo>
                      <a:pt x="18974" y="10064"/>
                      <a:pt x="18592" y="9778"/>
                      <a:pt x="18241" y="9459"/>
                    </a:cubicBezTo>
                    <a:cubicBezTo>
                      <a:pt x="18050" y="9332"/>
                      <a:pt x="18082" y="9141"/>
                      <a:pt x="18273" y="9013"/>
                    </a:cubicBezTo>
                    <a:cubicBezTo>
                      <a:pt x="18623" y="8759"/>
                      <a:pt x="19037" y="8536"/>
                      <a:pt x="19388" y="8281"/>
                    </a:cubicBezTo>
                    <a:cubicBezTo>
                      <a:pt x="19657" y="8066"/>
                      <a:pt x="19926" y="7987"/>
                      <a:pt x="20252" y="7987"/>
                    </a:cubicBezTo>
                    <a:cubicBezTo>
                      <a:pt x="20312" y="7987"/>
                      <a:pt x="20374" y="7990"/>
                      <a:pt x="20438" y="7995"/>
                    </a:cubicBezTo>
                    <a:cubicBezTo>
                      <a:pt x="20502" y="7995"/>
                      <a:pt x="20597" y="7963"/>
                      <a:pt x="20693" y="7931"/>
                    </a:cubicBezTo>
                    <a:cubicBezTo>
                      <a:pt x="20661" y="7867"/>
                      <a:pt x="20597" y="7804"/>
                      <a:pt x="20597" y="7740"/>
                    </a:cubicBezTo>
                    <a:cubicBezTo>
                      <a:pt x="20565" y="7517"/>
                      <a:pt x="20534" y="7263"/>
                      <a:pt x="20565" y="7008"/>
                    </a:cubicBezTo>
                    <a:cubicBezTo>
                      <a:pt x="20693" y="6467"/>
                      <a:pt x="20597" y="5926"/>
                      <a:pt x="20247" y="5416"/>
                    </a:cubicBezTo>
                    <a:cubicBezTo>
                      <a:pt x="20183" y="5321"/>
                      <a:pt x="20056" y="5257"/>
                      <a:pt x="19961" y="5193"/>
                    </a:cubicBezTo>
                    <a:cubicBezTo>
                      <a:pt x="19929" y="5193"/>
                      <a:pt x="19897" y="5225"/>
                      <a:pt x="19865" y="5225"/>
                    </a:cubicBezTo>
                    <a:cubicBezTo>
                      <a:pt x="19865" y="5352"/>
                      <a:pt x="19865" y="5480"/>
                      <a:pt x="19897" y="5607"/>
                    </a:cubicBezTo>
                    <a:cubicBezTo>
                      <a:pt x="20152" y="6212"/>
                      <a:pt x="20183" y="6817"/>
                      <a:pt x="19929" y="7390"/>
                    </a:cubicBezTo>
                    <a:cubicBezTo>
                      <a:pt x="19897" y="7454"/>
                      <a:pt x="19865" y="7485"/>
                      <a:pt x="19801" y="7517"/>
                    </a:cubicBezTo>
                    <a:cubicBezTo>
                      <a:pt x="19547" y="7708"/>
                      <a:pt x="19292" y="7931"/>
                      <a:pt x="19005" y="8090"/>
                    </a:cubicBezTo>
                    <a:cubicBezTo>
                      <a:pt x="18783" y="8218"/>
                      <a:pt x="18496" y="8345"/>
                      <a:pt x="18241" y="8345"/>
                    </a:cubicBezTo>
                    <a:cubicBezTo>
                      <a:pt x="18202" y="8341"/>
                      <a:pt x="18164" y="8339"/>
                      <a:pt x="18129" y="8339"/>
                    </a:cubicBezTo>
                    <a:cubicBezTo>
                      <a:pt x="17884" y="8339"/>
                      <a:pt x="17748" y="8436"/>
                      <a:pt x="17637" y="8631"/>
                    </a:cubicBezTo>
                    <a:cubicBezTo>
                      <a:pt x="17553" y="8778"/>
                      <a:pt x="17442" y="8856"/>
                      <a:pt x="17303" y="8856"/>
                    </a:cubicBezTo>
                    <a:cubicBezTo>
                      <a:pt x="17231" y="8856"/>
                      <a:pt x="17151" y="8834"/>
                      <a:pt x="17064" y="8791"/>
                    </a:cubicBezTo>
                    <a:cubicBezTo>
                      <a:pt x="16878" y="8704"/>
                      <a:pt x="16702" y="8661"/>
                      <a:pt x="16533" y="8661"/>
                    </a:cubicBezTo>
                    <a:cubicBezTo>
                      <a:pt x="16269" y="8661"/>
                      <a:pt x="16024" y="8768"/>
                      <a:pt x="15790" y="8982"/>
                    </a:cubicBezTo>
                    <a:cubicBezTo>
                      <a:pt x="15695" y="9045"/>
                      <a:pt x="15504" y="9045"/>
                      <a:pt x="15376" y="9077"/>
                    </a:cubicBezTo>
                    <a:cubicBezTo>
                      <a:pt x="15344" y="8950"/>
                      <a:pt x="15281" y="8791"/>
                      <a:pt x="15313" y="8663"/>
                    </a:cubicBezTo>
                    <a:cubicBezTo>
                      <a:pt x="15313" y="8504"/>
                      <a:pt x="15376" y="8377"/>
                      <a:pt x="15472" y="8281"/>
                    </a:cubicBezTo>
                    <a:cubicBezTo>
                      <a:pt x="15949" y="7772"/>
                      <a:pt x="16395" y="7199"/>
                      <a:pt x="17095" y="6912"/>
                    </a:cubicBezTo>
                    <a:cubicBezTo>
                      <a:pt x="17233" y="6857"/>
                      <a:pt x="17441" y="6779"/>
                      <a:pt x="17578" y="6779"/>
                    </a:cubicBezTo>
                    <a:cubicBezTo>
                      <a:pt x="17599" y="6779"/>
                      <a:pt x="17619" y="6781"/>
                      <a:pt x="17637" y="6785"/>
                    </a:cubicBezTo>
                    <a:cubicBezTo>
                      <a:pt x="17734" y="6823"/>
                      <a:pt x="17820" y="6839"/>
                      <a:pt x="17895" y="6839"/>
                    </a:cubicBezTo>
                    <a:cubicBezTo>
                      <a:pt x="18137" y="6839"/>
                      <a:pt x="18272" y="6669"/>
                      <a:pt x="18369" y="6499"/>
                    </a:cubicBezTo>
                    <a:cubicBezTo>
                      <a:pt x="18473" y="6353"/>
                      <a:pt x="18603" y="6303"/>
                      <a:pt x="18726" y="6303"/>
                    </a:cubicBezTo>
                    <a:cubicBezTo>
                      <a:pt x="18791" y="6303"/>
                      <a:pt x="18855" y="6317"/>
                      <a:pt x="18910" y="6339"/>
                    </a:cubicBezTo>
                    <a:cubicBezTo>
                      <a:pt x="19101" y="6371"/>
                      <a:pt x="19228" y="6562"/>
                      <a:pt x="19324" y="6690"/>
                    </a:cubicBezTo>
                    <a:cubicBezTo>
                      <a:pt x="19419" y="6785"/>
                      <a:pt x="19451" y="6912"/>
                      <a:pt x="19547" y="7103"/>
                    </a:cubicBezTo>
                    <a:cubicBezTo>
                      <a:pt x="19833" y="6562"/>
                      <a:pt x="19770" y="6308"/>
                      <a:pt x="19324" y="5989"/>
                    </a:cubicBezTo>
                    <a:cubicBezTo>
                      <a:pt x="19037" y="5798"/>
                      <a:pt x="18942" y="5225"/>
                      <a:pt x="19133" y="4907"/>
                    </a:cubicBezTo>
                    <a:cubicBezTo>
                      <a:pt x="19244" y="4759"/>
                      <a:pt x="19441" y="4675"/>
                      <a:pt x="19656" y="4675"/>
                    </a:cubicBezTo>
                    <a:cubicBezTo>
                      <a:pt x="19810" y="4675"/>
                      <a:pt x="19973" y="4718"/>
                      <a:pt x="20120" y="4811"/>
                    </a:cubicBezTo>
                    <a:cubicBezTo>
                      <a:pt x="20374" y="4970"/>
                      <a:pt x="20629" y="5193"/>
                      <a:pt x="20884" y="5384"/>
                    </a:cubicBezTo>
                    <a:cubicBezTo>
                      <a:pt x="21075" y="5512"/>
                      <a:pt x="21266" y="5607"/>
                      <a:pt x="21520" y="5671"/>
                    </a:cubicBezTo>
                    <a:cubicBezTo>
                      <a:pt x="21266" y="5034"/>
                      <a:pt x="20725" y="4620"/>
                      <a:pt x="20152" y="4238"/>
                    </a:cubicBezTo>
                    <a:cubicBezTo>
                      <a:pt x="20348" y="4075"/>
                      <a:pt x="20477" y="3995"/>
                      <a:pt x="20603" y="3995"/>
                    </a:cubicBezTo>
                    <a:close/>
                    <a:moveTo>
                      <a:pt x="13131" y="0"/>
                    </a:moveTo>
                    <a:cubicBezTo>
                      <a:pt x="12793" y="0"/>
                      <a:pt x="12461" y="71"/>
                      <a:pt x="12129" y="163"/>
                    </a:cubicBezTo>
                    <a:cubicBezTo>
                      <a:pt x="11891" y="215"/>
                      <a:pt x="11652" y="247"/>
                      <a:pt x="11409" y="247"/>
                    </a:cubicBezTo>
                    <a:cubicBezTo>
                      <a:pt x="11197" y="247"/>
                      <a:pt x="10982" y="223"/>
                      <a:pt x="10760" y="163"/>
                    </a:cubicBezTo>
                    <a:cubicBezTo>
                      <a:pt x="10668" y="148"/>
                      <a:pt x="10577" y="140"/>
                      <a:pt x="10488" y="140"/>
                    </a:cubicBezTo>
                    <a:cubicBezTo>
                      <a:pt x="10212" y="140"/>
                      <a:pt x="9959" y="217"/>
                      <a:pt x="9742" y="386"/>
                    </a:cubicBezTo>
                    <a:cubicBezTo>
                      <a:pt x="9614" y="482"/>
                      <a:pt x="9455" y="514"/>
                      <a:pt x="9296" y="514"/>
                    </a:cubicBezTo>
                    <a:cubicBezTo>
                      <a:pt x="9073" y="514"/>
                      <a:pt x="8850" y="418"/>
                      <a:pt x="8627" y="418"/>
                    </a:cubicBezTo>
                    <a:cubicBezTo>
                      <a:pt x="8476" y="412"/>
                      <a:pt x="8324" y="407"/>
                      <a:pt x="8173" y="407"/>
                    </a:cubicBezTo>
                    <a:cubicBezTo>
                      <a:pt x="7536" y="407"/>
                      <a:pt x="6926" y="496"/>
                      <a:pt x="6463" y="959"/>
                    </a:cubicBezTo>
                    <a:cubicBezTo>
                      <a:pt x="6367" y="1055"/>
                      <a:pt x="6208" y="1118"/>
                      <a:pt x="6081" y="1150"/>
                    </a:cubicBezTo>
                    <a:cubicBezTo>
                      <a:pt x="4934" y="1246"/>
                      <a:pt x="4107" y="1819"/>
                      <a:pt x="3438" y="2615"/>
                    </a:cubicBezTo>
                    <a:cubicBezTo>
                      <a:pt x="3311" y="2774"/>
                      <a:pt x="3152" y="2933"/>
                      <a:pt x="2961" y="3029"/>
                    </a:cubicBezTo>
                    <a:cubicBezTo>
                      <a:pt x="2197" y="3315"/>
                      <a:pt x="1783" y="3888"/>
                      <a:pt x="1369" y="4461"/>
                    </a:cubicBezTo>
                    <a:cubicBezTo>
                      <a:pt x="1146" y="4748"/>
                      <a:pt x="1178" y="5098"/>
                      <a:pt x="828" y="5352"/>
                    </a:cubicBezTo>
                    <a:cubicBezTo>
                      <a:pt x="255" y="5766"/>
                      <a:pt x="0" y="6339"/>
                      <a:pt x="223" y="7072"/>
                    </a:cubicBezTo>
                    <a:cubicBezTo>
                      <a:pt x="318" y="7390"/>
                      <a:pt x="382" y="7708"/>
                      <a:pt x="318" y="8027"/>
                    </a:cubicBezTo>
                    <a:cubicBezTo>
                      <a:pt x="191" y="8982"/>
                      <a:pt x="541" y="9809"/>
                      <a:pt x="1242" y="10573"/>
                    </a:cubicBezTo>
                    <a:cubicBezTo>
                      <a:pt x="2229" y="11624"/>
                      <a:pt x="3629" y="12070"/>
                      <a:pt x="4934" y="12611"/>
                    </a:cubicBezTo>
                    <a:cubicBezTo>
                      <a:pt x="5189" y="12706"/>
                      <a:pt x="5380" y="12770"/>
                      <a:pt x="5380" y="13025"/>
                    </a:cubicBezTo>
                    <a:cubicBezTo>
                      <a:pt x="5380" y="13120"/>
                      <a:pt x="5444" y="13216"/>
                      <a:pt x="5476" y="13279"/>
                    </a:cubicBezTo>
                    <a:cubicBezTo>
                      <a:pt x="5667" y="13566"/>
                      <a:pt x="5762" y="13948"/>
                      <a:pt x="6049" y="14107"/>
                    </a:cubicBezTo>
                    <a:cubicBezTo>
                      <a:pt x="6845" y="14616"/>
                      <a:pt x="7672" y="15062"/>
                      <a:pt x="8532" y="15508"/>
                    </a:cubicBezTo>
                    <a:cubicBezTo>
                      <a:pt x="9041" y="15762"/>
                      <a:pt x="9519" y="16113"/>
                      <a:pt x="10155" y="16144"/>
                    </a:cubicBezTo>
                    <a:cubicBezTo>
                      <a:pt x="11110" y="16144"/>
                      <a:pt x="12097" y="16272"/>
                      <a:pt x="13052" y="16495"/>
                    </a:cubicBezTo>
                    <a:cubicBezTo>
                      <a:pt x="13404" y="16565"/>
                      <a:pt x="13755" y="16604"/>
                      <a:pt x="14101" y="16604"/>
                    </a:cubicBezTo>
                    <a:cubicBezTo>
                      <a:pt x="14539" y="16604"/>
                      <a:pt x="14967" y="16541"/>
                      <a:pt x="15376" y="16399"/>
                    </a:cubicBezTo>
                    <a:cubicBezTo>
                      <a:pt x="15529" y="16348"/>
                      <a:pt x="15672" y="16328"/>
                      <a:pt x="15808" y="16328"/>
                    </a:cubicBezTo>
                    <a:cubicBezTo>
                      <a:pt x="16013" y="16328"/>
                      <a:pt x="16204" y="16374"/>
                      <a:pt x="16395" y="16431"/>
                    </a:cubicBezTo>
                    <a:cubicBezTo>
                      <a:pt x="16592" y="16502"/>
                      <a:pt x="16788" y="16544"/>
                      <a:pt x="16985" y="16544"/>
                    </a:cubicBezTo>
                    <a:cubicBezTo>
                      <a:pt x="17139" y="16544"/>
                      <a:pt x="17292" y="16519"/>
                      <a:pt x="17446" y="16463"/>
                    </a:cubicBezTo>
                    <a:cubicBezTo>
                      <a:pt x="17509" y="16431"/>
                      <a:pt x="17589" y="16423"/>
                      <a:pt x="17672" y="16423"/>
                    </a:cubicBezTo>
                    <a:cubicBezTo>
                      <a:pt x="17756" y="16423"/>
                      <a:pt x="17844" y="16431"/>
                      <a:pt x="17923" y="16431"/>
                    </a:cubicBezTo>
                    <a:cubicBezTo>
                      <a:pt x="18270" y="16489"/>
                      <a:pt x="18610" y="16540"/>
                      <a:pt x="18941" y="16540"/>
                    </a:cubicBezTo>
                    <a:cubicBezTo>
                      <a:pt x="19339" y="16540"/>
                      <a:pt x="19723" y="16466"/>
                      <a:pt x="20088" y="16240"/>
                    </a:cubicBezTo>
                    <a:cubicBezTo>
                      <a:pt x="20215" y="16176"/>
                      <a:pt x="20374" y="16113"/>
                      <a:pt x="20534" y="16081"/>
                    </a:cubicBezTo>
                    <a:cubicBezTo>
                      <a:pt x="20979" y="15985"/>
                      <a:pt x="21425" y="15890"/>
                      <a:pt x="21871" y="15794"/>
                    </a:cubicBezTo>
                    <a:cubicBezTo>
                      <a:pt x="22068" y="15753"/>
                      <a:pt x="22258" y="15728"/>
                      <a:pt x="22444" y="15728"/>
                    </a:cubicBezTo>
                    <a:cubicBezTo>
                      <a:pt x="22828" y="15728"/>
                      <a:pt x="23193" y="15834"/>
                      <a:pt x="23558" y="16113"/>
                    </a:cubicBezTo>
                    <a:cubicBezTo>
                      <a:pt x="23833" y="16327"/>
                      <a:pt x="24072" y="16423"/>
                      <a:pt x="24306" y="16423"/>
                    </a:cubicBezTo>
                    <a:cubicBezTo>
                      <a:pt x="24558" y="16423"/>
                      <a:pt x="24805" y="16311"/>
                      <a:pt x="25086" y="16113"/>
                    </a:cubicBezTo>
                    <a:cubicBezTo>
                      <a:pt x="25818" y="15571"/>
                      <a:pt x="26296" y="14903"/>
                      <a:pt x="26423" y="14043"/>
                    </a:cubicBezTo>
                    <a:lnTo>
                      <a:pt x="26519" y="14043"/>
                    </a:lnTo>
                    <a:cubicBezTo>
                      <a:pt x="26582" y="13279"/>
                      <a:pt x="26678" y="12515"/>
                      <a:pt x="26710" y="11751"/>
                    </a:cubicBezTo>
                    <a:cubicBezTo>
                      <a:pt x="26741" y="10955"/>
                      <a:pt x="26741" y="10160"/>
                      <a:pt x="26391" y="9395"/>
                    </a:cubicBezTo>
                    <a:cubicBezTo>
                      <a:pt x="26168" y="8918"/>
                      <a:pt x="25786" y="8536"/>
                      <a:pt x="25595" y="8027"/>
                    </a:cubicBezTo>
                    <a:cubicBezTo>
                      <a:pt x="25181" y="6721"/>
                      <a:pt x="24258" y="5575"/>
                      <a:pt x="23558" y="4366"/>
                    </a:cubicBezTo>
                    <a:cubicBezTo>
                      <a:pt x="23399" y="4143"/>
                      <a:pt x="23080" y="3984"/>
                      <a:pt x="22826" y="3824"/>
                    </a:cubicBezTo>
                    <a:cubicBezTo>
                      <a:pt x="22571" y="3602"/>
                      <a:pt x="22284" y="3442"/>
                      <a:pt x="22062" y="3220"/>
                    </a:cubicBezTo>
                    <a:cubicBezTo>
                      <a:pt x="21711" y="2965"/>
                      <a:pt x="21457" y="2647"/>
                      <a:pt x="21107" y="2392"/>
                    </a:cubicBezTo>
                    <a:cubicBezTo>
                      <a:pt x="20502" y="1946"/>
                      <a:pt x="19706" y="1787"/>
                      <a:pt x="19101" y="1278"/>
                    </a:cubicBezTo>
                    <a:cubicBezTo>
                      <a:pt x="18974" y="1150"/>
                      <a:pt x="18751" y="1055"/>
                      <a:pt x="18560" y="1055"/>
                    </a:cubicBezTo>
                    <a:cubicBezTo>
                      <a:pt x="17796" y="1023"/>
                      <a:pt x="17127" y="736"/>
                      <a:pt x="16395" y="609"/>
                    </a:cubicBezTo>
                    <a:cubicBezTo>
                      <a:pt x="16294" y="587"/>
                      <a:pt x="16188" y="576"/>
                      <a:pt x="16083" y="576"/>
                    </a:cubicBezTo>
                    <a:cubicBezTo>
                      <a:pt x="15891" y="576"/>
                      <a:pt x="15700" y="611"/>
                      <a:pt x="15535" y="673"/>
                    </a:cubicBezTo>
                    <a:cubicBezTo>
                      <a:pt x="15423" y="703"/>
                      <a:pt x="15321" y="718"/>
                      <a:pt x="15224" y="718"/>
                    </a:cubicBezTo>
                    <a:cubicBezTo>
                      <a:pt x="15019" y="718"/>
                      <a:pt x="14839" y="654"/>
                      <a:pt x="14644" y="545"/>
                    </a:cubicBezTo>
                    <a:cubicBezTo>
                      <a:pt x="14389" y="386"/>
                      <a:pt x="14135" y="227"/>
                      <a:pt x="13880" y="132"/>
                    </a:cubicBezTo>
                    <a:cubicBezTo>
                      <a:pt x="13626" y="38"/>
                      <a:pt x="13377" y="0"/>
                      <a:pt x="13131" y="0"/>
                    </a:cubicBezTo>
                    <a:close/>
                  </a:path>
                </a:pathLst>
              </a:custGeom>
              <a:solidFill>
                <a:srgbClr val="FED2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9"/>
              <p:cNvSpPr/>
              <p:nvPr/>
            </p:nvSpPr>
            <p:spPr>
              <a:xfrm>
                <a:off x="4034680" y="1517660"/>
                <a:ext cx="31872" cy="141743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7196" fill="none" extrusionOk="0">
                    <a:moveTo>
                      <a:pt x="1593" y="1"/>
                    </a:moveTo>
                    <a:cubicBezTo>
                      <a:pt x="860" y="1051"/>
                      <a:pt x="383" y="2261"/>
                      <a:pt x="192" y="3534"/>
                    </a:cubicBezTo>
                    <a:cubicBezTo>
                      <a:pt x="1" y="4744"/>
                      <a:pt x="65" y="6017"/>
                      <a:pt x="383" y="7195"/>
                    </a:cubicBezTo>
                  </a:path>
                </a:pathLst>
              </a:custGeom>
              <a:noFill/>
              <a:ln w="10350" cap="flat" cmpd="sng">
                <a:solidFill>
                  <a:srgbClr val="ECD2F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9"/>
              <p:cNvSpPr/>
              <p:nvPr/>
            </p:nvSpPr>
            <p:spPr>
              <a:xfrm>
                <a:off x="4048706" y="1499479"/>
                <a:ext cx="36314" cy="35771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816" extrusionOk="0">
                    <a:moveTo>
                      <a:pt x="446" y="1560"/>
                    </a:moveTo>
                    <a:cubicBezTo>
                      <a:pt x="96" y="1337"/>
                      <a:pt x="0" y="828"/>
                      <a:pt x="255" y="478"/>
                    </a:cubicBezTo>
                    <a:cubicBezTo>
                      <a:pt x="478" y="96"/>
                      <a:pt x="987" y="0"/>
                      <a:pt x="1337" y="255"/>
                    </a:cubicBezTo>
                    <a:cubicBezTo>
                      <a:pt x="1719" y="510"/>
                      <a:pt x="1815" y="987"/>
                      <a:pt x="1560" y="1369"/>
                    </a:cubicBezTo>
                    <a:cubicBezTo>
                      <a:pt x="1305" y="1720"/>
                      <a:pt x="828" y="1815"/>
                      <a:pt x="446" y="1560"/>
                    </a:cubicBezTo>
                    <a:close/>
                  </a:path>
                </a:pathLst>
              </a:custGeom>
              <a:solidFill>
                <a:srgbClr val="ECD2F3"/>
              </a:solidFill>
              <a:ln w="5575" cap="flat" cmpd="sng">
                <a:solidFill>
                  <a:srgbClr val="ECD2F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9"/>
              <p:cNvSpPr/>
              <p:nvPr/>
            </p:nvSpPr>
            <p:spPr>
              <a:xfrm>
                <a:off x="4013032" y="1614867"/>
                <a:ext cx="36954" cy="54562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770" extrusionOk="0">
                    <a:moveTo>
                      <a:pt x="1847" y="0"/>
                    </a:moveTo>
                    <a:lnTo>
                      <a:pt x="1592" y="2770"/>
                    </a:lnTo>
                    <a:lnTo>
                      <a:pt x="0" y="509"/>
                    </a:lnTo>
                    <a:cubicBezTo>
                      <a:pt x="637" y="764"/>
                      <a:pt x="1401" y="573"/>
                      <a:pt x="1847" y="0"/>
                    </a:cubicBezTo>
                    <a:close/>
                  </a:path>
                </a:pathLst>
              </a:custGeom>
              <a:solidFill>
                <a:srgbClr val="ECD2F3"/>
              </a:solidFill>
              <a:ln w="3975" cap="flat" cmpd="sng">
                <a:solidFill>
                  <a:srgbClr val="ECD2F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9"/>
              <p:cNvSpPr/>
              <p:nvPr/>
            </p:nvSpPr>
            <p:spPr>
              <a:xfrm>
                <a:off x="3750614" y="1409816"/>
                <a:ext cx="80270" cy="39513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2006" extrusionOk="0">
                    <a:moveTo>
                      <a:pt x="574" y="0"/>
                    </a:moveTo>
                    <a:cubicBezTo>
                      <a:pt x="382" y="64"/>
                      <a:pt x="191" y="96"/>
                      <a:pt x="0" y="96"/>
                    </a:cubicBezTo>
                    <a:cubicBezTo>
                      <a:pt x="96" y="96"/>
                      <a:pt x="160" y="96"/>
                      <a:pt x="223" y="127"/>
                    </a:cubicBezTo>
                    <a:cubicBezTo>
                      <a:pt x="446" y="159"/>
                      <a:pt x="669" y="223"/>
                      <a:pt x="860" y="287"/>
                    </a:cubicBezTo>
                    <a:cubicBezTo>
                      <a:pt x="1720" y="541"/>
                      <a:pt x="2515" y="987"/>
                      <a:pt x="3057" y="1369"/>
                    </a:cubicBezTo>
                    <a:cubicBezTo>
                      <a:pt x="3630" y="1719"/>
                      <a:pt x="3980" y="2006"/>
                      <a:pt x="3980" y="2006"/>
                    </a:cubicBezTo>
                    <a:lnTo>
                      <a:pt x="4012" y="1974"/>
                    </a:lnTo>
                    <a:cubicBezTo>
                      <a:pt x="4012" y="1974"/>
                      <a:pt x="3661" y="1687"/>
                      <a:pt x="3120" y="1273"/>
                    </a:cubicBezTo>
                    <a:cubicBezTo>
                      <a:pt x="2579" y="860"/>
                      <a:pt x="1751" y="446"/>
                      <a:pt x="860" y="127"/>
                    </a:cubicBezTo>
                    <a:cubicBezTo>
                      <a:pt x="765" y="96"/>
                      <a:pt x="669" y="32"/>
                      <a:pt x="574" y="0"/>
                    </a:cubicBezTo>
                    <a:close/>
                  </a:path>
                </a:pathLst>
              </a:custGeom>
              <a:solidFill>
                <a:srgbClr val="A8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9"/>
              <p:cNvSpPr/>
              <p:nvPr/>
            </p:nvSpPr>
            <p:spPr>
              <a:xfrm>
                <a:off x="3898389" y="1400401"/>
                <a:ext cx="21668" cy="14048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7132" extrusionOk="0">
                    <a:moveTo>
                      <a:pt x="701" y="1"/>
                    </a:moveTo>
                    <a:cubicBezTo>
                      <a:pt x="701" y="1"/>
                      <a:pt x="701" y="32"/>
                      <a:pt x="701" y="32"/>
                    </a:cubicBezTo>
                    <a:cubicBezTo>
                      <a:pt x="573" y="160"/>
                      <a:pt x="478" y="319"/>
                      <a:pt x="414" y="478"/>
                    </a:cubicBezTo>
                    <a:cubicBezTo>
                      <a:pt x="223" y="860"/>
                      <a:pt x="128" y="1274"/>
                      <a:pt x="64" y="1751"/>
                    </a:cubicBezTo>
                    <a:cubicBezTo>
                      <a:pt x="0" y="2229"/>
                      <a:pt x="32" y="2706"/>
                      <a:pt x="32" y="3216"/>
                    </a:cubicBezTo>
                    <a:cubicBezTo>
                      <a:pt x="64" y="3725"/>
                      <a:pt x="96" y="4203"/>
                      <a:pt x="159" y="4680"/>
                    </a:cubicBezTo>
                    <a:cubicBezTo>
                      <a:pt x="223" y="5126"/>
                      <a:pt x="350" y="5540"/>
                      <a:pt x="446" y="5922"/>
                    </a:cubicBezTo>
                    <a:cubicBezTo>
                      <a:pt x="541" y="6272"/>
                      <a:pt x="605" y="6559"/>
                      <a:pt x="669" y="6781"/>
                    </a:cubicBezTo>
                    <a:cubicBezTo>
                      <a:pt x="701" y="7004"/>
                      <a:pt x="732" y="7100"/>
                      <a:pt x="732" y="7100"/>
                    </a:cubicBezTo>
                    <a:lnTo>
                      <a:pt x="796" y="7132"/>
                    </a:lnTo>
                    <a:cubicBezTo>
                      <a:pt x="796" y="7132"/>
                      <a:pt x="828" y="7100"/>
                      <a:pt x="828" y="7036"/>
                    </a:cubicBezTo>
                    <a:cubicBezTo>
                      <a:pt x="892" y="6972"/>
                      <a:pt x="923" y="6909"/>
                      <a:pt x="955" y="6781"/>
                    </a:cubicBezTo>
                    <a:cubicBezTo>
                      <a:pt x="987" y="6686"/>
                      <a:pt x="1019" y="6559"/>
                      <a:pt x="1051" y="6399"/>
                    </a:cubicBezTo>
                    <a:cubicBezTo>
                      <a:pt x="1051" y="6240"/>
                      <a:pt x="1083" y="6049"/>
                      <a:pt x="1083" y="5890"/>
                    </a:cubicBezTo>
                    <a:cubicBezTo>
                      <a:pt x="1083" y="5508"/>
                      <a:pt x="1051" y="5062"/>
                      <a:pt x="987" y="4617"/>
                    </a:cubicBezTo>
                    <a:cubicBezTo>
                      <a:pt x="892" y="4139"/>
                      <a:pt x="764" y="3662"/>
                      <a:pt x="669" y="3184"/>
                    </a:cubicBezTo>
                    <a:cubicBezTo>
                      <a:pt x="510" y="2229"/>
                      <a:pt x="446" y="1242"/>
                      <a:pt x="669" y="542"/>
                    </a:cubicBezTo>
                    <a:cubicBezTo>
                      <a:pt x="732" y="383"/>
                      <a:pt x="796" y="255"/>
                      <a:pt x="860" y="128"/>
                    </a:cubicBezTo>
                    <a:cubicBezTo>
                      <a:pt x="860" y="96"/>
                      <a:pt x="860" y="96"/>
                      <a:pt x="892" y="64"/>
                    </a:cubicBezTo>
                    <a:cubicBezTo>
                      <a:pt x="828" y="64"/>
                      <a:pt x="764" y="32"/>
                      <a:pt x="701" y="1"/>
                    </a:cubicBezTo>
                    <a:close/>
                  </a:path>
                </a:pathLst>
              </a:custGeom>
              <a:solidFill>
                <a:srgbClr val="A8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9"/>
              <p:cNvSpPr/>
              <p:nvPr/>
            </p:nvSpPr>
            <p:spPr>
              <a:xfrm>
                <a:off x="4009851" y="1408556"/>
                <a:ext cx="70707" cy="36381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847" extrusionOk="0">
                    <a:moveTo>
                      <a:pt x="2674" y="0"/>
                    </a:moveTo>
                    <a:cubicBezTo>
                      <a:pt x="2579" y="32"/>
                      <a:pt x="2483" y="64"/>
                      <a:pt x="2388" y="128"/>
                    </a:cubicBezTo>
                    <a:cubicBezTo>
                      <a:pt x="1688" y="414"/>
                      <a:pt x="1083" y="828"/>
                      <a:pt x="669" y="1178"/>
                    </a:cubicBezTo>
                    <a:cubicBezTo>
                      <a:pt x="255" y="1528"/>
                      <a:pt x="0" y="1815"/>
                      <a:pt x="0" y="1815"/>
                    </a:cubicBezTo>
                    <a:lnTo>
                      <a:pt x="32" y="1847"/>
                    </a:lnTo>
                    <a:cubicBezTo>
                      <a:pt x="32" y="1847"/>
                      <a:pt x="287" y="1592"/>
                      <a:pt x="732" y="1274"/>
                    </a:cubicBezTo>
                    <a:cubicBezTo>
                      <a:pt x="1178" y="955"/>
                      <a:pt x="1783" y="573"/>
                      <a:pt x="2483" y="351"/>
                    </a:cubicBezTo>
                    <a:cubicBezTo>
                      <a:pt x="2643" y="287"/>
                      <a:pt x="2802" y="255"/>
                      <a:pt x="2993" y="223"/>
                    </a:cubicBezTo>
                    <a:cubicBezTo>
                      <a:pt x="3152" y="191"/>
                      <a:pt x="3311" y="160"/>
                      <a:pt x="3470" y="160"/>
                    </a:cubicBezTo>
                    <a:lnTo>
                      <a:pt x="3534" y="160"/>
                    </a:lnTo>
                    <a:cubicBezTo>
                      <a:pt x="3216" y="160"/>
                      <a:pt x="2961" y="96"/>
                      <a:pt x="2674" y="0"/>
                    </a:cubicBezTo>
                    <a:close/>
                  </a:path>
                </a:pathLst>
              </a:custGeom>
              <a:solidFill>
                <a:srgbClr val="A8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9"/>
              <p:cNvSpPr/>
              <p:nvPr/>
            </p:nvSpPr>
            <p:spPr>
              <a:xfrm>
                <a:off x="3309208" y="3323606"/>
                <a:ext cx="1998729" cy="20"/>
              </a:xfrm>
              <a:custGeom>
                <a:avLst/>
                <a:gdLst/>
                <a:ahLst/>
                <a:cxnLst/>
                <a:rect l="l" t="t" r="r" b="b"/>
                <a:pathLst>
                  <a:path w="99899" h="1" fill="none" extrusionOk="0">
                    <a:moveTo>
                      <a:pt x="1" y="1"/>
                    </a:moveTo>
                    <a:lnTo>
                      <a:pt x="99899" y="1"/>
                    </a:lnTo>
                  </a:path>
                </a:pathLst>
              </a:custGeom>
              <a:noFill/>
              <a:ln w="3975" cap="flat" cmpd="sng">
                <a:solidFill>
                  <a:srgbClr val="000000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9"/>
              <p:cNvSpPr/>
              <p:nvPr/>
            </p:nvSpPr>
            <p:spPr>
              <a:xfrm>
                <a:off x="2044254" y="1575354"/>
                <a:ext cx="1631211" cy="20"/>
              </a:xfrm>
              <a:custGeom>
                <a:avLst/>
                <a:gdLst/>
                <a:ahLst/>
                <a:cxnLst/>
                <a:rect l="l" t="t" r="r" b="b"/>
                <a:pathLst>
                  <a:path w="81530" h="1" fill="none" extrusionOk="0">
                    <a:moveTo>
                      <a:pt x="1" y="0"/>
                    </a:moveTo>
                    <a:lnTo>
                      <a:pt x="81530" y="0"/>
                    </a:lnTo>
                  </a:path>
                </a:pathLst>
              </a:custGeom>
              <a:noFill/>
              <a:ln w="3975" cap="flat" cmpd="sng">
                <a:solidFill>
                  <a:srgbClr val="000000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9"/>
              <p:cNvSpPr/>
              <p:nvPr/>
            </p:nvSpPr>
            <p:spPr>
              <a:xfrm>
                <a:off x="441093" y="3684799"/>
                <a:ext cx="1273257" cy="20"/>
              </a:xfrm>
              <a:custGeom>
                <a:avLst/>
                <a:gdLst/>
                <a:ahLst/>
                <a:cxnLst/>
                <a:rect l="l" t="t" r="r" b="b"/>
                <a:pathLst>
                  <a:path w="63639" h="1" fill="none" extrusionOk="0">
                    <a:moveTo>
                      <a:pt x="0" y="1"/>
                    </a:moveTo>
                    <a:lnTo>
                      <a:pt x="63638" y="1"/>
                    </a:lnTo>
                  </a:path>
                </a:pathLst>
              </a:custGeom>
              <a:noFill/>
              <a:ln w="3975" cap="flat" cmpd="sng">
                <a:solidFill>
                  <a:srgbClr val="000000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9"/>
              <p:cNvSpPr/>
              <p:nvPr/>
            </p:nvSpPr>
            <p:spPr>
              <a:xfrm>
                <a:off x="4351879" y="1493216"/>
                <a:ext cx="1506385" cy="20"/>
              </a:xfrm>
              <a:custGeom>
                <a:avLst/>
                <a:gdLst/>
                <a:ahLst/>
                <a:cxnLst/>
                <a:rect l="l" t="t" r="r" b="b"/>
                <a:pathLst>
                  <a:path w="75291" h="1" fill="none" extrusionOk="0">
                    <a:moveTo>
                      <a:pt x="1" y="0"/>
                    </a:moveTo>
                    <a:lnTo>
                      <a:pt x="75290" y="0"/>
                    </a:lnTo>
                  </a:path>
                </a:pathLst>
              </a:custGeom>
              <a:noFill/>
              <a:ln w="3975" cap="flat" cmpd="sng">
                <a:solidFill>
                  <a:srgbClr val="000000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9"/>
              <p:cNvSpPr/>
              <p:nvPr/>
            </p:nvSpPr>
            <p:spPr>
              <a:xfrm>
                <a:off x="4293277" y="1821159"/>
                <a:ext cx="1522951" cy="178735"/>
              </a:xfrm>
              <a:custGeom>
                <a:avLst/>
                <a:gdLst/>
                <a:ahLst/>
                <a:cxnLst/>
                <a:rect l="l" t="t" r="r" b="b"/>
                <a:pathLst>
                  <a:path w="76119" h="9074" fill="none" extrusionOk="0">
                    <a:moveTo>
                      <a:pt x="76118" y="9074"/>
                    </a:moveTo>
                    <a:lnTo>
                      <a:pt x="1" y="9074"/>
                    </a:lnTo>
                    <a:lnTo>
                      <a:pt x="1" y="1"/>
                    </a:lnTo>
                  </a:path>
                </a:pathLst>
              </a:custGeom>
              <a:noFill/>
              <a:ln w="3975" cap="flat" cmpd="sng">
                <a:solidFill>
                  <a:srgbClr val="000000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9"/>
              <p:cNvSpPr/>
              <p:nvPr/>
            </p:nvSpPr>
            <p:spPr>
              <a:xfrm>
                <a:off x="3039787" y="2183613"/>
                <a:ext cx="1458607" cy="1493051"/>
              </a:xfrm>
              <a:custGeom>
                <a:avLst/>
                <a:gdLst/>
                <a:ahLst/>
                <a:cxnLst/>
                <a:rect l="l" t="t" r="r" b="b"/>
                <a:pathLst>
                  <a:path w="72903" h="75799" extrusionOk="0">
                    <a:moveTo>
                      <a:pt x="33205" y="0"/>
                    </a:moveTo>
                    <a:cubicBezTo>
                      <a:pt x="22795" y="0"/>
                      <a:pt x="21489" y="10124"/>
                      <a:pt x="20216" y="19929"/>
                    </a:cubicBezTo>
                    <a:cubicBezTo>
                      <a:pt x="19547" y="25245"/>
                      <a:pt x="18815" y="30753"/>
                      <a:pt x="16682" y="34541"/>
                    </a:cubicBezTo>
                    <a:cubicBezTo>
                      <a:pt x="14963" y="37565"/>
                      <a:pt x="13371" y="40271"/>
                      <a:pt x="11971" y="42627"/>
                    </a:cubicBezTo>
                    <a:cubicBezTo>
                      <a:pt x="5572" y="53451"/>
                      <a:pt x="1688" y="59977"/>
                      <a:pt x="1" y="75767"/>
                    </a:cubicBezTo>
                    <a:lnTo>
                      <a:pt x="478" y="75799"/>
                    </a:lnTo>
                    <a:cubicBezTo>
                      <a:pt x="2134" y="60136"/>
                      <a:pt x="5986" y="53642"/>
                      <a:pt x="12385" y="42882"/>
                    </a:cubicBezTo>
                    <a:cubicBezTo>
                      <a:pt x="13785" y="40494"/>
                      <a:pt x="15377" y="37820"/>
                      <a:pt x="17096" y="34796"/>
                    </a:cubicBezTo>
                    <a:cubicBezTo>
                      <a:pt x="19293" y="30880"/>
                      <a:pt x="19993" y="25341"/>
                      <a:pt x="20693" y="19992"/>
                    </a:cubicBezTo>
                    <a:cubicBezTo>
                      <a:pt x="21999" y="9933"/>
                      <a:pt x="23208" y="478"/>
                      <a:pt x="33205" y="478"/>
                    </a:cubicBezTo>
                    <a:lnTo>
                      <a:pt x="72839" y="478"/>
                    </a:lnTo>
                    <a:cubicBezTo>
                      <a:pt x="72839" y="319"/>
                      <a:pt x="72871" y="128"/>
                      <a:pt x="72903" y="0"/>
                    </a:cubicBez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9"/>
              <p:cNvSpPr/>
              <p:nvPr/>
            </p:nvSpPr>
            <p:spPr>
              <a:xfrm>
                <a:off x="4670359" y="1871959"/>
                <a:ext cx="38234" cy="32619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656" extrusionOk="0">
                    <a:moveTo>
                      <a:pt x="955" y="0"/>
                    </a:moveTo>
                    <a:lnTo>
                      <a:pt x="0" y="1656"/>
                    </a:lnTo>
                    <a:lnTo>
                      <a:pt x="1910" y="1656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9"/>
              <p:cNvSpPr/>
              <p:nvPr/>
            </p:nvSpPr>
            <p:spPr>
              <a:xfrm>
                <a:off x="4683083" y="1898925"/>
                <a:ext cx="9584" cy="15113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7673" extrusionOk="0">
                    <a:moveTo>
                      <a:pt x="1" y="0"/>
                    </a:moveTo>
                    <a:lnTo>
                      <a:pt x="1" y="7672"/>
                    </a:lnTo>
                    <a:cubicBezTo>
                      <a:pt x="160" y="7609"/>
                      <a:pt x="319" y="7545"/>
                      <a:pt x="478" y="7513"/>
                    </a:cubicBez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9"/>
              <p:cNvSpPr/>
              <p:nvPr/>
            </p:nvSpPr>
            <p:spPr>
              <a:xfrm>
                <a:off x="4139780" y="2183613"/>
                <a:ext cx="404472" cy="9415"/>
              </a:xfrm>
              <a:custGeom>
                <a:avLst/>
                <a:gdLst/>
                <a:ahLst/>
                <a:cxnLst/>
                <a:rect l="l" t="t" r="r" b="b"/>
                <a:pathLst>
                  <a:path w="20216" h="478" extrusionOk="0">
                    <a:moveTo>
                      <a:pt x="1" y="0"/>
                    </a:moveTo>
                    <a:lnTo>
                      <a:pt x="1" y="478"/>
                    </a:lnTo>
                    <a:lnTo>
                      <a:pt x="18083" y="478"/>
                    </a:lnTo>
                    <a:cubicBezTo>
                      <a:pt x="18306" y="319"/>
                      <a:pt x="18592" y="191"/>
                      <a:pt x="18911" y="191"/>
                    </a:cubicBezTo>
                    <a:cubicBezTo>
                      <a:pt x="19038" y="191"/>
                      <a:pt x="19133" y="223"/>
                      <a:pt x="19229" y="223"/>
                    </a:cubicBezTo>
                    <a:cubicBezTo>
                      <a:pt x="19388" y="191"/>
                      <a:pt x="19547" y="128"/>
                      <a:pt x="19738" y="128"/>
                    </a:cubicBezTo>
                    <a:cubicBezTo>
                      <a:pt x="19866" y="64"/>
                      <a:pt x="20025" y="0"/>
                      <a:pt x="20216" y="0"/>
                    </a:cubicBez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9"/>
              <p:cNvSpPr/>
              <p:nvPr/>
            </p:nvSpPr>
            <p:spPr>
              <a:xfrm>
                <a:off x="4669078" y="1871959"/>
                <a:ext cx="38234" cy="32619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656" extrusionOk="0">
                    <a:moveTo>
                      <a:pt x="955" y="0"/>
                    </a:moveTo>
                    <a:lnTo>
                      <a:pt x="0" y="1656"/>
                    </a:lnTo>
                    <a:lnTo>
                      <a:pt x="1910" y="1656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9"/>
              <p:cNvSpPr/>
              <p:nvPr/>
            </p:nvSpPr>
            <p:spPr>
              <a:xfrm>
                <a:off x="3460165" y="2188006"/>
                <a:ext cx="652245" cy="300367"/>
              </a:xfrm>
              <a:custGeom>
                <a:avLst/>
                <a:gdLst/>
                <a:ahLst/>
                <a:cxnLst/>
                <a:rect l="l" t="t" r="r" b="b"/>
                <a:pathLst>
                  <a:path w="32600" h="15249" fill="none" extrusionOk="0">
                    <a:moveTo>
                      <a:pt x="1" y="15249"/>
                    </a:moveTo>
                    <a:cubicBezTo>
                      <a:pt x="1242" y="7067"/>
                      <a:pt x="3471" y="0"/>
                      <a:pt x="12098" y="0"/>
                    </a:cubicBezTo>
                    <a:lnTo>
                      <a:pt x="32600" y="0"/>
                    </a:lnTo>
                  </a:path>
                </a:pathLst>
              </a:custGeom>
              <a:noFill/>
              <a:ln w="119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9"/>
              <p:cNvSpPr/>
              <p:nvPr/>
            </p:nvSpPr>
            <p:spPr>
              <a:xfrm>
                <a:off x="4106667" y="2169194"/>
                <a:ext cx="33132" cy="37642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911" extrusionOk="0">
                    <a:moveTo>
                      <a:pt x="0" y="0"/>
                    </a:moveTo>
                    <a:lnTo>
                      <a:pt x="0" y="1910"/>
                    </a:lnTo>
                    <a:lnTo>
                      <a:pt x="1656" y="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9"/>
              <p:cNvSpPr/>
              <p:nvPr/>
            </p:nvSpPr>
            <p:spPr>
              <a:xfrm>
                <a:off x="3144247" y="2515319"/>
                <a:ext cx="311477" cy="758767"/>
              </a:xfrm>
              <a:custGeom>
                <a:avLst/>
                <a:gdLst/>
                <a:ahLst/>
                <a:cxnLst/>
                <a:rect l="l" t="t" r="r" b="b"/>
                <a:pathLst>
                  <a:path w="15568" h="38521" fill="none" extrusionOk="0">
                    <a:moveTo>
                      <a:pt x="1" y="38521"/>
                    </a:moveTo>
                    <a:cubicBezTo>
                      <a:pt x="2802" y="32249"/>
                      <a:pt x="6622" y="26615"/>
                      <a:pt x="11589" y="17828"/>
                    </a:cubicBezTo>
                    <a:cubicBezTo>
                      <a:pt x="14199" y="13244"/>
                      <a:pt x="14677" y="6368"/>
                      <a:pt x="15568" y="1"/>
                    </a:cubicBezTo>
                  </a:path>
                </a:pathLst>
              </a:custGeom>
              <a:noFill/>
              <a:ln w="119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9"/>
              <p:cNvSpPr/>
              <p:nvPr/>
            </p:nvSpPr>
            <p:spPr>
              <a:xfrm>
                <a:off x="3436596" y="2488353"/>
                <a:ext cx="37614" cy="3451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52" extrusionOk="0">
                    <a:moveTo>
                      <a:pt x="1179" y="1"/>
                    </a:moveTo>
                    <a:lnTo>
                      <a:pt x="1" y="1497"/>
                    </a:lnTo>
                    <a:lnTo>
                      <a:pt x="1879" y="1752"/>
                    </a:lnTo>
                    <a:lnTo>
                      <a:pt x="1179" y="1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9"/>
              <p:cNvSpPr/>
              <p:nvPr/>
            </p:nvSpPr>
            <p:spPr>
              <a:xfrm>
                <a:off x="2741075" y="3298531"/>
                <a:ext cx="392367" cy="510461"/>
              </a:xfrm>
              <a:custGeom>
                <a:avLst/>
                <a:gdLst/>
                <a:ahLst/>
                <a:cxnLst/>
                <a:rect l="l" t="t" r="r" b="b"/>
                <a:pathLst>
                  <a:path w="19611" h="25915" fill="none" extrusionOk="0">
                    <a:moveTo>
                      <a:pt x="0" y="24863"/>
                    </a:moveTo>
                    <a:cubicBezTo>
                      <a:pt x="7099" y="25914"/>
                      <a:pt x="14485" y="25182"/>
                      <a:pt x="15122" y="19165"/>
                    </a:cubicBezTo>
                    <a:cubicBezTo>
                      <a:pt x="15981" y="10856"/>
                      <a:pt x="17478" y="5158"/>
                      <a:pt x="19610" y="1"/>
                    </a:cubicBezTo>
                  </a:path>
                </a:pathLst>
              </a:custGeom>
              <a:noFill/>
              <a:ln w="119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9"/>
              <p:cNvSpPr/>
              <p:nvPr/>
            </p:nvSpPr>
            <p:spPr>
              <a:xfrm>
                <a:off x="3114315" y="3274067"/>
                <a:ext cx="35053" cy="37031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880" extrusionOk="0">
                    <a:moveTo>
                      <a:pt x="1528" y="1"/>
                    </a:moveTo>
                    <a:lnTo>
                      <a:pt x="0" y="1147"/>
                    </a:lnTo>
                    <a:lnTo>
                      <a:pt x="1751" y="1879"/>
                    </a:lnTo>
                    <a:lnTo>
                      <a:pt x="1528" y="1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9"/>
              <p:cNvSpPr/>
              <p:nvPr/>
            </p:nvSpPr>
            <p:spPr>
              <a:xfrm>
                <a:off x="2141071" y="3627735"/>
                <a:ext cx="617211" cy="163686"/>
              </a:xfrm>
              <a:custGeom>
                <a:avLst/>
                <a:gdLst/>
                <a:ahLst/>
                <a:cxnLst/>
                <a:rect l="l" t="t" r="r" b="b"/>
                <a:pathLst>
                  <a:path w="30849" h="8310" fill="none" extrusionOk="0">
                    <a:moveTo>
                      <a:pt x="1" y="1"/>
                    </a:moveTo>
                    <a:cubicBezTo>
                      <a:pt x="9424" y="2293"/>
                      <a:pt x="22158" y="6813"/>
                      <a:pt x="30849" y="8310"/>
                    </a:cubicBezTo>
                  </a:path>
                </a:pathLst>
              </a:custGeom>
              <a:noFill/>
              <a:ln w="119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9"/>
              <p:cNvSpPr/>
              <p:nvPr/>
            </p:nvSpPr>
            <p:spPr>
              <a:xfrm>
                <a:off x="2749359" y="3771960"/>
                <a:ext cx="36314" cy="36401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848" extrusionOk="0">
                    <a:moveTo>
                      <a:pt x="350" y="1"/>
                    </a:moveTo>
                    <a:lnTo>
                      <a:pt x="0" y="1847"/>
                    </a:lnTo>
                    <a:lnTo>
                      <a:pt x="1815" y="1211"/>
                    </a:lnTo>
                    <a:lnTo>
                      <a:pt x="350" y="1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9"/>
              <p:cNvSpPr/>
              <p:nvPr/>
            </p:nvSpPr>
            <p:spPr>
              <a:xfrm>
                <a:off x="1772292" y="3561276"/>
                <a:ext cx="380903" cy="95966"/>
              </a:xfrm>
              <a:custGeom>
                <a:avLst/>
                <a:gdLst/>
                <a:ahLst/>
                <a:cxnLst/>
                <a:rect l="l" t="t" r="r" b="b"/>
                <a:pathLst>
                  <a:path w="19038" h="4872" fill="none" extrusionOk="0">
                    <a:moveTo>
                      <a:pt x="0" y="4871"/>
                    </a:moveTo>
                    <a:cubicBezTo>
                      <a:pt x="4903" y="0"/>
                      <a:pt x="11843" y="1751"/>
                      <a:pt x="19038" y="3534"/>
                    </a:cubicBezTo>
                  </a:path>
                </a:pathLst>
              </a:custGeom>
              <a:noFill/>
              <a:ln w="11950" cap="flat" cmpd="sng">
                <a:solidFill>
                  <a:srgbClr val="2D2E83"/>
                </a:solidFill>
                <a:prstDash val="solid"/>
                <a:miter lim="3183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9"/>
              <p:cNvSpPr/>
              <p:nvPr/>
            </p:nvSpPr>
            <p:spPr>
              <a:xfrm>
                <a:off x="1758907" y="3642784"/>
                <a:ext cx="28691" cy="28246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434" extrusionOk="0">
                    <a:moveTo>
                      <a:pt x="701" y="1"/>
                    </a:moveTo>
                    <a:cubicBezTo>
                      <a:pt x="319" y="1"/>
                      <a:pt x="1" y="319"/>
                      <a:pt x="1" y="733"/>
                    </a:cubicBezTo>
                    <a:cubicBezTo>
                      <a:pt x="1" y="1115"/>
                      <a:pt x="319" y="1433"/>
                      <a:pt x="701" y="1433"/>
                    </a:cubicBezTo>
                    <a:cubicBezTo>
                      <a:pt x="1115" y="1433"/>
                      <a:pt x="1433" y="1115"/>
                      <a:pt x="1433" y="733"/>
                    </a:cubicBezTo>
                    <a:cubicBezTo>
                      <a:pt x="1433" y="319"/>
                      <a:pt x="1115" y="1"/>
                      <a:pt x="701" y="1"/>
                    </a:cubicBez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9"/>
              <p:cNvSpPr/>
              <p:nvPr/>
            </p:nvSpPr>
            <p:spPr>
              <a:xfrm>
                <a:off x="2143631" y="3611445"/>
                <a:ext cx="36314" cy="36381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847" extrusionOk="0">
                    <a:moveTo>
                      <a:pt x="414" y="0"/>
                    </a:moveTo>
                    <a:lnTo>
                      <a:pt x="0" y="1846"/>
                    </a:lnTo>
                    <a:lnTo>
                      <a:pt x="1815" y="1305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9"/>
              <p:cNvSpPr/>
              <p:nvPr/>
            </p:nvSpPr>
            <p:spPr>
              <a:xfrm>
                <a:off x="4445514" y="2423765"/>
                <a:ext cx="200015" cy="158053"/>
              </a:xfrm>
              <a:custGeom>
                <a:avLst/>
                <a:gdLst/>
                <a:ahLst/>
                <a:cxnLst/>
                <a:rect l="l" t="t" r="r" b="b"/>
                <a:pathLst>
                  <a:path w="9997" h="8024" extrusionOk="0">
                    <a:moveTo>
                      <a:pt x="9519" y="1"/>
                    </a:moveTo>
                    <a:cubicBezTo>
                      <a:pt x="9519" y="7546"/>
                      <a:pt x="5317" y="7546"/>
                      <a:pt x="0" y="7546"/>
                    </a:cubicBezTo>
                    <a:lnTo>
                      <a:pt x="0" y="8023"/>
                    </a:lnTo>
                    <a:cubicBezTo>
                      <a:pt x="5380" y="8023"/>
                      <a:pt x="9996" y="8023"/>
                      <a:pt x="9996" y="1"/>
                    </a:cubicBezTo>
                    <a:close/>
                  </a:path>
                </a:pathLst>
              </a:custGeom>
              <a:solidFill>
                <a:srgbClr val="BE16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9"/>
              <p:cNvSpPr/>
              <p:nvPr/>
            </p:nvSpPr>
            <p:spPr>
              <a:xfrm>
                <a:off x="4493272" y="2034365"/>
                <a:ext cx="200035" cy="158663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8055" extrusionOk="0">
                    <a:moveTo>
                      <a:pt x="9520" y="1"/>
                    </a:moveTo>
                    <a:cubicBezTo>
                      <a:pt x="9520" y="7545"/>
                      <a:pt x="5317" y="7577"/>
                      <a:pt x="1" y="7577"/>
                    </a:cubicBezTo>
                    <a:lnTo>
                      <a:pt x="1" y="8055"/>
                    </a:lnTo>
                    <a:cubicBezTo>
                      <a:pt x="5349" y="8055"/>
                      <a:pt x="9997" y="8023"/>
                      <a:pt x="9997" y="1"/>
                    </a:cubicBezTo>
                    <a:close/>
                  </a:path>
                </a:pathLst>
              </a:custGeom>
              <a:solidFill>
                <a:srgbClr val="2D2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583" name="Google Shape;583;p29"/>
              <p:cNvCxnSpPr/>
              <p:nvPr/>
            </p:nvCxnSpPr>
            <p:spPr>
              <a:xfrm rot="10800000">
                <a:off x="1720238" y="3813375"/>
                <a:ext cx="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84" name="Google Shape;584;p29"/>
              <p:cNvSpPr txBox="1"/>
              <p:nvPr/>
            </p:nvSpPr>
            <p:spPr>
              <a:xfrm>
                <a:off x="443121" y="3350597"/>
                <a:ext cx="1273200" cy="39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latin typeface="Kalam"/>
                    <a:ea typeface="Kalam"/>
                    <a:cs typeface="Kalam"/>
                    <a:sym typeface="Kalam"/>
                  </a:rPr>
                  <a:t>1. </a:t>
                </a:r>
                <a:r>
                  <a:rPr lang="en" sz="800">
                    <a:latin typeface="Kalam"/>
                    <a:ea typeface="Kalam"/>
                    <a:cs typeface="Kalam"/>
                    <a:sym typeface="Kalam"/>
                  </a:rPr>
                  <a:t>RECEPTORS IN FINGERTIP DETECT </a:t>
                </a:r>
                <a:r>
                  <a:rPr lang="en" sz="800" b="1">
                    <a:solidFill>
                      <a:srgbClr val="EB6110"/>
                    </a:solidFill>
                    <a:latin typeface="Kalam"/>
                    <a:ea typeface="Kalam"/>
                    <a:cs typeface="Kalam"/>
                    <a:sym typeface="Kalam"/>
                  </a:rPr>
                  <a:t>HEAT</a:t>
                </a:r>
                <a:endParaRPr sz="800" b="1">
                  <a:solidFill>
                    <a:srgbClr val="EB6110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585" name="Google Shape;585;p29"/>
            <p:cNvSpPr txBox="1"/>
            <p:nvPr/>
          </p:nvSpPr>
          <p:spPr>
            <a:xfrm>
              <a:off x="4057205" y="2864070"/>
              <a:ext cx="16422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latin typeface="Kalam"/>
                  <a:ea typeface="Kalam"/>
                  <a:cs typeface="Kalam"/>
                  <a:sym typeface="Kalam"/>
                </a:rPr>
                <a:t>4. </a:t>
              </a: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EFFECTOR MOVES HAND AWAY FROM DANGER</a:t>
              </a:r>
              <a:endParaRPr sz="800" dirty="0">
                <a:solidFill>
                  <a:srgbClr val="EB611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86" name="Google Shape;586;p29"/>
            <p:cNvSpPr txBox="1"/>
            <p:nvPr/>
          </p:nvSpPr>
          <p:spPr>
            <a:xfrm>
              <a:off x="5047404" y="871777"/>
              <a:ext cx="13851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latin typeface="Kalam"/>
                  <a:ea typeface="Kalam"/>
                  <a:cs typeface="Kalam"/>
                  <a:sym typeface="Kalam"/>
                </a:rPr>
                <a:t>2. </a:t>
              </a: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IMPULSE CARRIED DOWN </a:t>
              </a:r>
              <a:r>
                <a:rPr lang="en" sz="800" b="1" dirty="0">
                  <a:solidFill>
                    <a:srgbClr val="2D2E83"/>
                  </a:solidFill>
                  <a:latin typeface="Kalam"/>
                  <a:ea typeface="Kalam"/>
                  <a:cs typeface="Kalam"/>
                  <a:sym typeface="Kalam"/>
                </a:rPr>
                <a:t>SENSORY NEURONE</a:t>
              </a:r>
              <a:endParaRPr sz="800" b="1" dirty="0">
                <a:solidFill>
                  <a:srgbClr val="2D2E8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87" name="Google Shape;587;p29"/>
            <p:cNvSpPr txBox="1"/>
            <p:nvPr/>
          </p:nvSpPr>
          <p:spPr>
            <a:xfrm>
              <a:off x="2123146" y="1060033"/>
              <a:ext cx="14499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Kalam"/>
                  <a:ea typeface="Kalam"/>
                  <a:cs typeface="Kalam"/>
                  <a:sym typeface="Kalam"/>
                </a:rPr>
                <a:t>SPINAL CORD</a:t>
              </a:r>
              <a:endParaRPr sz="800">
                <a:solidFill>
                  <a:srgbClr val="EB611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588" name="Google Shape;588;p29"/>
            <p:cNvSpPr txBox="1"/>
            <p:nvPr/>
          </p:nvSpPr>
          <p:spPr>
            <a:xfrm>
              <a:off x="5124856" y="1425252"/>
              <a:ext cx="12003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>
                  <a:latin typeface="Kalam"/>
                  <a:ea typeface="Kalam"/>
                  <a:cs typeface="Kalam"/>
                  <a:sym typeface="Kalam"/>
                </a:rPr>
                <a:t>3. </a:t>
              </a:r>
              <a:r>
                <a:rPr lang="en" sz="800" dirty="0">
                  <a:latin typeface="Kalam"/>
                  <a:ea typeface="Kalam"/>
                  <a:cs typeface="Kalam"/>
                  <a:sym typeface="Kalam"/>
                </a:rPr>
                <a:t>IMPULSE CARRIED TO </a:t>
              </a:r>
              <a:r>
                <a:rPr lang="en" sz="800" b="1" dirty="0">
                  <a:solidFill>
                    <a:srgbClr val="BE1622"/>
                  </a:solidFill>
                  <a:latin typeface="Kalam"/>
                  <a:ea typeface="Kalam"/>
                  <a:cs typeface="Kalam"/>
                  <a:sym typeface="Kalam"/>
                </a:rPr>
                <a:t>MOTOR NEURONE</a:t>
              </a:r>
              <a:endParaRPr sz="800" b="1" dirty="0">
                <a:solidFill>
                  <a:srgbClr val="BE1622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589" name="Google Shape;589;p29"/>
          <p:cNvSpPr txBox="1"/>
          <p:nvPr/>
        </p:nvSpPr>
        <p:spPr>
          <a:xfrm>
            <a:off x="6173325" y="2179200"/>
            <a:ext cx="2364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reflex arc bypasses the CNS and spinal cord, allowing for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near-instantaneous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response.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D42F1F1-1580-5ADB-5EE9-D15BE11E5B6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AB17EF4-3FDF-EA98-A5D5-E9E0CAD7666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3035E-8786-2573-89EB-F9C5AF59A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86B2D-C9EF-1891-A216-745789572F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Eye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5" name="Google Shape;595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1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2.91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Describe the structure and function of the eye as a receptor.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eye is a</a:t>
            </a:r>
            <a:r>
              <a:rPr lang="en" b="1"/>
              <a:t> sensory organ</a:t>
            </a:r>
            <a:r>
              <a:rPr lang="en"/>
              <a:t>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/>
              <a:t>The eye contains cells that detect </a:t>
            </a:r>
            <a:r>
              <a:rPr lang="en" b="1"/>
              <a:t>structure</a:t>
            </a:r>
            <a:r>
              <a:rPr lang="en"/>
              <a:t>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These cells are called </a:t>
            </a:r>
            <a:r>
              <a:rPr lang="en" b="1"/>
              <a:t>rod cells</a:t>
            </a:r>
            <a:r>
              <a:rPr lang="en"/>
              <a:t>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eye also contains cells that detect </a:t>
            </a:r>
            <a:r>
              <a:rPr lang="en" b="1">
                <a:solidFill>
                  <a:srgbClr val="FF0000"/>
                </a:solidFill>
              </a:rPr>
              <a:t>c</a:t>
            </a:r>
            <a:r>
              <a:rPr lang="en" b="1">
                <a:solidFill>
                  <a:srgbClr val="F5C232"/>
                </a:solidFill>
              </a:rPr>
              <a:t>o</a:t>
            </a:r>
            <a:r>
              <a:rPr lang="en" b="1">
                <a:solidFill>
                  <a:srgbClr val="36BD07"/>
                </a:solidFill>
              </a:rPr>
              <a:t>l</a:t>
            </a:r>
            <a:r>
              <a:rPr lang="en" b="1">
                <a:solidFill>
                  <a:srgbClr val="009FE3"/>
                </a:solidFill>
              </a:rPr>
              <a:t>o</a:t>
            </a:r>
            <a:r>
              <a:rPr lang="en" b="1">
                <a:solidFill>
                  <a:srgbClr val="9900FF"/>
                </a:solidFill>
              </a:rPr>
              <a:t>u</a:t>
            </a:r>
            <a:r>
              <a:rPr lang="en" b="1">
                <a:solidFill>
                  <a:srgbClr val="FF00FF"/>
                </a:solidFill>
              </a:rPr>
              <a:t>r</a:t>
            </a:r>
            <a:r>
              <a:rPr lang="en"/>
              <a:t>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These cells are called </a:t>
            </a:r>
            <a:r>
              <a:rPr lang="en" b="1"/>
              <a:t>cone cells</a:t>
            </a:r>
            <a:r>
              <a:rPr lang="en"/>
              <a:t>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Rods and cones function as </a:t>
            </a:r>
            <a:r>
              <a:rPr lang="en" b="1"/>
              <a:t>receptor cells</a:t>
            </a:r>
            <a:r>
              <a:rPr lang="en"/>
              <a:t>.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596" name="Google Shape;59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>
            <a:off x="5896686" y="1328301"/>
            <a:ext cx="2496697" cy="1722660"/>
            <a:chOff x="5032050" y="1179950"/>
            <a:chExt cx="2867130" cy="2005425"/>
          </a:xfrm>
        </p:grpSpPr>
        <p:sp>
          <p:nvSpPr>
            <p:cNvPr id="598" name="Google Shape;598;p30"/>
            <p:cNvSpPr/>
            <p:nvPr/>
          </p:nvSpPr>
          <p:spPr>
            <a:xfrm>
              <a:off x="5736075" y="1574240"/>
              <a:ext cx="1591043" cy="1418468"/>
            </a:xfrm>
            <a:custGeom>
              <a:avLst/>
              <a:gdLst/>
              <a:ahLst/>
              <a:cxnLst/>
              <a:rect l="l" t="t" r="r" b="b"/>
              <a:pathLst>
                <a:path w="70713" h="63043" extrusionOk="0">
                  <a:moveTo>
                    <a:pt x="35333" y="1"/>
                  </a:moveTo>
                  <a:cubicBezTo>
                    <a:pt x="21024" y="1"/>
                    <a:pt x="7998" y="9520"/>
                    <a:pt x="4332" y="23797"/>
                  </a:cubicBezTo>
                  <a:cubicBezTo>
                    <a:pt x="1" y="40665"/>
                    <a:pt x="10380" y="57807"/>
                    <a:pt x="27507" y="62077"/>
                  </a:cubicBezTo>
                  <a:cubicBezTo>
                    <a:pt x="30137" y="62730"/>
                    <a:pt x="32773" y="63043"/>
                    <a:pt x="35366" y="63043"/>
                  </a:cubicBezTo>
                  <a:cubicBezTo>
                    <a:pt x="49681" y="63043"/>
                    <a:pt x="62715" y="53530"/>
                    <a:pt x="66382" y="39237"/>
                  </a:cubicBezTo>
                  <a:cubicBezTo>
                    <a:pt x="70713" y="22368"/>
                    <a:pt x="60333" y="5226"/>
                    <a:pt x="43206" y="971"/>
                  </a:cubicBezTo>
                  <a:cubicBezTo>
                    <a:pt x="40572" y="315"/>
                    <a:pt x="37931" y="1"/>
                    <a:pt x="35333" y="1"/>
                  </a:cubicBez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miter lim="151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5032050" y="1179950"/>
              <a:ext cx="2867130" cy="2005425"/>
            </a:xfrm>
            <a:custGeom>
              <a:avLst/>
              <a:gdLst/>
              <a:ahLst/>
              <a:cxnLst/>
              <a:rect l="l" t="t" r="r" b="b"/>
              <a:pathLst>
                <a:path w="127428" h="89130" extrusionOk="0">
                  <a:moveTo>
                    <a:pt x="68812" y="14209"/>
                  </a:moveTo>
                  <a:cubicBezTo>
                    <a:pt x="99358" y="16930"/>
                    <a:pt x="119251" y="37415"/>
                    <a:pt x="119251" y="37415"/>
                  </a:cubicBezTo>
                  <a:cubicBezTo>
                    <a:pt x="113963" y="33828"/>
                    <a:pt x="108203" y="31078"/>
                    <a:pt x="102337" y="28981"/>
                  </a:cubicBezTo>
                  <a:cubicBezTo>
                    <a:pt x="113188" y="36853"/>
                    <a:pt x="120072" y="45545"/>
                    <a:pt x="120072" y="45545"/>
                  </a:cubicBezTo>
                  <a:lnTo>
                    <a:pt x="127382" y="50044"/>
                  </a:lnTo>
                  <a:cubicBezTo>
                    <a:pt x="127427" y="51882"/>
                    <a:pt x="122488" y="56928"/>
                    <a:pt x="118233" y="51822"/>
                  </a:cubicBezTo>
                  <a:cubicBezTo>
                    <a:pt x="75089" y="0"/>
                    <a:pt x="36488" y="32126"/>
                    <a:pt x="23100" y="46594"/>
                  </a:cubicBezTo>
                  <a:cubicBezTo>
                    <a:pt x="23084" y="46609"/>
                    <a:pt x="23039" y="46685"/>
                    <a:pt x="23024" y="46715"/>
                  </a:cubicBezTo>
                  <a:cubicBezTo>
                    <a:pt x="22932" y="46943"/>
                    <a:pt x="21641" y="48038"/>
                    <a:pt x="19771" y="50363"/>
                  </a:cubicBezTo>
                  <a:cubicBezTo>
                    <a:pt x="21580" y="53797"/>
                    <a:pt x="32035" y="74389"/>
                    <a:pt x="55044" y="82732"/>
                  </a:cubicBezTo>
                  <a:cubicBezTo>
                    <a:pt x="69663" y="88036"/>
                    <a:pt x="91927" y="79343"/>
                    <a:pt x="109890" y="71456"/>
                  </a:cubicBezTo>
                  <a:cubicBezTo>
                    <a:pt x="109890" y="71456"/>
                    <a:pt x="88644" y="85042"/>
                    <a:pt x="65651" y="86926"/>
                  </a:cubicBezTo>
                  <a:cubicBezTo>
                    <a:pt x="38753" y="89130"/>
                    <a:pt x="19133" y="62444"/>
                    <a:pt x="14650" y="53524"/>
                  </a:cubicBezTo>
                  <a:cubicBezTo>
                    <a:pt x="13890" y="53524"/>
                    <a:pt x="13252" y="53387"/>
                    <a:pt x="13267" y="53372"/>
                  </a:cubicBezTo>
                  <a:cubicBezTo>
                    <a:pt x="13282" y="53341"/>
                    <a:pt x="0" y="51837"/>
                    <a:pt x="3328" y="48402"/>
                  </a:cubicBezTo>
                  <a:cubicBezTo>
                    <a:pt x="10106" y="41427"/>
                    <a:pt x="16443" y="35926"/>
                    <a:pt x="22629" y="31579"/>
                  </a:cubicBezTo>
                  <a:cubicBezTo>
                    <a:pt x="25242" y="29756"/>
                    <a:pt x="27796" y="28190"/>
                    <a:pt x="30379" y="26762"/>
                  </a:cubicBezTo>
                  <a:cubicBezTo>
                    <a:pt x="19923" y="28798"/>
                    <a:pt x="12857" y="30880"/>
                    <a:pt x="12188" y="30819"/>
                  </a:cubicBezTo>
                  <a:cubicBezTo>
                    <a:pt x="12219" y="30789"/>
                    <a:pt x="12188" y="30728"/>
                    <a:pt x="12264" y="30698"/>
                  </a:cubicBezTo>
                  <a:cubicBezTo>
                    <a:pt x="13176" y="30136"/>
                    <a:pt x="18860" y="25911"/>
                    <a:pt x="28616" y="21473"/>
                  </a:cubicBezTo>
                  <a:cubicBezTo>
                    <a:pt x="43266" y="14787"/>
                    <a:pt x="56852" y="13146"/>
                    <a:pt x="68812" y="1420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151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6179235" y="1932845"/>
              <a:ext cx="717390" cy="650092"/>
            </a:xfrm>
            <a:custGeom>
              <a:avLst/>
              <a:gdLst/>
              <a:ahLst/>
              <a:cxnLst/>
              <a:rect l="l" t="t" r="r" b="b"/>
              <a:pathLst>
                <a:path w="31884" h="28893" extrusionOk="0">
                  <a:moveTo>
                    <a:pt x="15949" y="1"/>
                  </a:moveTo>
                  <a:cubicBezTo>
                    <a:pt x="9462" y="1"/>
                    <a:pt x="3569" y="4389"/>
                    <a:pt x="1930" y="10959"/>
                  </a:cubicBezTo>
                  <a:cubicBezTo>
                    <a:pt x="0" y="18694"/>
                    <a:pt x="4711" y="26536"/>
                    <a:pt x="12462" y="28466"/>
                  </a:cubicBezTo>
                  <a:cubicBezTo>
                    <a:pt x="13627" y="28754"/>
                    <a:pt x="14795" y="28892"/>
                    <a:pt x="15945" y="28892"/>
                  </a:cubicBezTo>
                  <a:cubicBezTo>
                    <a:pt x="22425" y="28892"/>
                    <a:pt x="28327" y="24504"/>
                    <a:pt x="29954" y="17934"/>
                  </a:cubicBezTo>
                  <a:cubicBezTo>
                    <a:pt x="31884" y="10199"/>
                    <a:pt x="27173" y="2357"/>
                    <a:pt x="19437" y="427"/>
                  </a:cubicBezTo>
                  <a:cubicBezTo>
                    <a:pt x="18269" y="139"/>
                    <a:pt x="17100" y="1"/>
                    <a:pt x="15949" y="1"/>
                  </a:cubicBezTo>
                  <a:close/>
                </a:path>
              </a:pathLst>
            </a:custGeom>
            <a:solidFill>
              <a:srgbClr val="212121"/>
            </a:solidFill>
            <a:ln w="9525" cap="rnd" cmpd="sng">
              <a:solidFill>
                <a:srgbClr val="FFFFFF"/>
              </a:solidFill>
              <a:prstDash val="solid"/>
              <a:miter lim="151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1" name="Google Shape;601;p30"/>
          <p:cNvSpPr txBox="1"/>
          <p:nvPr/>
        </p:nvSpPr>
        <p:spPr>
          <a:xfrm>
            <a:off x="5896725" y="3050950"/>
            <a:ext cx="2496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eye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contains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rod cells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and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cone cells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These are receptors that detect detail and colour, allowing for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vision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8E83578-7EF1-AC5B-1E30-88B8D0D3C5A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BDD85C1-4770-5FDC-10A5-40AB4675838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14B25-8BFE-8694-AF1D-06C4D2840B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030BE-F4C6-5AD0-5787-68559BB226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Structures of the Eye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7" name="Google Shape;60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eye has a number of </a:t>
            </a:r>
            <a:r>
              <a:rPr lang="en" sz="1600" b="1">
                <a:solidFill>
                  <a:srgbClr val="B7B7B7"/>
                </a:solidFill>
              </a:rPr>
              <a:t>key structures</a:t>
            </a:r>
            <a:r>
              <a:rPr lang="en" sz="1600">
                <a:solidFill>
                  <a:srgbClr val="B7B7B7"/>
                </a:solidFill>
              </a:rPr>
              <a:t>: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B7B7B7"/>
                </a:solidFill>
              </a:rPr>
              <a:t>cornea </a:t>
            </a:r>
            <a:r>
              <a:rPr lang="en" sz="1600">
                <a:solidFill>
                  <a:srgbClr val="B7B7B7"/>
                </a:solidFill>
              </a:rPr>
              <a:t>is a clear film on the outer layer of the eye.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The cornea is </a:t>
            </a:r>
            <a:r>
              <a:rPr lang="en" sz="1200" b="1">
                <a:solidFill>
                  <a:srgbClr val="B7B7B7"/>
                </a:solidFill>
              </a:rPr>
              <a:t>transparent </a:t>
            </a:r>
            <a:r>
              <a:rPr lang="en" sz="1200">
                <a:solidFill>
                  <a:srgbClr val="B7B7B7"/>
                </a:solidFill>
              </a:rPr>
              <a:t>and refracts light into the eye.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B7B7B7"/>
                </a:solidFill>
              </a:rPr>
              <a:t>pupil </a:t>
            </a:r>
            <a:r>
              <a:rPr lang="en" sz="1600">
                <a:solidFill>
                  <a:srgbClr val="B7B7B7"/>
                </a:solidFill>
              </a:rPr>
              <a:t>is a hole that allows light to enter the eye.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The pupil can </a:t>
            </a:r>
            <a:r>
              <a:rPr lang="en" sz="1200" b="1">
                <a:solidFill>
                  <a:srgbClr val="B7B7B7"/>
                </a:solidFill>
              </a:rPr>
              <a:t>get bigger </a:t>
            </a:r>
            <a:r>
              <a:rPr lang="en" sz="1200">
                <a:solidFill>
                  <a:srgbClr val="B7B7B7"/>
                </a:solidFill>
              </a:rPr>
              <a:t>(during dilation) or </a:t>
            </a:r>
            <a:r>
              <a:rPr lang="en" sz="1200" b="1">
                <a:solidFill>
                  <a:srgbClr val="B7B7B7"/>
                </a:solidFill>
              </a:rPr>
              <a:t>smaller </a:t>
            </a:r>
            <a:r>
              <a:rPr lang="en" sz="1200">
                <a:solidFill>
                  <a:srgbClr val="B7B7B7"/>
                </a:solidFill>
              </a:rPr>
              <a:t>(during constriction).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B7B7B7"/>
                </a:solidFill>
              </a:rPr>
              <a:t>iris </a:t>
            </a:r>
            <a:r>
              <a:rPr lang="en" sz="1600">
                <a:solidFill>
                  <a:srgbClr val="B7B7B7"/>
                </a:solidFill>
              </a:rPr>
              <a:t>controls how much light enters the eye.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The iris is the coloured portion of the eye that controls the diameter of the pupil.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B7B7B7"/>
                </a:solidFill>
              </a:rPr>
              <a:t>lens </a:t>
            </a:r>
            <a:r>
              <a:rPr lang="en" sz="1600">
                <a:solidFill>
                  <a:srgbClr val="B7B7B7"/>
                </a:solidFill>
              </a:rPr>
              <a:t>focuses light onto the retina.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B7B7B7"/>
                </a:solidFill>
              </a:rPr>
              <a:t>retina </a:t>
            </a:r>
            <a:r>
              <a:rPr lang="en" sz="1600">
                <a:solidFill>
                  <a:srgbClr val="B7B7B7"/>
                </a:solidFill>
              </a:rPr>
              <a:t>contains rod cells and cone cells.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Rods and cones are </a:t>
            </a:r>
            <a:r>
              <a:rPr lang="en" sz="1200" b="1">
                <a:solidFill>
                  <a:srgbClr val="B7B7B7"/>
                </a:solidFill>
              </a:rPr>
              <a:t>receptor cells </a:t>
            </a:r>
            <a:r>
              <a:rPr lang="en" sz="1200">
                <a:solidFill>
                  <a:srgbClr val="B7B7B7"/>
                </a:solidFill>
              </a:rPr>
              <a:t>found at the back of the eye.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A particularly dense region of rods and cones is called the </a:t>
            </a:r>
            <a:r>
              <a:rPr lang="en" sz="1200" b="1">
                <a:solidFill>
                  <a:srgbClr val="B7B7B7"/>
                </a:solidFill>
              </a:rPr>
              <a:t>fovea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</a:t>
            </a:r>
            <a:r>
              <a:rPr lang="en" sz="1600" b="1">
                <a:solidFill>
                  <a:srgbClr val="B7B7B7"/>
                </a:solidFill>
              </a:rPr>
              <a:t>optic nerve </a:t>
            </a:r>
            <a:r>
              <a:rPr lang="en" sz="1600">
                <a:solidFill>
                  <a:srgbClr val="B7B7B7"/>
                </a:solidFill>
              </a:rPr>
              <a:t>carries impulses to from the rods and cones to the brain.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The optic nerve allows the brain to process and create an image.</a:t>
            </a:r>
            <a:endParaRPr sz="1200"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B7B7B7"/>
              </a:solidFill>
            </a:endParaRPr>
          </a:p>
        </p:txBody>
      </p:sp>
      <p:sp>
        <p:nvSpPr>
          <p:cNvPr id="608" name="Google Shape;60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9FF4557-39F2-D60F-7EBC-3467AD4FD9E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7413358-04FA-CDCD-A2ED-C1021759A40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1265F2-4A18-2C3D-1CD0-0557997D8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8FF556-1EDE-3B92-5892-4B351D343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614" name="Google Shape;614;p32"/>
          <p:cNvGrpSpPr/>
          <p:nvPr/>
        </p:nvGrpSpPr>
        <p:grpSpPr>
          <a:xfrm>
            <a:off x="698950" y="447047"/>
            <a:ext cx="4602600" cy="4282421"/>
            <a:chOff x="766275" y="375022"/>
            <a:chExt cx="4602600" cy="4282421"/>
          </a:xfrm>
        </p:grpSpPr>
        <p:sp>
          <p:nvSpPr>
            <p:cNvPr id="615" name="Google Shape;615;p32"/>
            <p:cNvSpPr/>
            <p:nvPr/>
          </p:nvSpPr>
          <p:spPr>
            <a:xfrm>
              <a:off x="1231195" y="1100023"/>
              <a:ext cx="3240220" cy="3285760"/>
            </a:xfrm>
            <a:custGeom>
              <a:avLst/>
              <a:gdLst/>
              <a:ahLst/>
              <a:cxnLst/>
              <a:rect l="l" t="t" r="r" b="b"/>
              <a:pathLst>
                <a:path w="162011" h="164288" extrusionOk="0">
                  <a:moveTo>
                    <a:pt x="49188" y="0"/>
                  </a:moveTo>
                  <a:cubicBezTo>
                    <a:pt x="43732" y="2042"/>
                    <a:pt x="28461" y="17548"/>
                    <a:pt x="23161" y="22180"/>
                  </a:cubicBezTo>
                  <a:cubicBezTo>
                    <a:pt x="14996" y="27244"/>
                    <a:pt x="2395" y="44635"/>
                    <a:pt x="0" y="59003"/>
                  </a:cubicBezTo>
                  <a:cubicBezTo>
                    <a:pt x="442" y="60108"/>
                    <a:pt x="1170" y="60439"/>
                    <a:pt x="1883" y="60439"/>
                  </a:cubicBezTo>
                  <a:cubicBezTo>
                    <a:pt x="2941" y="60439"/>
                    <a:pt x="3965" y="59709"/>
                    <a:pt x="3965" y="59709"/>
                  </a:cubicBezTo>
                  <a:cubicBezTo>
                    <a:pt x="5260" y="42947"/>
                    <a:pt x="15624" y="31327"/>
                    <a:pt x="22258" y="25949"/>
                  </a:cubicBezTo>
                  <a:lnTo>
                    <a:pt x="22258" y="25949"/>
                  </a:lnTo>
                  <a:cubicBezTo>
                    <a:pt x="11620" y="41494"/>
                    <a:pt x="9265" y="48443"/>
                    <a:pt x="9343" y="63242"/>
                  </a:cubicBezTo>
                  <a:cubicBezTo>
                    <a:pt x="9461" y="89780"/>
                    <a:pt x="19707" y="106149"/>
                    <a:pt x="39374" y="122480"/>
                  </a:cubicBezTo>
                  <a:cubicBezTo>
                    <a:pt x="39570" y="122637"/>
                    <a:pt x="39845" y="123187"/>
                    <a:pt x="39492" y="123579"/>
                  </a:cubicBezTo>
                  <a:cubicBezTo>
                    <a:pt x="31248" y="133197"/>
                    <a:pt x="28343" y="137711"/>
                    <a:pt x="20178" y="153021"/>
                  </a:cubicBezTo>
                  <a:cubicBezTo>
                    <a:pt x="27872" y="157575"/>
                    <a:pt x="35409" y="161422"/>
                    <a:pt x="41141" y="164288"/>
                  </a:cubicBezTo>
                  <a:cubicBezTo>
                    <a:pt x="47382" y="152158"/>
                    <a:pt x="54723" y="138536"/>
                    <a:pt x="56411" y="131156"/>
                  </a:cubicBezTo>
                  <a:cubicBezTo>
                    <a:pt x="56447" y="130802"/>
                    <a:pt x="56960" y="130640"/>
                    <a:pt x="57119" y="130640"/>
                  </a:cubicBezTo>
                  <a:cubicBezTo>
                    <a:pt x="57136" y="130640"/>
                    <a:pt x="57149" y="130641"/>
                    <a:pt x="57157" y="130645"/>
                  </a:cubicBezTo>
                  <a:cubicBezTo>
                    <a:pt x="65911" y="133707"/>
                    <a:pt x="75490" y="134885"/>
                    <a:pt x="82752" y="134924"/>
                  </a:cubicBezTo>
                  <a:cubicBezTo>
                    <a:pt x="82900" y="134925"/>
                    <a:pt x="83049" y="134925"/>
                    <a:pt x="83197" y="134925"/>
                  </a:cubicBezTo>
                  <a:cubicBezTo>
                    <a:pt x="124139" y="134925"/>
                    <a:pt x="158076" y="107915"/>
                    <a:pt x="155729" y="64381"/>
                  </a:cubicBezTo>
                  <a:cubicBezTo>
                    <a:pt x="154787" y="46990"/>
                    <a:pt x="153413" y="50327"/>
                    <a:pt x="151058" y="37961"/>
                  </a:cubicBezTo>
                  <a:lnTo>
                    <a:pt x="151058" y="37961"/>
                  </a:lnTo>
                  <a:cubicBezTo>
                    <a:pt x="152589" y="39453"/>
                    <a:pt x="156750" y="45498"/>
                    <a:pt x="157967" y="47344"/>
                  </a:cubicBezTo>
                  <a:cubicBezTo>
                    <a:pt x="158948" y="47344"/>
                    <a:pt x="161461" y="46794"/>
                    <a:pt x="162010" y="45263"/>
                  </a:cubicBezTo>
                  <a:cubicBezTo>
                    <a:pt x="159262" y="40984"/>
                    <a:pt x="152196" y="32583"/>
                    <a:pt x="147132" y="29325"/>
                  </a:cubicBezTo>
                  <a:cubicBezTo>
                    <a:pt x="141401" y="20296"/>
                    <a:pt x="120595" y="1963"/>
                    <a:pt x="116120" y="157"/>
                  </a:cubicBezTo>
                  <a:lnTo>
                    <a:pt x="116120" y="157"/>
                  </a:lnTo>
                  <a:cubicBezTo>
                    <a:pt x="116395" y="10364"/>
                    <a:pt x="96806" y="12994"/>
                    <a:pt x="82085" y="12994"/>
                  </a:cubicBezTo>
                  <a:cubicBezTo>
                    <a:pt x="67364" y="12994"/>
                    <a:pt x="49345" y="8676"/>
                    <a:pt x="49188" y="0"/>
                  </a:cubicBezTo>
                  <a:close/>
                </a:path>
              </a:pathLst>
            </a:custGeom>
            <a:solidFill>
              <a:srgbClr val="FFFFFF"/>
            </a:solidFill>
            <a:ln w="10800" cap="flat" cmpd="sng">
              <a:solidFill>
                <a:srgbClr val="66666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2203175" y="777322"/>
              <a:ext cx="1357500" cy="455080"/>
            </a:xfrm>
            <a:custGeom>
              <a:avLst/>
              <a:gdLst/>
              <a:ahLst/>
              <a:cxnLst/>
              <a:rect l="l" t="t" r="r" b="b"/>
              <a:pathLst>
                <a:path w="67875" h="22754" extrusionOk="0">
                  <a:moveTo>
                    <a:pt x="34369" y="1"/>
                  </a:moveTo>
                  <a:cubicBezTo>
                    <a:pt x="21888" y="1"/>
                    <a:pt x="14203" y="5337"/>
                    <a:pt x="1296" y="15311"/>
                  </a:cubicBezTo>
                  <a:cubicBezTo>
                    <a:pt x="550" y="17313"/>
                    <a:pt x="0" y="19904"/>
                    <a:pt x="589" y="21906"/>
                  </a:cubicBezTo>
                  <a:cubicBezTo>
                    <a:pt x="934" y="22068"/>
                    <a:pt x="927" y="22244"/>
                    <a:pt x="791" y="22394"/>
                  </a:cubicBezTo>
                  <a:lnTo>
                    <a:pt x="791" y="22394"/>
                  </a:lnTo>
                  <a:cubicBezTo>
                    <a:pt x="894" y="22353"/>
                    <a:pt x="1009" y="22308"/>
                    <a:pt x="1139" y="22259"/>
                  </a:cubicBezTo>
                  <a:cubicBezTo>
                    <a:pt x="6478" y="19354"/>
                    <a:pt x="22847" y="14919"/>
                    <a:pt x="34114" y="14722"/>
                  </a:cubicBezTo>
                  <a:cubicBezTo>
                    <a:pt x="34341" y="14718"/>
                    <a:pt x="34570" y="14716"/>
                    <a:pt x="34801" y="14716"/>
                  </a:cubicBezTo>
                  <a:cubicBezTo>
                    <a:pt x="43863" y="14716"/>
                    <a:pt x="54882" y="17684"/>
                    <a:pt x="61122" y="19904"/>
                  </a:cubicBezTo>
                  <a:cubicBezTo>
                    <a:pt x="63981" y="21218"/>
                    <a:pt x="65738" y="22417"/>
                    <a:pt x="67065" y="22417"/>
                  </a:cubicBezTo>
                  <a:cubicBezTo>
                    <a:pt x="67086" y="22417"/>
                    <a:pt x="67107" y="22417"/>
                    <a:pt x="67128" y="22416"/>
                  </a:cubicBezTo>
                  <a:cubicBezTo>
                    <a:pt x="67364" y="21042"/>
                    <a:pt x="67874" y="17981"/>
                    <a:pt x="67364" y="15429"/>
                  </a:cubicBezTo>
                  <a:cubicBezTo>
                    <a:pt x="53860" y="4947"/>
                    <a:pt x="46990" y="40"/>
                    <a:pt x="34506" y="1"/>
                  </a:cubicBezTo>
                  <a:cubicBezTo>
                    <a:pt x="34461" y="1"/>
                    <a:pt x="34415" y="1"/>
                    <a:pt x="34369" y="1"/>
                  </a:cubicBezTo>
                  <a:close/>
                  <a:moveTo>
                    <a:pt x="791" y="22394"/>
                  </a:moveTo>
                  <a:cubicBezTo>
                    <a:pt x="140" y="22652"/>
                    <a:pt x="4" y="22753"/>
                    <a:pt x="83" y="22753"/>
                  </a:cubicBezTo>
                  <a:cubicBezTo>
                    <a:pt x="180" y="22753"/>
                    <a:pt x="606" y="22598"/>
                    <a:pt x="791" y="22394"/>
                  </a:cubicBezTo>
                  <a:close/>
                </a:path>
              </a:pathLst>
            </a:custGeom>
            <a:solidFill>
              <a:srgbClr val="D5D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2265195" y="860563"/>
              <a:ext cx="1246020" cy="332120"/>
            </a:xfrm>
            <a:custGeom>
              <a:avLst/>
              <a:gdLst/>
              <a:ahLst/>
              <a:cxnLst/>
              <a:rect l="l" t="t" r="r" b="b"/>
              <a:pathLst>
                <a:path w="62301" h="16606" extrusionOk="0">
                  <a:moveTo>
                    <a:pt x="31124" y="0"/>
                  </a:moveTo>
                  <a:cubicBezTo>
                    <a:pt x="31087" y="0"/>
                    <a:pt x="31050" y="0"/>
                    <a:pt x="31013" y="0"/>
                  </a:cubicBezTo>
                  <a:cubicBezTo>
                    <a:pt x="22455" y="0"/>
                    <a:pt x="14133" y="4083"/>
                    <a:pt x="7852" y="9697"/>
                  </a:cubicBezTo>
                  <a:cubicBezTo>
                    <a:pt x="6478" y="10914"/>
                    <a:pt x="4515" y="11031"/>
                    <a:pt x="1" y="15664"/>
                  </a:cubicBezTo>
                  <a:lnTo>
                    <a:pt x="118" y="15703"/>
                  </a:lnTo>
                  <a:cubicBezTo>
                    <a:pt x="7533" y="10621"/>
                    <a:pt x="19032" y="8122"/>
                    <a:pt x="30515" y="8122"/>
                  </a:cubicBezTo>
                  <a:cubicBezTo>
                    <a:pt x="42804" y="8122"/>
                    <a:pt x="55075" y="10984"/>
                    <a:pt x="62300" y="16606"/>
                  </a:cubicBezTo>
                  <a:cubicBezTo>
                    <a:pt x="59788" y="14250"/>
                    <a:pt x="58767" y="12680"/>
                    <a:pt x="57000" y="10796"/>
                  </a:cubicBezTo>
                  <a:cubicBezTo>
                    <a:pt x="51487" y="5047"/>
                    <a:pt x="40714" y="0"/>
                    <a:pt x="31124" y="0"/>
                  </a:cubicBezTo>
                  <a:close/>
                </a:path>
              </a:pathLst>
            </a:custGeom>
            <a:solidFill>
              <a:srgbClr val="D1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2291895" y="985402"/>
              <a:ext cx="1191840" cy="182160"/>
            </a:xfrm>
            <a:custGeom>
              <a:avLst/>
              <a:gdLst/>
              <a:ahLst/>
              <a:cxnLst/>
              <a:rect l="l" t="t" r="r" b="b"/>
              <a:pathLst>
                <a:path w="59592" h="9108" fill="none" extrusionOk="0">
                  <a:moveTo>
                    <a:pt x="0" y="8676"/>
                  </a:moveTo>
                  <a:cubicBezTo>
                    <a:pt x="21591" y="0"/>
                    <a:pt x="38668" y="1178"/>
                    <a:pt x="59591" y="9107"/>
                  </a:cubicBezTo>
                </a:path>
              </a:pathLst>
            </a:custGeom>
            <a:noFill/>
            <a:ln w="11775" cap="rnd" cmpd="sng">
              <a:solidFill>
                <a:srgbClr val="7C916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512755" y="1157683"/>
              <a:ext cx="35360" cy="28380"/>
            </a:xfrm>
            <a:custGeom>
              <a:avLst/>
              <a:gdLst/>
              <a:ahLst/>
              <a:cxnLst/>
              <a:rect l="l" t="t" r="r" b="b"/>
              <a:pathLst>
                <a:path w="1768" h="1419" extrusionOk="0">
                  <a:moveTo>
                    <a:pt x="356" y="1"/>
                  </a:moveTo>
                  <a:cubicBezTo>
                    <a:pt x="277" y="1"/>
                    <a:pt x="209" y="20"/>
                    <a:pt x="158" y="62"/>
                  </a:cubicBezTo>
                  <a:cubicBezTo>
                    <a:pt x="1" y="219"/>
                    <a:pt x="158" y="651"/>
                    <a:pt x="550" y="1004"/>
                  </a:cubicBezTo>
                  <a:cubicBezTo>
                    <a:pt x="839" y="1264"/>
                    <a:pt x="1171" y="1418"/>
                    <a:pt x="1389" y="1418"/>
                  </a:cubicBezTo>
                  <a:cubicBezTo>
                    <a:pt x="1466" y="1418"/>
                    <a:pt x="1529" y="1398"/>
                    <a:pt x="1571" y="1357"/>
                  </a:cubicBezTo>
                  <a:cubicBezTo>
                    <a:pt x="1767" y="1200"/>
                    <a:pt x="1571" y="768"/>
                    <a:pt x="1178" y="415"/>
                  </a:cubicBezTo>
                  <a:cubicBezTo>
                    <a:pt x="889" y="155"/>
                    <a:pt x="578" y="1"/>
                    <a:pt x="356" y="1"/>
                  </a:cubicBezTo>
                  <a:close/>
                </a:path>
              </a:pathLst>
            </a:custGeom>
            <a:solidFill>
              <a:srgbClr val="CCCCCC"/>
            </a:solidFill>
            <a:ln w="12750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2214955" y="782043"/>
              <a:ext cx="1339440" cy="318780"/>
            </a:xfrm>
            <a:custGeom>
              <a:avLst/>
              <a:gdLst/>
              <a:ahLst/>
              <a:cxnLst/>
              <a:rect l="l" t="t" r="r" b="b"/>
              <a:pathLst>
                <a:path w="66972" h="15939" fill="none" extrusionOk="0">
                  <a:moveTo>
                    <a:pt x="66971" y="15939"/>
                  </a:moveTo>
                  <a:cubicBezTo>
                    <a:pt x="58531" y="7302"/>
                    <a:pt x="46165" y="1"/>
                    <a:pt x="33368" y="1"/>
                  </a:cubicBezTo>
                  <a:cubicBezTo>
                    <a:pt x="20649" y="1"/>
                    <a:pt x="8401" y="7695"/>
                    <a:pt x="0" y="15939"/>
                  </a:cubicBezTo>
                </a:path>
              </a:pathLst>
            </a:custGeom>
            <a:noFill/>
            <a:ln w="1080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3509615" y="1176183"/>
              <a:ext cx="7080" cy="7860"/>
            </a:xfrm>
            <a:custGeom>
              <a:avLst/>
              <a:gdLst/>
              <a:ahLst/>
              <a:cxnLst/>
              <a:rect l="l" t="t" r="r" b="b"/>
              <a:pathLst>
                <a:path w="354" h="393" extrusionOk="0">
                  <a:moveTo>
                    <a:pt x="1" y="0"/>
                  </a:moveTo>
                  <a:lnTo>
                    <a:pt x="354" y="393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3509615" y="1176183"/>
              <a:ext cx="7080" cy="7860"/>
            </a:xfrm>
            <a:custGeom>
              <a:avLst/>
              <a:gdLst/>
              <a:ahLst/>
              <a:cxnLst/>
              <a:rect l="l" t="t" r="r" b="b"/>
              <a:pathLst>
                <a:path w="354" h="393" fill="none" extrusionOk="0">
                  <a:moveTo>
                    <a:pt x="1" y="0"/>
                  </a:moveTo>
                  <a:lnTo>
                    <a:pt x="354" y="393"/>
                  </a:lnTo>
                </a:path>
              </a:pathLst>
            </a:custGeom>
            <a:noFill/>
            <a:ln w="7850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3522955" y="1189523"/>
              <a:ext cx="10240" cy="11020"/>
            </a:xfrm>
            <a:custGeom>
              <a:avLst/>
              <a:gdLst/>
              <a:ahLst/>
              <a:cxnLst/>
              <a:rect l="l" t="t" r="r" b="b"/>
              <a:pathLst>
                <a:path w="512" h="551" extrusionOk="0">
                  <a:moveTo>
                    <a:pt x="1" y="1"/>
                  </a:moveTo>
                  <a:lnTo>
                    <a:pt x="511" y="55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3522955" y="1189523"/>
              <a:ext cx="10240" cy="11020"/>
            </a:xfrm>
            <a:custGeom>
              <a:avLst/>
              <a:gdLst/>
              <a:ahLst/>
              <a:cxnLst/>
              <a:rect l="l" t="t" r="r" b="b"/>
              <a:pathLst>
                <a:path w="512" h="551" fill="none" extrusionOk="0">
                  <a:moveTo>
                    <a:pt x="1" y="1"/>
                  </a:moveTo>
                  <a:lnTo>
                    <a:pt x="511" y="550"/>
                  </a:lnTo>
                </a:path>
              </a:pathLst>
            </a:custGeom>
            <a:noFill/>
            <a:ln w="7850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3503335" y="1176963"/>
              <a:ext cx="17300" cy="12580"/>
            </a:xfrm>
            <a:custGeom>
              <a:avLst/>
              <a:gdLst/>
              <a:ahLst/>
              <a:cxnLst/>
              <a:rect l="l" t="t" r="r" b="b"/>
              <a:pathLst>
                <a:path w="865" h="629" extrusionOk="0">
                  <a:moveTo>
                    <a:pt x="864" y="1"/>
                  </a:moveTo>
                  <a:lnTo>
                    <a:pt x="0" y="629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503335" y="1176963"/>
              <a:ext cx="17300" cy="12580"/>
            </a:xfrm>
            <a:custGeom>
              <a:avLst/>
              <a:gdLst/>
              <a:ahLst/>
              <a:cxnLst/>
              <a:rect l="l" t="t" r="r" b="b"/>
              <a:pathLst>
                <a:path w="865" h="629" fill="none" extrusionOk="0">
                  <a:moveTo>
                    <a:pt x="864" y="1"/>
                  </a:moveTo>
                  <a:lnTo>
                    <a:pt x="0" y="629"/>
                  </a:lnTo>
                </a:path>
              </a:pathLst>
            </a:custGeom>
            <a:noFill/>
            <a:ln w="3925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512755" y="1185602"/>
              <a:ext cx="18860" cy="13360"/>
            </a:xfrm>
            <a:custGeom>
              <a:avLst/>
              <a:gdLst/>
              <a:ahLst/>
              <a:cxnLst/>
              <a:rect l="l" t="t" r="r" b="b"/>
              <a:pathLst>
                <a:path w="943" h="668" extrusionOk="0">
                  <a:moveTo>
                    <a:pt x="943" y="0"/>
                  </a:moveTo>
                  <a:lnTo>
                    <a:pt x="1" y="668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512755" y="1185602"/>
              <a:ext cx="18860" cy="13360"/>
            </a:xfrm>
            <a:custGeom>
              <a:avLst/>
              <a:gdLst/>
              <a:ahLst/>
              <a:cxnLst/>
              <a:rect l="l" t="t" r="r" b="b"/>
              <a:pathLst>
                <a:path w="943" h="668" fill="none" extrusionOk="0">
                  <a:moveTo>
                    <a:pt x="943" y="0"/>
                  </a:moveTo>
                  <a:lnTo>
                    <a:pt x="1" y="668"/>
                  </a:lnTo>
                </a:path>
              </a:pathLst>
            </a:custGeom>
            <a:noFill/>
            <a:ln w="3925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2218875" y="1148083"/>
              <a:ext cx="36920" cy="22460"/>
            </a:xfrm>
            <a:custGeom>
              <a:avLst/>
              <a:gdLst/>
              <a:ahLst/>
              <a:cxnLst/>
              <a:rect l="l" t="t" r="r" b="b"/>
              <a:pathLst>
                <a:path w="1846" h="1123" extrusionOk="0">
                  <a:moveTo>
                    <a:pt x="1466" y="0"/>
                  </a:moveTo>
                  <a:cubicBezTo>
                    <a:pt x="1247" y="0"/>
                    <a:pt x="928" y="115"/>
                    <a:pt x="628" y="306"/>
                  </a:cubicBezTo>
                  <a:cubicBezTo>
                    <a:pt x="197" y="581"/>
                    <a:pt x="0" y="934"/>
                    <a:pt x="157" y="1052"/>
                  </a:cubicBezTo>
                  <a:cubicBezTo>
                    <a:pt x="205" y="1100"/>
                    <a:pt x="283" y="1122"/>
                    <a:pt x="379" y="1122"/>
                  </a:cubicBezTo>
                  <a:cubicBezTo>
                    <a:pt x="599" y="1122"/>
                    <a:pt x="918" y="1007"/>
                    <a:pt x="1217" y="816"/>
                  </a:cubicBezTo>
                  <a:cubicBezTo>
                    <a:pt x="1610" y="542"/>
                    <a:pt x="1845" y="188"/>
                    <a:pt x="1688" y="71"/>
                  </a:cubicBezTo>
                  <a:cubicBezTo>
                    <a:pt x="1640" y="23"/>
                    <a:pt x="1563" y="0"/>
                    <a:pt x="1466" y="0"/>
                  </a:cubicBezTo>
                  <a:close/>
                </a:path>
              </a:pathLst>
            </a:custGeom>
            <a:solidFill>
              <a:srgbClr val="CCCCCC"/>
            </a:solidFill>
            <a:ln w="14725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2254995" y="1161263"/>
              <a:ext cx="7080" cy="7880"/>
            </a:xfrm>
            <a:custGeom>
              <a:avLst/>
              <a:gdLst/>
              <a:ahLst/>
              <a:cxnLst/>
              <a:rect l="l" t="t" r="r" b="b"/>
              <a:pathLst>
                <a:path w="354" h="394" extrusionOk="0">
                  <a:moveTo>
                    <a:pt x="353" y="0"/>
                  </a:moveTo>
                  <a:lnTo>
                    <a:pt x="0" y="393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2254995" y="1161263"/>
              <a:ext cx="7080" cy="7880"/>
            </a:xfrm>
            <a:custGeom>
              <a:avLst/>
              <a:gdLst/>
              <a:ahLst/>
              <a:cxnLst/>
              <a:rect l="l" t="t" r="r" b="b"/>
              <a:pathLst>
                <a:path w="354" h="394" fill="none" extrusionOk="0">
                  <a:moveTo>
                    <a:pt x="353" y="0"/>
                  </a:moveTo>
                  <a:lnTo>
                    <a:pt x="0" y="393"/>
                  </a:lnTo>
                </a:path>
              </a:pathLst>
            </a:custGeom>
            <a:noFill/>
            <a:ln w="7850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2238495" y="1174603"/>
              <a:ext cx="10240" cy="11020"/>
            </a:xfrm>
            <a:custGeom>
              <a:avLst/>
              <a:gdLst/>
              <a:ahLst/>
              <a:cxnLst/>
              <a:rect l="l" t="t" r="r" b="b"/>
              <a:pathLst>
                <a:path w="512" h="551" extrusionOk="0">
                  <a:moveTo>
                    <a:pt x="511" y="1"/>
                  </a:moveTo>
                  <a:lnTo>
                    <a:pt x="1" y="550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2238495" y="1174603"/>
              <a:ext cx="10240" cy="11020"/>
            </a:xfrm>
            <a:custGeom>
              <a:avLst/>
              <a:gdLst/>
              <a:ahLst/>
              <a:cxnLst/>
              <a:rect l="l" t="t" r="r" b="b"/>
              <a:pathLst>
                <a:path w="512" h="551" fill="none" extrusionOk="0">
                  <a:moveTo>
                    <a:pt x="511" y="1"/>
                  </a:moveTo>
                  <a:lnTo>
                    <a:pt x="1" y="550"/>
                  </a:lnTo>
                </a:path>
              </a:pathLst>
            </a:custGeom>
            <a:noFill/>
            <a:ln w="7850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2251055" y="1162043"/>
              <a:ext cx="18080" cy="12580"/>
            </a:xfrm>
            <a:custGeom>
              <a:avLst/>
              <a:gdLst/>
              <a:ahLst/>
              <a:cxnLst/>
              <a:rect l="l" t="t" r="r" b="b"/>
              <a:pathLst>
                <a:path w="904" h="629" extrusionOk="0">
                  <a:moveTo>
                    <a:pt x="1" y="1"/>
                  </a:moveTo>
                  <a:lnTo>
                    <a:pt x="904" y="629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2251055" y="1162043"/>
              <a:ext cx="18080" cy="12580"/>
            </a:xfrm>
            <a:custGeom>
              <a:avLst/>
              <a:gdLst/>
              <a:ahLst/>
              <a:cxnLst/>
              <a:rect l="l" t="t" r="r" b="b"/>
              <a:pathLst>
                <a:path w="904" h="629" fill="none" extrusionOk="0">
                  <a:moveTo>
                    <a:pt x="1" y="1"/>
                  </a:moveTo>
                  <a:lnTo>
                    <a:pt x="904" y="629"/>
                  </a:lnTo>
                </a:path>
              </a:pathLst>
            </a:custGeom>
            <a:noFill/>
            <a:ln w="3925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2240075" y="1170683"/>
              <a:ext cx="18860" cy="13360"/>
            </a:xfrm>
            <a:custGeom>
              <a:avLst/>
              <a:gdLst/>
              <a:ahLst/>
              <a:cxnLst/>
              <a:rect l="l" t="t" r="r" b="b"/>
              <a:pathLst>
                <a:path w="943" h="668" extrusionOk="0">
                  <a:moveTo>
                    <a:pt x="0" y="1"/>
                  </a:moveTo>
                  <a:lnTo>
                    <a:pt x="942" y="668"/>
                  </a:lnTo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2240075" y="1170683"/>
              <a:ext cx="18860" cy="13360"/>
            </a:xfrm>
            <a:custGeom>
              <a:avLst/>
              <a:gdLst/>
              <a:ahLst/>
              <a:cxnLst/>
              <a:rect l="l" t="t" r="r" b="b"/>
              <a:pathLst>
                <a:path w="943" h="668" fill="none" extrusionOk="0">
                  <a:moveTo>
                    <a:pt x="0" y="1"/>
                  </a:moveTo>
                  <a:lnTo>
                    <a:pt x="942" y="668"/>
                  </a:lnTo>
                </a:path>
              </a:pathLst>
            </a:custGeom>
            <a:noFill/>
            <a:ln w="3925" cap="rnd" cmpd="sng">
              <a:solidFill>
                <a:srgbClr val="5D6C5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1403915" y="4160443"/>
              <a:ext cx="230840" cy="497000"/>
            </a:xfrm>
            <a:custGeom>
              <a:avLst/>
              <a:gdLst/>
              <a:ahLst/>
              <a:cxnLst/>
              <a:rect l="l" t="t" r="r" b="b"/>
              <a:pathLst>
                <a:path w="11542" h="24850" fill="none" extrusionOk="0">
                  <a:moveTo>
                    <a:pt x="11542" y="0"/>
                  </a:moveTo>
                  <a:cubicBezTo>
                    <a:pt x="7459" y="8637"/>
                    <a:pt x="3377" y="15703"/>
                    <a:pt x="1" y="24850"/>
                  </a:cubicBezTo>
                </a:path>
              </a:pathLst>
            </a:custGeom>
            <a:noFill/>
            <a:ln w="11775" cap="flat" cmpd="sng">
              <a:solidFill>
                <a:srgbClr val="BF84D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1935435" y="4385763"/>
              <a:ext cx="117020" cy="269320"/>
            </a:xfrm>
            <a:custGeom>
              <a:avLst/>
              <a:gdLst/>
              <a:ahLst/>
              <a:cxnLst/>
              <a:rect l="l" t="t" r="r" b="b"/>
              <a:pathLst>
                <a:path w="5851" h="13466" fill="none" extrusionOk="0">
                  <a:moveTo>
                    <a:pt x="5850" y="1"/>
                  </a:moveTo>
                  <a:lnTo>
                    <a:pt x="1" y="13466"/>
                  </a:lnTo>
                </a:path>
              </a:pathLst>
            </a:custGeom>
            <a:noFill/>
            <a:ln w="11775" cap="flat" cmpd="sng">
              <a:solidFill>
                <a:srgbClr val="BF84D3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1484775" y="858203"/>
              <a:ext cx="2823340" cy="3505600"/>
            </a:xfrm>
            <a:custGeom>
              <a:avLst/>
              <a:gdLst/>
              <a:ahLst/>
              <a:cxnLst/>
              <a:rect l="l" t="t" r="r" b="b"/>
              <a:pathLst>
                <a:path w="141167" h="175280" fill="none" extrusionOk="0">
                  <a:moveTo>
                    <a:pt x="26577" y="175280"/>
                  </a:moveTo>
                  <a:cubicBezTo>
                    <a:pt x="29796" y="169313"/>
                    <a:pt x="32741" y="163778"/>
                    <a:pt x="35881" y="157340"/>
                  </a:cubicBezTo>
                  <a:cubicBezTo>
                    <a:pt x="38433" y="152511"/>
                    <a:pt x="42672" y="141402"/>
                    <a:pt x="43654" y="137005"/>
                  </a:cubicBezTo>
                  <a:cubicBezTo>
                    <a:pt x="54999" y="143796"/>
                    <a:pt x="89426" y="145484"/>
                    <a:pt x="111999" y="129428"/>
                  </a:cubicBezTo>
                  <a:cubicBezTo>
                    <a:pt x="124796" y="120321"/>
                    <a:pt x="135121" y="107916"/>
                    <a:pt x="138771" y="86757"/>
                  </a:cubicBezTo>
                  <a:cubicBezTo>
                    <a:pt x="141166" y="72978"/>
                    <a:pt x="139282" y="61476"/>
                    <a:pt x="135395" y="51976"/>
                  </a:cubicBezTo>
                  <a:cubicBezTo>
                    <a:pt x="127976" y="33800"/>
                    <a:pt x="112941" y="22965"/>
                    <a:pt x="102656" y="18490"/>
                  </a:cubicBezTo>
                  <a:cubicBezTo>
                    <a:pt x="100418" y="15821"/>
                    <a:pt x="97513" y="12602"/>
                    <a:pt x="95747" y="10757"/>
                  </a:cubicBezTo>
                  <a:cubicBezTo>
                    <a:pt x="90212" y="4986"/>
                    <a:pt x="80947" y="40"/>
                    <a:pt x="69995" y="40"/>
                  </a:cubicBezTo>
                  <a:cubicBezTo>
                    <a:pt x="59199" y="1"/>
                    <a:pt x="52879" y="4044"/>
                    <a:pt x="46598" y="9658"/>
                  </a:cubicBezTo>
                  <a:cubicBezTo>
                    <a:pt x="45224" y="10875"/>
                    <a:pt x="40003" y="14761"/>
                    <a:pt x="36705" y="18255"/>
                  </a:cubicBezTo>
                  <a:cubicBezTo>
                    <a:pt x="35488" y="18451"/>
                    <a:pt x="14604" y="29796"/>
                    <a:pt x="5222" y="50641"/>
                  </a:cubicBezTo>
                  <a:cubicBezTo>
                    <a:pt x="2239" y="57315"/>
                    <a:pt x="119" y="65009"/>
                    <a:pt x="40" y="73135"/>
                  </a:cubicBezTo>
                  <a:cubicBezTo>
                    <a:pt x="1" y="81143"/>
                    <a:pt x="1964" y="89544"/>
                    <a:pt x="5183" y="97827"/>
                  </a:cubicBezTo>
                  <a:cubicBezTo>
                    <a:pt x="9736" y="109486"/>
                    <a:pt x="19236" y="123501"/>
                    <a:pt x="32898" y="131666"/>
                  </a:cubicBezTo>
                  <a:cubicBezTo>
                    <a:pt x="29286" y="135474"/>
                    <a:pt x="23044" y="143404"/>
                    <a:pt x="20100" y="147997"/>
                  </a:cubicBezTo>
                  <a:cubicBezTo>
                    <a:pt x="15860" y="154710"/>
                    <a:pt x="12798" y="160166"/>
                    <a:pt x="9697" y="166133"/>
                  </a:cubicBezTo>
                </a:path>
              </a:pathLst>
            </a:custGeom>
            <a:noFill/>
            <a:ln w="10800" cap="flat" cmpd="sng">
              <a:solidFill>
                <a:srgbClr val="66666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1679495" y="3489943"/>
              <a:ext cx="674440" cy="871520"/>
            </a:xfrm>
            <a:custGeom>
              <a:avLst/>
              <a:gdLst/>
              <a:ahLst/>
              <a:cxnLst/>
              <a:rect l="l" t="t" r="r" b="b"/>
              <a:pathLst>
                <a:path w="33722" h="43576" extrusionOk="0">
                  <a:moveTo>
                    <a:pt x="33407" y="6085"/>
                  </a:moveTo>
                  <a:cubicBezTo>
                    <a:pt x="31131" y="14486"/>
                    <a:pt x="28343" y="21042"/>
                    <a:pt x="22416" y="32701"/>
                  </a:cubicBezTo>
                  <a:cubicBezTo>
                    <a:pt x="19511" y="38432"/>
                    <a:pt x="16684" y="43497"/>
                    <a:pt x="16449" y="43536"/>
                  </a:cubicBezTo>
                  <a:cubicBezTo>
                    <a:pt x="16213" y="43575"/>
                    <a:pt x="13465" y="42201"/>
                    <a:pt x="10914" y="40435"/>
                  </a:cubicBezTo>
                  <a:lnTo>
                    <a:pt x="10914" y="40435"/>
                  </a:lnTo>
                  <a:lnTo>
                    <a:pt x="10914" y="40435"/>
                  </a:lnTo>
                  <a:cubicBezTo>
                    <a:pt x="4554" y="37058"/>
                    <a:pt x="0" y="34899"/>
                    <a:pt x="0" y="34703"/>
                  </a:cubicBezTo>
                  <a:cubicBezTo>
                    <a:pt x="0" y="34311"/>
                    <a:pt x="4947" y="25125"/>
                    <a:pt x="7734" y="20532"/>
                  </a:cubicBezTo>
                  <a:cubicBezTo>
                    <a:pt x="12052" y="13465"/>
                    <a:pt x="16763" y="7499"/>
                    <a:pt x="21591" y="1924"/>
                  </a:cubicBezTo>
                  <a:cubicBezTo>
                    <a:pt x="22102" y="1296"/>
                    <a:pt x="22494" y="943"/>
                    <a:pt x="22808" y="589"/>
                  </a:cubicBezTo>
                  <a:cubicBezTo>
                    <a:pt x="23044" y="393"/>
                    <a:pt x="23240" y="197"/>
                    <a:pt x="23201" y="1"/>
                  </a:cubicBezTo>
                  <a:cubicBezTo>
                    <a:pt x="26498" y="2317"/>
                    <a:pt x="30071" y="3848"/>
                    <a:pt x="33721" y="5261"/>
                  </a:cubicBezTo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2140355" y="3489163"/>
              <a:ext cx="219080" cy="112280"/>
            </a:xfrm>
            <a:custGeom>
              <a:avLst/>
              <a:gdLst/>
              <a:ahLst/>
              <a:cxnLst/>
              <a:rect l="l" t="t" r="r" b="b"/>
              <a:pathLst>
                <a:path w="10954" h="5614" fill="none" extrusionOk="0">
                  <a:moveTo>
                    <a:pt x="1" y="0"/>
                  </a:moveTo>
                  <a:cubicBezTo>
                    <a:pt x="4476" y="3259"/>
                    <a:pt x="10914" y="5496"/>
                    <a:pt x="10953" y="5614"/>
                  </a:cubicBezTo>
                </a:path>
              </a:pathLst>
            </a:custGeom>
            <a:noFill/>
            <a:ln w="10800" cap="flat" cmpd="sng">
              <a:solidFill>
                <a:srgbClr val="66666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1488715" y="1204442"/>
              <a:ext cx="2791120" cy="2497500"/>
            </a:xfrm>
            <a:custGeom>
              <a:avLst/>
              <a:gdLst/>
              <a:ahLst/>
              <a:cxnLst/>
              <a:rect l="l" t="t" r="r" b="b"/>
              <a:pathLst>
                <a:path w="139556" h="124875" extrusionOk="0">
                  <a:moveTo>
                    <a:pt x="32544" y="114276"/>
                  </a:moveTo>
                  <a:cubicBezTo>
                    <a:pt x="22533" y="107877"/>
                    <a:pt x="14760" y="99005"/>
                    <a:pt x="8362" y="87346"/>
                  </a:cubicBezTo>
                  <a:cubicBezTo>
                    <a:pt x="5221" y="81614"/>
                    <a:pt x="2042" y="72154"/>
                    <a:pt x="668" y="64499"/>
                  </a:cubicBezTo>
                  <a:cubicBezTo>
                    <a:pt x="0" y="60573"/>
                    <a:pt x="0" y="51819"/>
                    <a:pt x="668" y="48129"/>
                  </a:cubicBezTo>
                  <a:cubicBezTo>
                    <a:pt x="3062" y="35096"/>
                    <a:pt x="8480" y="24457"/>
                    <a:pt x="18333" y="14525"/>
                  </a:cubicBezTo>
                  <a:cubicBezTo>
                    <a:pt x="24025" y="8794"/>
                    <a:pt x="30070" y="4201"/>
                    <a:pt x="36273" y="1217"/>
                  </a:cubicBezTo>
                  <a:lnTo>
                    <a:pt x="38785" y="1"/>
                  </a:lnTo>
                  <a:lnTo>
                    <a:pt x="39884" y="943"/>
                  </a:lnTo>
                  <a:cubicBezTo>
                    <a:pt x="42436" y="3141"/>
                    <a:pt x="48599" y="5457"/>
                    <a:pt x="55234" y="6753"/>
                  </a:cubicBezTo>
                  <a:cubicBezTo>
                    <a:pt x="60729" y="7813"/>
                    <a:pt x="64655" y="8009"/>
                    <a:pt x="72428" y="7852"/>
                  </a:cubicBezTo>
                  <a:cubicBezTo>
                    <a:pt x="85696" y="7538"/>
                    <a:pt x="94568" y="5457"/>
                    <a:pt x="99554" y="1767"/>
                  </a:cubicBezTo>
                  <a:cubicBezTo>
                    <a:pt x="100888" y="825"/>
                    <a:pt x="101948" y="668"/>
                    <a:pt x="102105" y="1139"/>
                  </a:cubicBezTo>
                  <a:cubicBezTo>
                    <a:pt x="102184" y="1257"/>
                    <a:pt x="103401" y="1610"/>
                    <a:pt x="104696" y="2277"/>
                  </a:cubicBezTo>
                  <a:cubicBezTo>
                    <a:pt x="109407" y="4633"/>
                    <a:pt x="113411" y="7381"/>
                    <a:pt x="117769" y="11110"/>
                  </a:cubicBezTo>
                  <a:cubicBezTo>
                    <a:pt x="129624" y="21199"/>
                    <a:pt x="137004" y="34507"/>
                    <a:pt x="139006" y="49738"/>
                  </a:cubicBezTo>
                  <a:cubicBezTo>
                    <a:pt x="139556" y="53899"/>
                    <a:pt x="139477" y="63517"/>
                    <a:pt x="138771" y="67835"/>
                  </a:cubicBezTo>
                  <a:cubicBezTo>
                    <a:pt x="136141" y="84087"/>
                    <a:pt x="129545" y="96728"/>
                    <a:pt x="118868" y="106228"/>
                  </a:cubicBezTo>
                  <a:cubicBezTo>
                    <a:pt x="115099" y="109526"/>
                    <a:pt x="112587" y="111606"/>
                    <a:pt x="109172" y="113647"/>
                  </a:cubicBezTo>
                  <a:cubicBezTo>
                    <a:pt x="101085" y="118358"/>
                    <a:pt x="91349" y="122441"/>
                    <a:pt x="79690" y="123736"/>
                  </a:cubicBezTo>
                  <a:cubicBezTo>
                    <a:pt x="69248" y="124875"/>
                    <a:pt x="61907" y="124286"/>
                    <a:pt x="57393" y="123579"/>
                  </a:cubicBezTo>
                  <a:cubicBezTo>
                    <a:pt x="52996" y="122873"/>
                    <a:pt x="46048" y="120949"/>
                    <a:pt x="43339" y="119732"/>
                  </a:cubicBezTo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538355" y="1080342"/>
              <a:ext cx="2712440" cy="2558800"/>
            </a:xfrm>
            <a:custGeom>
              <a:avLst/>
              <a:gdLst/>
              <a:ahLst/>
              <a:cxnLst/>
              <a:rect l="l" t="t" r="r" b="b"/>
              <a:pathLst>
                <a:path w="135622" h="127940" extrusionOk="0">
                  <a:moveTo>
                    <a:pt x="67407" y="1"/>
                  </a:moveTo>
                  <a:cubicBezTo>
                    <a:pt x="30952" y="1"/>
                    <a:pt x="1" y="25955"/>
                    <a:pt x="1836" y="63873"/>
                  </a:cubicBezTo>
                  <a:cubicBezTo>
                    <a:pt x="2936" y="85778"/>
                    <a:pt x="13535" y="104896"/>
                    <a:pt x="30729" y="116398"/>
                  </a:cubicBezTo>
                  <a:cubicBezTo>
                    <a:pt x="41210" y="123425"/>
                    <a:pt x="53458" y="127939"/>
                    <a:pt x="67316" y="127939"/>
                  </a:cubicBezTo>
                  <a:cubicBezTo>
                    <a:pt x="103824" y="127939"/>
                    <a:pt x="133462" y="99321"/>
                    <a:pt x="133462" y="64069"/>
                  </a:cubicBezTo>
                  <a:cubicBezTo>
                    <a:pt x="135621" y="42086"/>
                    <a:pt x="123177" y="23164"/>
                    <a:pt x="105276" y="11780"/>
                  </a:cubicBezTo>
                  <a:cubicBezTo>
                    <a:pt x="94324" y="4792"/>
                    <a:pt x="82115" y="121"/>
                    <a:pt x="67983" y="3"/>
                  </a:cubicBezTo>
                  <a:cubicBezTo>
                    <a:pt x="67791" y="2"/>
                    <a:pt x="67599" y="1"/>
                    <a:pt x="67407" y="1"/>
                  </a:cubicBezTo>
                  <a:close/>
                </a:path>
              </a:pathLst>
            </a:custGeom>
            <a:solidFill>
              <a:srgbClr val="FF9555"/>
            </a:solidFill>
            <a:ln w="1080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1777515" y="1228303"/>
              <a:ext cx="2323580" cy="592920"/>
            </a:xfrm>
            <a:custGeom>
              <a:avLst/>
              <a:gdLst/>
              <a:ahLst/>
              <a:cxnLst/>
              <a:rect l="l" t="t" r="r" b="b"/>
              <a:pathLst>
                <a:path w="116179" h="29646" extrusionOk="0">
                  <a:moveTo>
                    <a:pt x="57337" y="0"/>
                  </a:moveTo>
                  <a:cubicBezTo>
                    <a:pt x="48028" y="0"/>
                    <a:pt x="38502" y="1097"/>
                    <a:pt x="22854" y="3401"/>
                  </a:cubicBezTo>
                  <a:lnTo>
                    <a:pt x="22971" y="3322"/>
                  </a:lnTo>
                  <a:lnTo>
                    <a:pt x="22814" y="3401"/>
                  </a:lnTo>
                  <a:lnTo>
                    <a:pt x="22775" y="3401"/>
                  </a:lnTo>
                  <a:lnTo>
                    <a:pt x="22696" y="3479"/>
                  </a:lnTo>
                  <a:lnTo>
                    <a:pt x="14885" y="7012"/>
                  </a:lnTo>
                  <a:cubicBezTo>
                    <a:pt x="11273" y="9328"/>
                    <a:pt x="9232" y="8857"/>
                    <a:pt x="3814" y="15060"/>
                  </a:cubicBezTo>
                  <a:cubicBezTo>
                    <a:pt x="669" y="19040"/>
                    <a:pt x="1" y="21579"/>
                    <a:pt x="912" y="21579"/>
                  </a:cubicBezTo>
                  <a:cubicBezTo>
                    <a:pt x="1437" y="21579"/>
                    <a:pt x="2487" y="20735"/>
                    <a:pt x="3890" y="18837"/>
                  </a:cubicBezTo>
                  <a:lnTo>
                    <a:pt x="3890" y="18837"/>
                  </a:lnTo>
                  <a:cubicBezTo>
                    <a:pt x="2928" y="20700"/>
                    <a:pt x="3320" y="21541"/>
                    <a:pt x="4296" y="21541"/>
                  </a:cubicBezTo>
                  <a:cubicBezTo>
                    <a:pt x="5445" y="21541"/>
                    <a:pt x="7404" y="20375"/>
                    <a:pt x="8918" y="18340"/>
                  </a:cubicBezTo>
                  <a:lnTo>
                    <a:pt x="8918" y="18340"/>
                  </a:lnTo>
                  <a:cubicBezTo>
                    <a:pt x="7966" y="20448"/>
                    <a:pt x="8294" y="21601"/>
                    <a:pt x="9206" y="21601"/>
                  </a:cubicBezTo>
                  <a:cubicBezTo>
                    <a:pt x="10135" y="21601"/>
                    <a:pt x="11669" y="20407"/>
                    <a:pt x="13074" y="17811"/>
                  </a:cubicBezTo>
                  <a:lnTo>
                    <a:pt x="13074" y="17811"/>
                  </a:lnTo>
                  <a:cubicBezTo>
                    <a:pt x="12156" y="20137"/>
                    <a:pt x="12807" y="21500"/>
                    <a:pt x="13971" y="21500"/>
                  </a:cubicBezTo>
                  <a:cubicBezTo>
                    <a:pt x="15027" y="21500"/>
                    <a:pt x="16504" y="20380"/>
                    <a:pt x="17614" y="17841"/>
                  </a:cubicBezTo>
                  <a:lnTo>
                    <a:pt x="17614" y="17841"/>
                  </a:lnTo>
                  <a:cubicBezTo>
                    <a:pt x="16918" y="20384"/>
                    <a:pt x="17642" y="21625"/>
                    <a:pt x="18728" y="21625"/>
                  </a:cubicBezTo>
                  <a:cubicBezTo>
                    <a:pt x="19800" y="21625"/>
                    <a:pt x="21227" y="20413"/>
                    <a:pt x="21988" y="18048"/>
                  </a:cubicBezTo>
                  <a:lnTo>
                    <a:pt x="21988" y="18048"/>
                  </a:lnTo>
                  <a:cubicBezTo>
                    <a:pt x="21603" y="20516"/>
                    <a:pt x="22303" y="21710"/>
                    <a:pt x="23332" y="21710"/>
                  </a:cubicBezTo>
                  <a:cubicBezTo>
                    <a:pt x="24469" y="21710"/>
                    <a:pt x="26008" y="20255"/>
                    <a:pt x="26935" y="17451"/>
                  </a:cubicBezTo>
                  <a:lnTo>
                    <a:pt x="26935" y="17451"/>
                  </a:lnTo>
                  <a:cubicBezTo>
                    <a:pt x="26482" y="20289"/>
                    <a:pt x="27436" y="21867"/>
                    <a:pt x="28622" y="21867"/>
                  </a:cubicBezTo>
                  <a:cubicBezTo>
                    <a:pt x="29688" y="21867"/>
                    <a:pt x="30941" y="20593"/>
                    <a:pt x="31530" y="17815"/>
                  </a:cubicBezTo>
                  <a:lnTo>
                    <a:pt x="31530" y="17815"/>
                  </a:lnTo>
                  <a:cubicBezTo>
                    <a:pt x="31366" y="20682"/>
                    <a:pt x="32519" y="22092"/>
                    <a:pt x="33862" y="22092"/>
                  </a:cubicBezTo>
                  <a:cubicBezTo>
                    <a:pt x="35233" y="22092"/>
                    <a:pt x="36801" y="20624"/>
                    <a:pt x="37369" y="17739"/>
                  </a:cubicBezTo>
                  <a:lnTo>
                    <a:pt x="37369" y="17739"/>
                  </a:lnTo>
                  <a:cubicBezTo>
                    <a:pt x="37261" y="20761"/>
                    <a:pt x="38557" y="22494"/>
                    <a:pt x="40007" y="22494"/>
                  </a:cubicBezTo>
                  <a:cubicBezTo>
                    <a:pt x="41415" y="22494"/>
                    <a:pt x="42968" y="20859"/>
                    <a:pt x="43518" y="17182"/>
                  </a:cubicBezTo>
                  <a:lnTo>
                    <a:pt x="43518" y="17182"/>
                  </a:lnTo>
                  <a:cubicBezTo>
                    <a:pt x="43288" y="20690"/>
                    <a:pt x="44638" y="22480"/>
                    <a:pt x="46079" y="22480"/>
                  </a:cubicBezTo>
                  <a:cubicBezTo>
                    <a:pt x="47404" y="22480"/>
                    <a:pt x="48806" y="20969"/>
                    <a:pt x="49130" y="17888"/>
                  </a:cubicBezTo>
                  <a:lnTo>
                    <a:pt x="49130" y="17888"/>
                  </a:lnTo>
                  <a:cubicBezTo>
                    <a:pt x="49252" y="21137"/>
                    <a:pt x="50727" y="22865"/>
                    <a:pt x="52104" y="22865"/>
                  </a:cubicBezTo>
                  <a:cubicBezTo>
                    <a:pt x="53338" y="22865"/>
                    <a:pt x="54495" y="21476"/>
                    <a:pt x="54529" y="18546"/>
                  </a:cubicBezTo>
                  <a:lnTo>
                    <a:pt x="54529" y="18546"/>
                  </a:lnTo>
                  <a:cubicBezTo>
                    <a:pt x="54910" y="21567"/>
                    <a:pt x="56186" y="22869"/>
                    <a:pt x="57454" y="22869"/>
                  </a:cubicBezTo>
                  <a:cubicBezTo>
                    <a:pt x="58898" y="22869"/>
                    <a:pt x="60333" y="21185"/>
                    <a:pt x="60434" y="18434"/>
                  </a:cubicBezTo>
                  <a:lnTo>
                    <a:pt x="60434" y="18434"/>
                  </a:lnTo>
                  <a:cubicBezTo>
                    <a:pt x="60906" y="21823"/>
                    <a:pt x="62242" y="23325"/>
                    <a:pt x="63477" y="23325"/>
                  </a:cubicBezTo>
                  <a:cubicBezTo>
                    <a:pt x="64701" y="23325"/>
                    <a:pt x="65827" y="21851"/>
                    <a:pt x="65921" y="19278"/>
                  </a:cubicBezTo>
                  <a:lnTo>
                    <a:pt x="65921" y="19278"/>
                  </a:lnTo>
                  <a:cubicBezTo>
                    <a:pt x="66382" y="22515"/>
                    <a:pt x="68066" y="23964"/>
                    <a:pt x="69566" y="23964"/>
                  </a:cubicBezTo>
                  <a:cubicBezTo>
                    <a:pt x="70996" y="23964"/>
                    <a:pt x="72259" y="22647"/>
                    <a:pt x="72140" y="20307"/>
                  </a:cubicBezTo>
                  <a:lnTo>
                    <a:pt x="72140" y="20307"/>
                  </a:lnTo>
                  <a:cubicBezTo>
                    <a:pt x="73036" y="23201"/>
                    <a:pt x="74571" y="24479"/>
                    <a:pt x="75888" y="24479"/>
                  </a:cubicBezTo>
                  <a:cubicBezTo>
                    <a:pt x="77346" y="24479"/>
                    <a:pt x="78536" y="22911"/>
                    <a:pt x="78291" y="20234"/>
                  </a:cubicBezTo>
                  <a:lnTo>
                    <a:pt x="78291" y="20234"/>
                  </a:lnTo>
                  <a:cubicBezTo>
                    <a:pt x="79375" y="23474"/>
                    <a:pt x="81502" y="24987"/>
                    <a:pt x="83123" y="24987"/>
                  </a:cubicBezTo>
                  <a:cubicBezTo>
                    <a:pt x="84544" y="24987"/>
                    <a:pt x="85576" y="23825"/>
                    <a:pt x="85177" y="21643"/>
                  </a:cubicBezTo>
                  <a:lnTo>
                    <a:pt x="85177" y="21643"/>
                  </a:lnTo>
                  <a:cubicBezTo>
                    <a:pt x="86444" y="24519"/>
                    <a:pt x="88374" y="25771"/>
                    <a:pt x="89908" y="25771"/>
                  </a:cubicBezTo>
                  <a:cubicBezTo>
                    <a:pt x="91526" y="25771"/>
                    <a:pt x="92704" y="24376"/>
                    <a:pt x="92194" y="22023"/>
                  </a:cubicBezTo>
                  <a:lnTo>
                    <a:pt x="92194" y="22023"/>
                  </a:lnTo>
                  <a:cubicBezTo>
                    <a:pt x="93433" y="25028"/>
                    <a:pt x="95036" y="26315"/>
                    <a:pt x="96266" y="26315"/>
                  </a:cubicBezTo>
                  <a:cubicBezTo>
                    <a:pt x="97690" y="26315"/>
                    <a:pt x="98612" y="24590"/>
                    <a:pt x="97888" y="21812"/>
                  </a:cubicBezTo>
                  <a:lnTo>
                    <a:pt x="97888" y="21812"/>
                  </a:lnTo>
                  <a:cubicBezTo>
                    <a:pt x="99144" y="25084"/>
                    <a:pt x="101651" y="27071"/>
                    <a:pt x="103211" y="27071"/>
                  </a:cubicBezTo>
                  <a:cubicBezTo>
                    <a:pt x="104493" y="27071"/>
                    <a:pt x="105136" y="25729"/>
                    <a:pt x="103918" y="22655"/>
                  </a:cubicBezTo>
                  <a:lnTo>
                    <a:pt x="103918" y="22655"/>
                  </a:lnTo>
                  <a:cubicBezTo>
                    <a:pt x="105557" y="26225"/>
                    <a:pt x="107193" y="27966"/>
                    <a:pt x="108038" y="27966"/>
                  </a:cubicBezTo>
                  <a:cubicBezTo>
                    <a:pt x="108815" y="27966"/>
                    <a:pt x="108925" y="26497"/>
                    <a:pt x="107760" y="23628"/>
                  </a:cubicBezTo>
                  <a:lnTo>
                    <a:pt x="107760" y="23628"/>
                  </a:lnTo>
                  <a:cubicBezTo>
                    <a:pt x="109332" y="26722"/>
                    <a:pt x="110982" y="28402"/>
                    <a:pt x="111811" y="28402"/>
                  </a:cubicBezTo>
                  <a:cubicBezTo>
                    <a:pt x="112718" y="28402"/>
                    <a:pt x="112640" y="26387"/>
                    <a:pt x="110395" y="22008"/>
                  </a:cubicBezTo>
                  <a:lnTo>
                    <a:pt x="110395" y="22008"/>
                  </a:lnTo>
                  <a:cubicBezTo>
                    <a:pt x="113319" y="26982"/>
                    <a:pt x="115339" y="29646"/>
                    <a:pt x="115796" y="29646"/>
                  </a:cubicBezTo>
                  <a:cubicBezTo>
                    <a:pt x="116179" y="29646"/>
                    <a:pt x="115463" y="27771"/>
                    <a:pt x="113260" y="23814"/>
                  </a:cubicBezTo>
                  <a:cubicBezTo>
                    <a:pt x="112632" y="20752"/>
                    <a:pt x="103368" y="13372"/>
                    <a:pt x="97244" y="7876"/>
                  </a:cubicBezTo>
                  <a:lnTo>
                    <a:pt x="85899" y="2537"/>
                  </a:lnTo>
                  <a:cubicBezTo>
                    <a:pt x="73762" y="872"/>
                    <a:pt x="65636" y="0"/>
                    <a:pt x="57337" y="0"/>
                  </a:cubicBezTo>
                  <a:close/>
                </a:path>
              </a:pathLst>
            </a:custGeom>
            <a:solidFill>
              <a:srgbClr val="C86A32"/>
            </a:solidFill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1886775" y="1531063"/>
              <a:ext cx="20420" cy="26700"/>
            </a:xfrm>
            <a:custGeom>
              <a:avLst/>
              <a:gdLst/>
              <a:ahLst/>
              <a:cxnLst/>
              <a:rect l="l" t="t" r="r" b="b"/>
              <a:pathLst>
                <a:path w="1021" h="1335" fill="none" extrusionOk="0">
                  <a:moveTo>
                    <a:pt x="0" y="1335"/>
                  </a:moveTo>
                  <a:lnTo>
                    <a:pt x="1021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2412795" y="1505143"/>
              <a:ext cx="18080" cy="42420"/>
            </a:xfrm>
            <a:custGeom>
              <a:avLst/>
              <a:gdLst/>
              <a:ahLst/>
              <a:cxnLst/>
              <a:rect l="l" t="t" r="r" b="b"/>
              <a:pathLst>
                <a:path w="904" h="2121" extrusionOk="0">
                  <a:moveTo>
                    <a:pt x="1" y="2121"/>
                  </a:moveTo>
                  <a:lnTo>
                    <a:pt x="904" y="1"/>
                  </a:lnTo>
                </a:path>
              </a:pathLst>
            </a:custGeom>
            <a:solidFill>
              <a:srgbClr val="D2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2412795" y="1505143"/>
              <a:ext cx="18080" cy="42420"/>
            </a:xfrm>
            <a:custGeom>
              <a:avLst/>
              <a:gdLst/>
              <a:ahLst/>
              <a:cxnLst/>
              <a:rect l="l" t="t" r="r" b="b"/>
              <a:pathLst>
                <a:path w="904" h="2121" fill="none" extrusionOk="0">
                  <a:moveTo>
                    <a:pt x="1" y="2121"/>
                  </a:moveTo>
                  <a:lnTo>
                    <a:pt x="904" y="1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2526635" y="1484743"/>
              <a:ext cx="22800" cy="67540"/>
            </a:xfrm>
            <a:custGeom>
              <a:avLst/>
              <a:gdLst/>
              <a:ahLst/>
              <a:cxnLst/>
              <a:rect l="l" t="t" r="r" b="b"/>
              <a:pathLst>
                <a:path w="1140" h="3377" extrusionOk="0">
                  <a:moveTo>
                    <a:pt x="1" y="3376"/>
                  </a:moveTo>
                  <a:lnTo>
                    <a:pt x="1139" y="0"/>
                  </a:lnTo>
                </a:path>
              </a:pathLst>
            </a:custGeom>
            <a:solidFill>
              <a:srgbClr val="D2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2526635" y="1484743"/>
              <a:ext cx="22800" cy="67540"/>
            </a:xfrm>
            <a:custGeom>
              <a:avLst/>
              <a:gdLst/>
              <a:ahLst/>
              <a:cxnLst/>
              <a:rect l="l" t="t" r="r" b="b"/>
              <a:pathLst>
                <a:path w="1140" h="3377" fill="none" extrusionOk="0">
                  <a:moveTo>
                    <a:pt x="1" y="3376"/>
                  </a:moveTo>
                  <a:lnTo>
                    <a:pt x="1139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2647555" y="1509063"/>
              <a:ext cx="18080" cy="43220"/>
            </a:xfrm>
            <a:custGeom>
              <a:avLst/>
              <a:gdLst/>
              <a:ahLst/>
              <a:cxnLst/>
              <a:rect l="l" t="t" r="r" b="b"/>
              <a:pathLst>
                <a:path w="904" h="2161" extrusionOk="0">
                  <a:moveTo>
                    <a:pt x="0" y="2160"/>
                  </a:moveTo>
                  <a:lnTo>
                    <a:pt x="903" y="1"/>
                  </a:lnTo>
                </a:path>
              </a:pathLst>
            </a:custGeom>
            <a:solidFill>
              <a:srgbClr val="D2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2647555" y="1509063"/>
              <a:ext cx="18080" cy="43220"/>
            </a:xfrm>
            <a:custGeom>
              <a:avLst/>
              <a:gdLst/>
              <a:ahLst/>
              <a:cxnLst/>
              <a:rect l="l" t="t" r="r" b="b"/>
              <a:pathLst>
                <a:path w="904" h="2161" fill="none" extrusionOk="0">
                  <a:moveTo>
                    <a:pt x="0" y="2160"/>
                  </a:moveTo>
                  <a:lnTo>
                    <a:pt x="903" y="1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2760615" y="1517703"/>
              <a:ext cx="800" cy="34580"/>
            </a:xfrm>
            <a:custGeom>
              <a:avLst/>
              <a:gdLst/>
              <a:ahLst/>
              <a:cxnLst/>
              <a:rect l="l" t="t" r="r" b="b"/>
              <a:pathLst>
                <a:path w="40" h="1729" extrusionOk="0">
                  <a:moveTo>
                    <a:pt x="0" y="1728"/>
                  </a:moveTo>
                  <a:lnTo>
                    <a:pt x="39" y="1"/>
                  </a:lnTo>
                </a:path>
              </a:pathLst>
            </a:custGeom>
            <a:solidFill>
              <a:srgbClr val="D2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2760615" y="1517703"/>
              <a:ext cx="800" cy="34580"/>
            </a:xfrm>
            <a:custGeom>
              <a:avLst/>
              <a:gdLst/>
              <a:ahLst/>
              <a:cxnLst/>
              <a:rect l="l" t="t" r="r" b="b"/>
              <a:pathLst>
                <a:path w="40" h="1729" fill="none" extrusionOk="0">
                  <a:moveTo>
                    <a:pt x="0" y="1728"/>
                  </a:moveTo>
                  <a:lnTo>
                    <a:pt x="39" y="1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2988295" y="1684163"/>
              <a:ext cx="1580" cy="7080"/>
            </a:xfrm>
            <a:custGeom>
              <a:avLst/>
              <a:gdLst/>
              <a:ahLst/>
              <a:cxnLst/>
              <a:rect l="l" t="t" r="r" b="b"/>
              <a:pathLst>
                <a:path w="79" h="354" extrusionOk="0">
                  <a:moveTo>
                    <a:pt x="79" y="353"/>
                  </a:moveTo>
                  <a:lnTo>
                    <a:pt x="0" y="0"/>
                  </a:lnTo>
                </a:path>
              </a:pathLst>
            </a:custGeom>
            <a:solidFill>
              <a:srgbClr val="C0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2988295" y="1684163"/>
              <a:ext cx="1580" cy="7080"/>
            </a:xfrm>
            <a:custGeom>
              <a:avLst/>
              <a:gdLst/>
              <a:ahLst/>
              <a:cxnLst/>
              <a:rect l="l" t="t" r="r" b="b"/>
              <a:pathLst>
                <a:path w="79" h="354" fill="none" extrusionOk="0">
                  <a:moveTo>
                    <a:pt x="79" y="353"/>
                  </a:moveTo>
                  <a:lnTo>
                    <a:pt x="0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3099775" y="1586023"/>
              <a:ext cx="11020" cy="64400"/>
            </a:xfrm>
            <a:custGeom>
              <a:avLst/>
              <a:gdLst/>
              <a:ahLst/>
              <a:cxnLst/>
              <a:rect l="l" t="t" r="r" b="b"/>
              <a:pathLst>
                <a:path w="551" h="3220" extrusionOk="0">
                  <a:moveTo>
                    <a:pt x="1" y="0"/>
                  </a:moveTo>
                  <a:lnTo>
                    <a:pt x="550" y="3219"/>
                  </a:lnTo>
                </a:path>
              </a:pathLst>
            </a:custGeom>
            <a:solidFill>
              <a:srgbClr val="C0A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3099775" y="1586023"/>
              <a:ext cx="11020" cy="64400"/>
            </a:xfrm>
            <a:custGeom>
              <a:avLst/>
              <a:gdLst/>
              <a:ahLst/>
              <a:cxnLst/>
              <a:rect l="l" t="t" r="r" b="b"/>
              <a:pathLst>
                <a:path w="551" h="3220" fill="none" extrusionOk="0">
                  <a:moveTo>
                    <a:pt x="1" y="0"/>
                  </a:moveTo>
                  <a:lnTo>
                    <a:pt x="550" y="3219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3206555" y="1559323"/>
              <a:ext cx="23580" cy="84820"/>
            </a:xfrm>
            <a:custGeom>
              <a:avLst/>
              <a:gdLst/>
              <a:ahLst/>
              <a:cxnLst/>
              <a:rect l="l" t="t" r="r" b="b"/>
              <a:pathLst>
                <a:path w="1179" h="4241" fill="none" extrusionOk="0">
                  <a:moveTo>
                    <a:pt x="1178" y="4240"/>
                  </a:moveTo>
                  <a:lnTo>
                    <a:pt x="1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3303135" y="1531063"/>
              <a:ext cx="46340" cy="123280"/>
            </a:xfrm>
            <a:custGeom>
              <a:avLst/>
              <a:gdLst/>
              <a:ahLst/>
              <a:cxnLst/>
              <a:rect l="l" t="t" r="r" b="b"/>
              <a:pathLst>
                <a:path w="2317" h="6164" fill="none" extrusionOk="0">
                  <a:moveTo>
                    <a:pt x="2316" y="6163"/>
                  </a:moveTo>
                  <a:lnTo>
                    <a:pt x="0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3460155" y="1589942"/>
              <a:ext cx="33780" cy="110720"/>
            </a:xfrm>
            <a:custGeom>
              <a:avLst/>
              <a:gdLst/>
              <a:ahLst/>
              <a:cxnLst/>
              <a:rect l="l" t="t" r="r" b="b"/>
              <a:pathLst>
                <a:path w="1689" h="5536" fill="none" extrusionOk="0">
                  <a:moveTo>
                    <a:pt x="1688" y="5536"/>
                  </a:moveTo>
                  <a:lnTo>
                    <a:pt x="0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3569275" y="1578943"/>
              <a:ext cx="33780" cy="88740"/>
            </a:xfrm>
            <a:custGeom>
              <a:avLst/>
              <a:gdLst/>
              <a:ahLst/>
              <a:cxnLst/>
              <a:rect l="l" t="t" r="r" b="b"/>
              <a:pathLst>
                <a:path w="1689" h="4437" fill="none" extrusionOk="0">
                  <a:moveTo>
                    <a:pt x="1689" y="4437"/>
                  </a:moveTo>
                  <a:lnTo>
                    <a:pt x="1" y="1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3672135" y="1580523"/>
              <a:ext cx="45560" cy="88740"/>
            </a:xfrm>
            <a:custGeom>
              <a:avLst/>
              <a:gdLst/>
              <a:ahLst/>
              <a:cxnLst/>
              <a:rect l="l" t="t" r="r" b="b"/>
              <a:pathLst>
                <a:path w="2278" h="4437" fill="none" extrusionOk="0">
                  <a:moveTo>
                    <a:pt x="2277" y="4436"/>
                  </a:moveTo>
                  <a:lnTo>
                    <a:pt x="1" y="0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3747515" y="1535763"/>
              <a:ext cx="107580" cy="174320"/>
            </a:xfrm>
            <a:custGeom>
              <a:avLst/>
              <a:gdLst/>
              <a:ahLst/>
              <a:cxnLst/>
              <a:rect l="l" t="t" r="r" b="b"/>
              <a:pathLst>
                <a:path w="5379" h="8716" fill="none" extrusionOk="0">
                  <a:moveTo>
                    <a:pt x="5378" y="8716"/>
                  </a:moveTo>
                  <a:lnTo>
                    <a:pt x="0" y="1"/>
                  </a:ln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2052435" y="1523202"/>
              <a:ext cx="32980" cy="34560"/>
            </a:xfrm>
            <a:custGeom>
              <a:avLst/>
              <a:gdLst/>
              <a:ahLst/>
              <a:cxnLst/>
              <a:rect l="l" t="t" r="r" b="b"/>
              <a:pathLst>
                <a:path w="1649" h="1728" fill="none" extrusionOk="0">
                  <a:moveTo>
                    <a:pt x="0" y="1728"/>
                  </a:moveTo>
                  <a:cubicBezTo>
                    <a:pt x="1139" y="236"/>
                    <a:pt x="1649" y="1"/>
                    <a:pt x="1649" y="1"/>
                  </a:cubicBez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2141935" y="1511422"/>
              <a:ext cx="25140" cy="40060"/>
            </a:xfrm>
            <a:custGeom>
              <a:avLst/>
              <a:gdLst/>
              <a:ahLst/>
              <a:cxnLst/>
              <a:rect l="l" t="t" r="r" b="b"/>
              <a:pathLst>
                <a:path w="1257" h="2003" fill="none" extrusionOk="0">
                  <a:moveTo>
                    <a:pt x="0" y="2003"/>
                  </a:moveTo>
                  <a:cubicBezTo>
                    <a:pt x="825" y="315"/>
                    <a:pt x="1256" y="1"/>
                    <a:pt x="1256" y="1"/>
                  </a:cubicBez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2224375" y="1515363"/>
              <a:ext cx="25140" cy="40840"/>
            </a:xfrm>
            <a:custGeom>
              <a:avLst/>
              <a:gdLst/>
              <a:ahLst/>
              <a:cxnLst/>
              <a:rect l="l" t="t" r="r" b="b"/>
              <a:pathLst>
                <a:path w="1257" h="2042" fill="none" extrusionOk="0">
                  <a:moveTo>
                    <a:pt x="0" y="2041"/>
                  </a:moveTo>
                  <a:cubicBezTo>
                    <a:pt x="785" y="314"/>
                    <a:pt x="1256" y="0"/>
                    <a:pt x="1256" y="0"/>
                  </a:cubicBez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2323295" y="1503583"/>
              <a:ext cx="25140" cy="40840"/>
            </a:xfrm>
            <a:custGeom>
              <a:avLst/>
              <a:gdLst/>
              <a:ahLst/>
              <a:cxnLst/>
              <a:rect l="l" t="t" r="r" b="b"/>
              <a:pathLst>
                <a:path w="1257" h="2042" fill="none" extrusionOk="0">
                  <a:moveTo>
                    <a:pt x="0" y="2042"/>
                  </a:moveTo>
                  <a:cubicBezTo>
                    <a:pt x="825" y="314"/>
                    <a:pt x="1257" y="0"/>
                    <a:pt x="1257" y="0"/>
                  </a:cubicBez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1977835" y="1524783"/>
              <a:ext cx="36920" cy="30640"/>
            </a:xfrm>
            <a:custGeom>
              <a:avLst/>
              <a:gdLst/>
              <a:ahLst/>
              <a:cxnLst/>
              <a:rect l="l" t="t" r="r" b="b"/>
              <a:pathLst>
                <a:path w="1846" h="1532" fill="none" extrusionOk="0">
                  <a:moveTo>
                    <a:pt x="1" y="1531"/>
                  </a:moveTo>
                  <a:cubicBezTo>
                    <a:pt x="1296" y="157"/>
                    <a:pt x="1846" y="0"/>
                    <a:pt x="1846" y="0"/>
                  </a:cubicBezTo>
                </a:path>
              </a:pathLst>
            </a:custGeom>
            <a:noFill/>
            <a:ln w="3925" cap="flat" cmpd="sng">
              <a:solidFill>
                <a:srgbClr val="98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2975735" y="3533722"/>
              <a:ext cx="149180" cy="60840"/>
            </a:xfrm>
            <a:custGeom>
              <a:avLst/>
              <a:gdLst/>
              <a:ahLst/>
              <a:cxnLst/>
              <a:rect l="l" t="t" r="r" b="b"/>
              <a:pathLst>
                <a:path w="7459" h="3042" extrusionOk="0">
                  <a:moveTo>
                    <a:pt x="4068" y="1"/>
                  </a:moveTo>
                  <a:cubicBezTo>
                    <a:pt x="3863" y="1"/>
                    <a:pt x="3647" y="16"/>
                    <a:pt x="3416" y="49"/>
                  </a:cubicBezTo>
                  <a:cubicBezTo>
                    <a:pt x="1767" y="285"/>
                    <a:pt x="0" y="1188"/>
                    <a:pt x="118" y="1855"/>
                  </a:cubicBezTo>
                  <a:cubicBezTo>
                    <a:pt x="153" y="2235"/>
                    <a:pt x="1982" y="3041"/>
                    <a:pt x="3223" y="3041"/>
                  </a:cubicBezTo>
                  <a:cubicBezTo>
                    <a:pt x="3392" y="3041"/>
                    <a:pt x="3549" y="3026"/>
                    <a:pt x="3690" y="2993"/>
                  </a:cubicBezTo>
                  <a:cubicBezTo>
                    <a:pt x="5221" y="2601"/>
                    <a:pt x="7459" y="1541"/>
                    <a:pt x="6909" y="1148"/>
                  </a:cubicBezTo>
                  <a:cubicBezTo>
                    <a:pt x="6099" y="575"/>
                    <a:pt x="5318" y="1"/>
                    <a:pt x="4068" y="1"/>
                  </a:cubicBezTo>
                  <a:close/>
                </a:path>
              </a:pathLst>
            </a:custGeom>
            <a:solidFill>
              <a:srgbClr val="E37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2692295" y="1226123"/>
              <a:ext cx="92680" cy="312160"/>
            </a:xfrm>
            <a:custGeom>
              <a:avLst/>
              <a:gdLst/>
              <a:ahLst/>
              <a:cxnLst/>
              <a:rect l="l" t="t" r="r" b="b"/>
              <a:pathLst>
                <a:path w="4634" h="15608" extrusionOk="0">
                  <a:moveTo>
                    <a:pt x="2541" y="1"/>
                  </a:moveTo>
                  <a:cubicBezTo>
                    <a:pt x="2343" y="1"/>
                    <a:pt x="2128" y="66"/>
                    <a:pt x="1924" y="291"/>
                  </a:cubicBezTo>
                  <a:cubicBezTo>
                    <a:pt x="1139" y="1193"/>
                    <a:pt x="315" y="3588"/>
                    <a:pt x="276" y="6807"/>
                  </a:cubicBezTo>
                  <a:cubicBezTo>
                    <a:pt x="236" y="11871"/>
                    <a:pt x="1" y="15483"/>
                    <a:pt x="236" y="15600"/>
                  </a:cubicBezTo>
                  <a:cubicBezTo>
                    <a:pt x="246" y="15605"/>
                    <a:pt x="256" y="15607"/>
                    <a:pt x="266" y="15607"/>
                  </a:cubicBezTo>
                  <a:cubicBezTo>
                    <a:pt x="689" y="15607"/>
                    <a:pt x="1149" y="11578"/>
                    <a:pt x="3220" y="7474"/>
                  </a:cubicBezTo>
                  <a:cubicBezTo>
                    <a:pt x="4594" y="4766"/>
                    <a:pt x="4633" y="2293"/>
                    <a:pt x="4123" y="997"/>
                  </a:cubicBezTo>
                  <a:cubicBezTo>
                    <a:pt x="3848" y="369"/>
                    <a:pt x="3298" y="133"/>
                    <a:pt x="3024" y="94"/>
                  </a:cubicBezTo>
                  <a:cubicBezTo>
                    <a:pt x="2892" y="57"/>
                    <a:pt x="2723" y="1"/>
                    <a:pt x="2541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2697015" y="1217003"/>
              <a:ext cx="85600" cy="316420"/>
            </a:xfrm>
            <a:custGeom>
              <a:avLst/>
              <a:gdLst/>
              <a:ahLst/>
              <a:cxnLst/>
              <a:rect l="l" t="t" r="r" b="b"/>
              <a:pathLst>
                <a:path w="4280" h="15821" extrusionOk="0">
                  <a:moveTo>
                    <a:pt x="2788" y="315"/>
                  </a:moveTo>
                  <a:lnTo>
                    <a:pt x="2788" y="315"/>
                  </a:lnTo>
                  <a:cubicBezTo>
                    <a:pt x="3062" y="1806"/>
                    <a:pt x="3533" y="2749"/>
                    <a:pt x="2238" y="7145"/>
                  </a:cubicBezTo>
                  <a:cubicBezTo>
                    <a:pt x="825" y="12052"/>
                    <a:pt x="197" y="14879"/>
                    <a:pt x="0" y="15821"/>
                  </a:cubicBezTo>
                  <a:cubicBezTo>
                    <a:pt x="471" y="15742"/>
                    <a:pt x="864" y="12131"/>
                    <a:pt x="2984" y="7734"/>
                  </a:cubicBezTo>
                  <a:cubicBezTo>
                    <a:pt x="4162" y="5300"/>
                    <a:pt x="4279" y="2984"/>
                    <a:pt x="3965" y="1610"/>
                  </a:cubicBezTo>
                  <a:cubicBezTo>
                    <a:pt x="3573" y="1"/>
                    <a:pt x="3494" y="511"/>
                    <a:pt x="2788" y="315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2732335" y="1223943"/>
              <a:ext cx="18080" cy="19400"/>
            </a:xfrm>
            <a:custGeom>
              <a:avLst/>
              <a:gdLst/>
              <a:ahLst/>
              <a:cxnLst/>
              <a:rect l="l" t="t" r="r" b="b"/>
              <a:pathLst>
                <a:path w="904" h="970" extrusionOk="0">
                  <a:moveTo>
                    <a:pt x="479" y="1"/>
                  </a:moveTo>
                  <a:cubicBezTo>
                    <a:pt x="269" y="1"/>
                    <a:pt x="75" y="153"/>
                    <a:pt x="40" y="400"/>
                  </a:cubicBezTo>
                  <a:cubicBezTo>
                    <a:pt x="1" y="635"/>
                    <a:pt x="158" y="910"/>
                    <a:pt x="354" y="949"/>
                  </a:cubicBezTo>
                  <a:cubicBezTo>
                    <a:pt x="395" y="963"/>
                    <a:pt x="436" y="969"/>
                    <a:pt x="476" y="969"/>
                  </a:cubicBezTo>
                  <a:cubicBezTo>
                    <a:pt x="666" y="969"/>
                    <a:pt x="832" y="823"/>
                    <a:pt x="865" y="596"/>
                  </a:cubicBezTo>
                  <a:cubicBezTo>
                    <a:pt x="904" y="321"/>
                    <a:pt x="786" y="85"/>
                    <a:pt x="551" y="7"/>
                  </a:cubicBezTo>
                  <a:cubicBezTo>
                    <a:pt x="526" y="3"/>
                    <a:pt x="502" y="1"/>
                    <a:pt x="479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2762955" y="1230123"/>
              <a:ext cx="87180" cy="317520"/>
            </a:xfrm>
            <a:custGeom>
              <a:avLst/>
              <a:gdLst/>
              <a:ahLst/>
              <a:cxnLst/>
              <a:rect l="l" t="t" r="r" b="b"/>
              <a:pathLst>
                <a:path w="4359" h="15876" extrusionOk="0">
                  <a:moveTo>
                    <a:pt x="2017" y="0"/>
                  </a:moveTo>
                  <a:cubicBezTo>
                    <a:pt x="1777" y="0"/>
                    <a:pt x="1499" y="55"/>
                    <a:pt x="1257" y="405"/>
                  </a:cubicBezTo>
                  <a:cubicBezTo>
                    <a:pt x="551" y="1425"/>
                    <a:pt x="1" y="3898"/>
                    <a:pt x="276" y="7078"/>
                  </a:cubicBezTo>
                  <a:cubicBezTo>
                    <a:pt x="708" y="12142"/>
                    <a:pt x="865" y="15793"/>
                    <a:pt x="1100" y="15872"/>
                  </a:cubicBezTo>
                  <a:cubicBezTo>
                    <a:pt x="1109" y="15874"/>
                    <a:pt x="1117" y="15876"/>
                    <a:pt x="1126" y="15876"/>
                  </a:cubicBezTo>
                  <a:cubicBezTo>
                    <a:pt x="1572" y="15876"/>
                    <a:pt x="1602" y="11785"/>
                    <a:pt x="3259" y="7392"/>
                  </a:cubicBezTo>
                  <a:cubicBezTo>
                    <a:pt x="4358" y="4487"/>
                    <a:pt x="4162" y="2014"/>
                    <a:pt x="3495" y="797"/>
                  </a:cubicBezTo>
                  <a:cubicBezTo>
                    <a:pt x="3181" y="208"/>
                    <a:pt x="2592" y="51"/>
                    <a:pt x="2317" y="12"/>
                  </a:cubicBezTo>
                  <a:cubicBezTo>
                    <a:pt x="2230" y="12"/>
                    <a:pt x="2128" y="0"/>
                    <a:pt x="2017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2784955" y="1230363"/>
              <a:ext cx="61260" cy="317200"/>
            </a:xfrm>
            <a:custGeom>
              <a:avLst/>
              <a:gdLst/>
              <a:ahLst/>
              <a:cxnLst/>
              <a:rect l="l" t="t" r="r" b="b"/>
              <a:pathLst>
                <a:path w="3063" h="15860" extrusionOk="0">
                  <a:moveTo>
                    <a:pt x="1217" y="0"/>
                  </a:moveTo>
                  <a:lnTo>
                    <a:pt x="1217" y="0"/>
                  </a:lnTo>
                  <a:cubicBezTo>
                    <a:pt x="1649" y="1492"/>
                    <a:pt x="2238" y="2355"/>
                    <a:pt x="1374" y="6909"/>
                  </a:cubicBezTo>
                  <a:cubicBezTo>
                    <a:pt x="432" y="11973"/>
                    <a:pt x="118" y="14917"/>
                    <a:pt x="0" y="15860"/>
                  </a:cubicBezTo>
                  <a:cubicBezTo>
                    <a:pt x="471" y="15742"/>
                    <a:pt x="510" y="12052"/>
                    <a:pt x="2159" y="7380"/>
                  </a:cubicBezTo>
                  <a:cubicBezTo>
                    <a:pt x="3062" y="4829"/>
                    <a:pt x="2944" y="2512"/>
                    <a:pt x="2512" y="1138"/>
                  </a:cubicBezTo>
                  <a:cubicBezTo>
                    <a:pt x="2176" y="130"/>
                    <a:pt x="2045" y="7"/>
                    <a:pt x="1781" y="7"/>
                  </a:cubicBezTo>
                  <a:cubicBezTo>
                    <a:pt x="1696" y="7"/>
                    <a:pt x="1597" y="20"/>
                    <a:pt x="1473" y="20"/>
                  </a:cubicBezTo>
                  <a:cubicBezTo>
                    <a:pt x="1398" y="20"/>
                    <a:pt x="1313" y="15"/>
                    <a:pt x="1217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2792015" y="1228003"/>
              <a:ext cx="17300" cy="19720"/>
            </a:xfrm>
            <a:custGeom>
              <a:avLst/>
              <a:gdLst/>
              <a:ahLst/>
              <a:cxnLst/>
              <a:rect l="l" t="t" r="r" b="b"/>
              <a:pathLst>
                <a:path w="865" h="986" extrusionOk="0">
                  <a:moveTo>
                    <a:pt x="471" y="0"/>
                  </a:moveTo>
                  <a:cubicBezTo>
                    <a:pt x="236" y="0"/>
                    <a:pt x="40" y="197"/>
                    <a:pt x="0" y="432"/>
                  </a:cubicBezTo>
                  <a:cubicBezTo>
                    <a:pt x="0" y="707"/>
                    <a:pt x="157" y="942"/>
                    <a:pt x="393" y="982"/>
                  </a:cubicBezTo>
                  <a:cubicBezTo>
                    <a:pt x="410" y="985"/>
                    <a:pt x="428" y="986"/>
                    <a:pt x="445" y="986"/>
                  </a:cubicBezTo>
                  <a:cubicBezTo>
                    <a:pt x="657" y="986"/>
                    <a:pt x="828" y="768"/>
                    <a:pt x="864" y="550"/>
                  </a:cubicBezTo>
                  <a:cubicBezTo>
                    <a:pt x="864" y="275"/>
                    <a:pt x="707" y="39"/>
                    <a:pt x="471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2805355" y="1249203"/>
              <a:ext cx="17300" cy="19740"/>
            </a:xfrm>
            <a:custGeom>
              <a:avLst/>
              <a:gdLst/>
              <a:ahLst/>
              <a:cxnLst/>
              <a:rect l="l" t="t" r="r" b="b"/>
              <a:pathLst>
                <a:path w="865" h="987" extrusionOk="0">
                  <a:moveTo>
                    <a:pt x="472" y="0"/>
                  </a:moveTo>
                  <a:cubicBezTo>
                    <a:pt x="236" y="0"/>
                    <a:pt x="40" y="196"/>
                    <a:pt x="1" y="471"/>
                  </a:cubicBezTo>
                  <a:cubicBezTo>
                    <a:pt x="1" y="707"/>
                    <a:pt x="158" y="982"/>
                    <a:pt x="393" y="982"/>
                  </a:cubicBezTo>
                  <a:cubicBezTo>
                    <a:pt x="414" y="985"/>
                    <a:pt x="433" y="987"/>
                    <a:pt x="453" y="987"/>
                  </a:cubicBezTo>
                  <a:cubicBezTo>
                    <a:pt x="661" y="987"/>
                    <a:pt x="825" y="801"/>
                    <a:pt x="825" y="550"/>
                  </a:cubicBezTo>
                  <a:cubicBezTo>
                    <a:pt x="864" y="275"/>
                    <a:pt x="707" y="39"/>
                    <a:pt x="472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2819495" y="1220063"/>
              <a:ext cx="87960" cy="307920"/>
            </a:xfrm>
            <a:custGeom>
              <a:avLst/>
              <a:gdLst/>
              <a:ahLst/>
              <a:cxnLst/>
              <a:rect l="l" t="t" r="r" b="b"/>
              <a:pathLst>
                <a:path w="4398" h="15396" extrusionOk="0">
                  <a:moveTo>
                    <a:pt x="1802" y="0"/>
                  </a:moveTo>
                  <a:cubicBezTo>
                    <a:pt x="1554" y="0"/>
                    <a:pt x="1222" y="46"/>
                    <a:pt x="982" y="436"/>
                  </a:cubicBezTo>
                  <a:cubicBezTo>
                    <a:pt x="354" y="1496"/>
                    <a:pt x="0" y="3930"/>
                    <a:pt x="511" y="6992"/>
                  </a:cubicBezTo>
                  <a:cubicBezTo>
                    <a:pt x="1335" y="11860"/>
                    <a:pt x="1767" y="15354"/>
                    <a:pt x="2002" y="15393"/>
                  </a:cubicBezTo>
                  <a:cubicBezTo>
                    <a:pt x="2009" y="15395"/>
                    <a:pt x="2016" y="15396"/>
                    <a:pt x="2022" y="15396"/>
                  </a:cubicBezTo>
                  <a:cubicBezTo>
                    <a:pt x="2466" y="15396"/>
                    <a:pt x="2218" y="11404"/>
                    <a:pt x="3533" y="6992"/>
                  </a:cubicBezTo>
                  <a:cubicBezTo>
                    <a:pt x="4397" y="4087"/>
                    <a:pt x="4004" y="1732"/>
                    <a:pt x="3259" y="633"/>
                  </a:cubicBezTo>
                  <a:cubicBezTo>
                    <a:pt x="2905" y="83"/>
                    <a:pt x="2277" y="5"/>
                    <a:pt x="2002" y="5"/>
                  </a:cubicBezTo>
                  <a:cubicBezTo>
                    <a:pt x="1947" y="5"/>
                    <a:pt x="1879" y="0"/>
                    <a:pt x="1802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2859535" y="1218683"/>
              <a:ext cx="44780" cy="309260"/>
            </a:xfrm>
            <a:custGeom>
              <a:avLst/>
              <a:gdLst/>
              <a:ahLst/>
              <a:cxnLst/>
              <a:rect l="l" t="t" r="r" b="b"/>
              <a:pathLst>
                <a:path w="2239" h="15463" extrusionOk="0">
                  <a:moveTo>
                    <a:pt x="618" y="1"/>
                  </a:moveTo>
                  <a:cubicBezTo>
                    <a:pt x="472" y="1"/>
                    <a:pt x="294" y="74"/>
                    <a:pt x="0" y="74"/>
                  </a:cubicBezTo>
                  <a:cubicBezTo>
                    <a:pt x="589" y="1448"/>
                    <a:pt x="1217" y="2233"/>
                    <a:pt x="707" y="6708"/>
                  </a:cubicBezTo>
                  <a:cubicBezTo>
                    <a:pt x="157" y="11694"/>
                    <a:pt x="40" y="14520"/>
                    <a:pt x="0" y="15462"/>
                  </a:cubicBezTo>
                  <a:cubicBezTo>
                    <a:pt x="471" y="15305"/>
                    <a:pt x="197" y="11772"/>
                    <a:pt x="1531" y="7061"/>
                  </a:cubicBezTo>
                  <a:cubicBezTo>
                    <a:pt x="2238" y="4510"/>
                    <a:pt x="1924" y="2272"/>
                    <a:pt x="1374" y="1055"/>
                  </a:cubicBezTo>
                  <a:cubicBezTo>
                    <a:pt x="993" y="174"/>
                    <a:pt x="844" y="1"/>
                    <a:pt x="618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2877595" y="1216783"/>
              <a:ext cx="87160" cy="327640"/>
            </a:xfrm>
            <a:custGeom>
              <a:avLst/>
              <a:gdLst/>
              <a:ahLst/>
              <a:cxnLst/>
              <a:rect l="l" t="t" r="r" b="b"/>
              <a:pathLst>
                <a:path w="4358" h="16382" extrusionOk="0">
                  <a:moveTo>
                    <a:pt x="1779" y="0"/>
                  </a:moveTo>
                  <a:cubicBezTo>
                    <a:pt x="1715" y="0"/>
                    <a:pt x="1658" y="5"/>
                    <a:pt x="1610" y="12"/>
                  </a:cubicBezTo>
                  <a:cubicBezTo>
                    <a:pt x="1335" y="51"/>
                    <a:pt x="864" y="90"/>
                    <a:pt x="628" y="640"/>
                  </a:cubicBezTo>
                  <a:cubicBezTo>
                    <a:pt x="118" y="1857"/>
                    <a:pt x="0" y="4487"/>
                    <a:pt x="825" y="7667"/>
                  </a:cubicBezTo>
                  <a:cubicBezTo>
                    <a:pt x="2120" y="12731"/>
                    <a:pt x="2905" y="16342"/>
                    <a:pt x="3141" y="16382"/>
                  </a:cubicBezTo>
                  <a:cubicBezTo>
                    <a:pt x="3143" y="16382"/>
                    <a:pt x="3145" y="16382"/>
                    <a:pt x="3147" y="16382"/>
                  </a:cubicBezTo>
                  <a:cubicBezTo>
                    <a:pt x="3606" y="16382"/>
                    <a:pt x="2948" y="12159"/>
                    <a:pt x="3808" y="7274"/>
                  </a:cubicBezTo>
                  <a:cubicBezTo>
                    <a:pt x="4358" y="4055"/>
                    <a:pt x="3730" y="1582"/>
                    <a:pt x="2866" y="522"/>
                  </a:cubicBezTo>
                  <a:cubicBezTo>
                    <a:pt x="2542" y="101"/>
                    <a:pt x="2084" y="0"/>
                    <a:pt x="1779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2909775" y="1214323"/>
              <a:ext cx="52620" cy="330100"/>
            </a:xfrm>
            <a:custGeom>
              <a:avLst/>
              <a:gdLst/>
              <a:ahLst/>
              <a:cxnLst/>
              <a:rect l="l" t="t" r="r" b="b"/>
              <a:pathLst>
                <a:path w="2631" h="16505" extrusionOk="0">
                  <a:moveTo>
                    <a:pt x="652" y="0"/>
                  </a:moveTo>
                  <a:cubicBezTo>
                    <a:pt x="499" y="0"/>
                    <a:pt x="330" y="117"/>
                    <a:pt x="1" y="135"/>
                  </a:cubicBezTo>
                  <a:cubicBezTo>
                    <a:pt x="668" y="1509"/>
                    <a:pt x="1375" y="2294"/>
                    <a:pt x="1336" y="7083"/>
                  </a:cubicBezTo>
                  <a:cubicBezTo>
                    <a:pt x="1296" y="12461"/>
                    <a:pt x="1453" y="15523"/>
                    <a:pt x="1532" y="16505"/>
                  </a:cubicBezTo>
                  <a:cubicBezTo>
                    <a:pt x="1964" y="16269"/>
                    <a:pt x="1375" y="12540"/>
                    <a:pt x="2199" y="7397"/>
                  </a:cubicBezTo>
                  <a:cubicBezTo>
                    <a:pt x="2631" y="4571"/>
                    <a:pt x="2121" y="2254"/>
                    <a:pt x="1453" y="998"/>
                  </a:cubicBezTo>
                  <a:cubicBezTo>
                    <a:pt x="1015" y="187"/>
                    <a:pt x="846" y="0"/>
                    <a:pt x="652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2886235" y="1227903"/>
              <a:ext cx="18080" cy="19840"/>
            </a:xfrm>
            <a:custGeom>
              <a:avLst/>
              <a:gdLst/>
              <a:ahLst/>
              <a:cxnLst/>
              <a:rect l="l" t="t" r="r" b="b"/>
              <a:pathLst>
                <a:path w="904" h="992" extrusionOk="0">
                  <a:moveTo>
                    <a:pt x="483" y="0"/>
                  </a:moveTo>
                  <a:cubicBezTo>
                    <a:pt x="466" y="0"/>
                    <a:pt x="449" y="2"/>
                    <a:pt x="432" y="5"/>
                  </a:cubicBezTo>
                  <a:cubicBezTo>
                    <a:pt x="196" y="44"/>
                    <a:pt x="0" y="280"/>
                    <a:pt x="39" y="555"/>
                  </a:cubicBezTo>
                  <a:cubicBezTo>
                    <a:pt x="75" y="806"/>
                    <a:pt x="242" y="992"/>
                    <a:pt x="451" y="992"/>
                  </a:cubicBezTo>
                  <a:cubicBezTo>
                    <a:pt x="470" y="992"/>
                    <a:pt x="490" y="990"/>
                    <a:pt x="510" y="987"/>
                  </a:cubicBezTo>
                  <a:cubicBezTo>
                    <a:pt x="746" y="987"/>
                    <a:pt x="903" y="712"/>
                    <a:pt x="864" y="437"/>
                  </a:cubicBezTo>
                  <a:cubicBezTo>
                    <a:pt x="864" y="186"/>
                    <a:pt x="667" y="0"/>
                    <a:pt x="483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2913715" y="1226323"/>
              <a:ext cx="18060" cy="20620"/>
            </a:xfrm>
            <a:custGeom>
              <a:avLst/>
              <a:gdLst/>
              <a:ahLst/>
              <a:cxnLst/>
              <a:rect l="l" t="t" r="r" b="b"/>
              <a:pathLst>
                <a:path w="903" h="1031" extrusionOk="0">
                  <a:moveTo>
                    <a:pt x="452" y="1"/>
                  </a:moveTo>
                  <a:cubicBezTo>
                    <a:pt x="433" y="1"/>
                    <a:pt x="413" y="2"/>
                    <a:pt x="393" y="6"/>
                  </a:cubicBezTo>
                  <a:cubicBezTo>
                    <a:pt x="157" y="45"/>
                    <a:pt x="0" y="281"/>
                    <a:pt x="39" y="555"/>
                  </a:cubicBezTo>
                  <a:cubicBezTo>
                    <a:pt x="39" y="810"/>
                    <a:pt x="241" y="1031"/>
                    <a:pt x="427" y="1031"/>
                  </a:cubicBezTo>
                  <a:cubicBezTo>
                    <a:pt x="442" y="1031"/>
                    <a:pt x="457" y="1029"/>
                    <a:pt x="471" y="1026"/>
                  </a:cubicBezTo>
                  <a:cubicBezTo>
                    <a:pt x="707" y="987"/>
                    <a:pt x="903" y="752"/>
                    <a:pt x="864" y="438"/>
                  </a:cubicBezTo>
                  <a:cubicBezTo>
                    <a:pt x="828" y="186"/>
                    <a:pt x="661" y="1"/>
                    <a:pt x="452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2937255" y="1222483"/>
              <a:ext cx="87180" cy="303100"/>
            </a:xfrm>
            <a:custGeom>
              <a:avLst/>
              <a:gdLst/>
              <a:ahLst/>
              <a:cxnLst/>
              <a:rect l="l" t="t" r="r" b="b"/>
              <a:pathLst>
                <a:path w="4359" h="15155" extrusionOk="0">
                  <a:moveTo>
                    <a:pt x="1715" y="1"/>
                  </a:moveTo>
                  <a:cubicBezTo>
                    <a:pt x="1590" y="1"/>
                    <a:pt x="1484" y="17"/>
                    <a:pt x="1414" y="41"/>
                  </a:cubicBezTo>
                  <a:cubicBezTo>
                    <a:pt x="1139" y="80"/>
                    <a:pt x="668" y="119"/>
                    <a:pt x="472" y="669"/>
                  </a:cubicBezTo>
                  <a:cubicBezTo>
                    <a:pt x="1" y="1846"/>
                    <a:pt x="40" y="4320"/>
                    <a:pt x="1021" y="7185"/>
                  </a:cubicBezTo>
                  <a:cubicBezTo>
                    <a:pt x="2592" y="11818"/>
                    <a:pt x="3573" y="15154"/>
                    <a:pt x="3848" y="15154"/>
                  </a:cubicBezTo>
                  <a:cubicBezTo>
                    <a:pt x="4280" y="15154"/>
                    <a:pt x="3377" y="11268"/>
                    <a:pt x="3966" y="6596"/>
                  </a:cubicBezTo>
                  <a:cubicBezTo>
                    <a:pt x="4358" y="3574"/>
                    <a:pt x="3612" y="1336"/>
                    <a:pt x="2709" y="394"/>
                  </a:cubicBezTo>
                  <a:cubicBezTo>
                    <a:pt x="2407" y="91"/>
                    <a:pt x="2008" y="1"/>
                    <a:pt x="1715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2965535" y="1219323"/>
              <a:ext cx="57320" cy="306260"/>
            </a:xfrm>
            <a:custGeom>
              <a:avLst/>
              <a:gdLst/>
              <a:ahLst/>
              <a:cxnLst/>
              <a:rect l="l" t="t" r="r" b="b"/>
              <a:pathLst>
                <a:path w="2866" h="15313" extrusionOk="0">
                  <a:moveTo>
                    <a:pt x="656" y="1"/>
                  </a:moveTo>
                  <a:cubicBezTo>
                    <a:pt x="491" y="1"/>
                    <a:pt x="333" y="143"/>
                    <a:pt x="0" y="199"/>
                  </a:cubicBezTo>
                  <a:cubicBezTo>
                    <a:pt x="746" y="1416"/>
                    <a:pt x="1492" y="2083"/>
                    <a:pt x="1688" y="6558"/>
                  </a:cubicBezTo>
                  <a:cubicBezTo>
                    <a:pt x="1963" y="11544"/>
                    <a:pt x="2277" y="14370"/>
                    <a:pt x="2434" y="15312"/>
                  </a:cubicBezTo>
                  <a:cubicBezTo>
                    <a:pt x="2826" y="15038"/>
                    <a:pt x="2041" y="11622"/>
                    <a:pt x="2552" y="6754"/>
                  </a:cubicBezTo>
                  <a:cubicBezTo>
                    <a:pt x="2866" y="4124"/>
                    <a:pt x="2238" y="2004"/>
                    <a:pt x="1492" y="866"/>
                  </a:cubicBezTo>
                  <a:cubicBezTo>
                    <a:pt x="1035" y="181"/>
                    <a:pt x="842" y="1"/>
                    <a:pt x="656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2948255" y="1222383"/>
              <a:ext cx="18860" cy="18540"/>
            </a:xfrm>
            <a:custGeom>
              <a:avLst/>
              <a:gdLst/>
              <a:ahLst/>
              <a:cxnLst/>
              <a:rect l="l" t="t" r="r" b="b"/>
              <a:pathLst>
                <a:path w="943" h="927" extrusionOk="0">
                  <a:moveTo>
                    <a:pt x="466" y="0"/>
                  </a:moveTo>
                  <a:cubicBezTo>
                    <a:pt x="442" y="0"/>
                    <a:pt x="417" y="2"/>
                    <a:pt x="393" y="6"/>
                  </a:cubicBezTo>
                  <a:cubicBezTo>
                    <a:pt x="157" y="46"/>
                    <a:pt x="0" y="281"/>
                    <a:pt x="40" y="556"/>
                  </a:cubicBezTo>
                  <a:cubicBezTo>
                    <a:pt x="106" y="756"/>
                    <a:pt x="257" y="927"/>
                    <a:pt x="445" y="927"/>
                  </a:cubicBezTo>
                  <a:cubicBezTo>
                    <a:pt x="479" y="927"/>
                    <a:pt x="514" y="921"/>
                    <a:pt x="550" y="909"/>
                  </a:cubicBezTo>
                  <a:cubicBezTo>
                    <a:pt x="785" y="870"/>
                    <a:pt x="943" y="635"/>
                    <a:pt x="903" y="360"/>
                  </a:cubicBezTo>
                  <a:cubicBezTo>
                    <a:pt x="868" y="149"/>
                    <a:pt x="675" y="0"/>
                    <a:pt x="466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2994575" y="1234623"/>
              <a:ext cx="102080" cy="314520"/>
            </a:xfrm>
            <a:custGeom>
              <a:avLst/>
              <a:gdLst/>
              <a:ahLst/>
              <a:cxnLst/>
              <a:rect l="l" t="t" r="r" b="b"/>
              <a:pathLst>
                <a:path w="5104" h="15726" extrusionOk="0">
                  <a:moveTo>
                    <a:pt x="1699" y="0"/>
                  </a:moveTo>
                  <a:cubicBezTo>
                    <a:pt x="1521" y="0"/>
                    <a:pt x="1364" y="31"/>
                    <a:pt x="1257" y="62"/>
                  </a:cubicBezTo>
                  <a:cubicBezTo>
                    <a:pt x="1021" y="140"/>
                    <a:pt x="550" y="219"/>
                    <a:pt x="393" y="808"/>
                  </a:cubicBezTo>
                  <a:cubicBezTo>
                    <a:pt x="0" y="2064"/>
                    <a:pt x="158" y="4655"/>
                    <a:pt x="1335" y="7599"/>
                  </a:cubicBezTo>
                  <a:cubicBezTo>
                    <a:pt x="3219" y="12310"/>
                    <a:pt x="4358" y="15725"/>
                    <a:pt x="4633" y="15725"/>
                  </a:cubicBezTo>
                  <a:cubicBezTo>
                    <a:pt x="5104" y="15686"/>
                    <a:pt x="3926" y="11682"/>
                    <a:pt x="4240" y="6735"/>
                  </a:cubicBezTo>
                  <a:cubicBezTo>
                    <a:pt x="4476" y="3516"/>
                    <a:pt x="3573" y="1239"/>
                    <a:pt x="2591" y="337"/>
                  </a:cubicBezTo>
                  <a:cubicBezTo>
                    <a:pt x="2305" y="74"/>
                    <a:pt x="1975" y="0"/>
                    <a:pt x="1699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3019695" y="1230543"/>
              <a:ext cx="75400" cy="318600"/>
            </a:xfrm>
            <a:custGeom>
              <a:avLst/>
              <a:gdLst/>
              <a:ahLst/>
              <a:cxnLst/>
              <a:rect l="l" t="t" r="r" b="b"/>
              <a:pathLst>
                <a:path w="3770" h="15930" extrusionOk="0">
                  <a:moveTo>
                    <a:pt x="698" y="0"/>
                  </a:moveTo>
                  <a:cubicBezTo>
                    <a:pt x="522" y="0"/>
                    <a:pt x="364" y="170"/>
                    <a:pt x="1" y="266"/>
                  </a:cubicBezTo>
                  <a:cubicBezTo>
                    <a:pt x="864" y="1483"/>
                    <a:pt x="1649" y="2111"/>
                    <a:pt x="2121" y="6782"/>
                  </a:cubicBezTo>
                  <a:cubicBezTo>
                    <a:pt x="2670" y="12043"/>
                    <a:pt x="3180" y="14948"/>
                    <a:pt x="3377" y="15929"/>
                  </a:cubicBezTo>
                  <a:cubicBezTo>
                    <a:pt x="3769" y="15615"/>
                    <a:pt x="2749" y="12082"/>
                    <a:pt x="2984" y="6939"/>
                  </a:cubicBezTo>
                  <a:cubicBezTo>
                    <a:pt x="3141" y="4152"/>
                    <a:pt x="2356" y="1954"/>
                    <a:pt x="1571" y="855"/>
                  </a:cubicBezTo>
                  <a:cubicBezTo>
                    <a:pt x="1087" y="190"/>
                    <a:pt x="883" y="0"/>
                    <a:pt x="698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3009495" y="1233883"/>
              <a:ext cx="18860" cy="20160"/>
            </a:xfrm>
            <a:custGeom>
              <a:avLst/>
              <a:gdLst/>
              <a:ahLst/>
              <a:cxnLst/>
              <a:rect l="l" t="t" r="r" b="b"/>
              <a:pathLst>
                <a:path w="943" h="1008" extrusionOk="0">
                  <a:moveTo>
                    <a:pt x="476" y="0"/>
                  </a:moveTo>
                  <a:cubicBezTo>
                    <a:pt x="436" y="0"/>
                    <a:pt x="395" y="7"/>
                    <a:pt x="354" y="20"/>
                  </a:cubicBezTo>
                  <a:cubicBezTo>
                    <a:pt x="157" y="99"/>
                    <a:pt x="0" y="374"/>
                    <a:pt x="40" y="609"/>
                  </a:cubicBezTo>
                  <a:cubicBezTo>
                    <a:pt x="110" y="856"/>
                    <a:pt x="307" y="1008"/>
                    <a:pt x="517" y="1008"/>
                  </a:cubicBezTo>
                  <a:cubicBezTo>
                    <a:pt x="541" y="1008"/>
                    <a:pt x="565" y="1006"/>
                    <a:pt x="589" y="1002"/>
                  </a:cubicBezTo>
                  <a:cubicBezTo>
                    <a:pt x="785" y="923"/>
                    <a:pt x="942" y="648"/>
                    <a:pt x="864" y="374"/>
                  </a:cubicBezTo>
                  <a:cubicBezTo>
                    <a:pt x="832" y="147"/>
                    <a:pt x="665" y="0"/>
                    <a:pt x="476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3029915" y="1242803"/>
              <a:ext cx="18060" cy="20120"/>
            </a:xfrm>
            <a:custGeom>
              <a:avLst/>
              <a:gdLst/>
              <a:ahLst/>
              <a:cxnLst/>
              <a:rect l="l" t="t" r="r" b="b"/>
              <a:pathLst>
                <a:path w="903" h="1006" extrusionOk="0">
                  <a:moveTo>
                    <a:pt x="425" y="0"/>
                  </a:moveTo>
                  <a:cubicBezTo>
                    <a:pt x="402" y="0"/>
                    <a:pt x="378" y="2"/>
                    <a:pt x="353" y="6"/>
                  </a:cubicBezTo>
                  <a:cubicBezTo>
                    <a:pt x="118" y="85"/>
                    <a:pt x="0" y="359"/>
                    <a:pt x="39" y="634"/>
                  </a:cubicBezTo>
                  <a:cubicBezTo>
                    <a:pt x="106" y="834"/>
                    <a:pt x="257" y="1005"/>
                    <a:pt x="445" y="1005"/>
                  </a:cubicBezTo>
                  <a:cubicBezTo>
                    <a:pt x="478" y="1005"/>
                    <a:pt x="514" y="1000"/>
                    <a:pt x="550" y="988"/>
                  </a:cubicBezTo>
                  <a:cubicBezTo>
                    <a:pt x="785" y="909"/>
                    <a:pt x="903" y="634"/>
                    <a:pt x="864" y="359"/>
                  </a:cubicBezTo>
                  <a:cubicBezTo>
                    <a:pt x="793" y="148"/>
                    <a:pt x="628" y="0"/>
                    <a:pt x="425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3049535" y="1232023"/>
              <a:ext cx="122500" cy="327320"/>
            </a:xfrm>
            <a:custGeom>
              <a:avLst/>
              <a:gdLst/>
              <a:ahLst/>
              <a:cxnLst/>
              <a:rect l="l" t="t" r="r" b="b"/>
              <a:pathLst>
                <a:path w="6125" h="16366" extrusionOk="0">
                  <a:moveTo>
                    <a:pt x="1670" y="0"/>
                  </a:moveTo>
                  <a:cubicBezTo>
                    <a:pt x="1436" y="0"/>
                    <a:pt x="1232" y="57"/>
                    <a:pt x="1100" y="113"/>
                  </a:cubicBezTo>
                  <a:cubicBezTo>
                    <a:pt x="864" y="231"/>
                    <a:pt x="432" y="388"/>
                    <a:pt x="275" y="1016"/>
                  </a:cubicBezTo>
                  <a:cubicBezTo>
                    <a:pt x="0" y="2390"/>
                    <a:pt x="393" y="5138"/>
                    <a:pt x="1767" y="8161"/>
                  </a:cubicBezTo>
                  <a:cubicBezTo>
                    <a:pt x="3992" y="12884"/>
                    <a:pt x="5402" y="16366"/>
                    <a:pt x="5688" y="16366"/>
                  </a:cubicBezTo>
                  <a:cubicBezTo>
                    <a:pt x="5689" y="16366"/>
                    <a:pt x="5691" y="16366"/>
                    <a:pt x="5693" y="16365"/>
                  </a:cubicBezTo>
                  <a:cubicBezTo>
                    <a:pt x="6124" y="16287"/>
                    <a:pt x="4672" y="12165"/>
                    <a:pt x="4593" y="6905"/>
                  </a:cubicBezTo>
                  <a:cubicBezTo>
                    <a:pt x="4554" y="3450"/>
                    <a:pt x="3494" y="1134"/>
                    <a:pt x="2474" y="270"/>
                  </a:cubicBezTo>
                  <a:cubicBezTo>
                    <a:pt x="2208" y="66"/>
                    <a:pt x="1922" y="0"/>
                    <a:pt x="1670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3071515" y="1227503"/>
              <a:ext cx="98940" cy="331840"/>
            </a:xfrm>
            <a:custGeom>
              <a:avLst/>
              <a:gdLst/>
              <a:ahLst/>
              <a:cxnLst/>
              <a:rect l="l" t="t" r="r" b="b"/>
              <a:pathLst>
                <a:path w="4947" h="16592" extrusionOk="0">
                  <a:moveTo>
                    <a:pt x="695" y="1"/>
                  </a:moveTo>
                  <a:cubicBezTo>
                    <a:pt x="505" y="1"/>
                    <a:pt x="358" y="200"/>
                    <a:pt x="1" y="339"/>
                  </a:cubicBezTo>
                  <a:cubicBezTo>
                    <a:pt x="943" y="1556"/>
                    <a:pt x="1767" y="2145"/>
                    <a:pt x="2631" y="7052"/>
                  </a:cubicBezTo>
                  <a:cubicBezTo>
                    <a:pt x="3573" y="12548"/>
                    <a:pt x="4319" y="15610"/>
                    <a:pt x="4594" y="16591"/>
                  </a:cubicBezTo>
                  <a:cubicBezTo>
                    <a:pt x="4947" y="16238"/>
                    <a:pt x="3651" y="12626"/>
                    <a:pt x="3494" y="7131"/>
                  </a:cubicBezTo>
                  <a:cubicBezTo>
                    <a:pt x="3416" y="4108"/>
                    <a:pt x="2474" y="1910"/>
                    <a:pt x="1610" y="810"/>
                  </a:cubicBezTo>
                  <a:cubicBezTo>
                    <a:pt x="1106" y="190"/>
                    <a:pt x="880" y="1"/>
                    <a:pt x="695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3066815" y="1229163"/>
              <a:ext cx="18860" cy="21320"/>
            </a:xfrm>
            <a:custGeom>
              <a:avLst/>
              <a:gdLst/>
              <a:ahLst/>
              <a:cxnLst/>
              <a:rect l="l" t="t" r="r" b="b"/>
              <a:pathLst>
                <a:path w="943" h="1066" extrusionOk="0">
                  <a:moveTo>
                    <a:pt x="459" y="1"/>
                  </a:moveTo>
                  <a:cubicBezTo>
                    <a:pt x="423" y="1"/>
                    <a:pt x="388" y="7"/>
                    <a:pt x="353" y="21"/>
                  </a:cubicBezTo>
                  <a:cubicBezTo>
                    <a:pt x="118" y="139"/>
                    <a:pt x="0" y="453"/>
                    <a:pt x="79" y="727"/>
                  </a:cubicBezTo>
                  <a:cubicBezTo>
                    <a:pt x="141" y="946"/>
                    <a:pt x="303" y="1065"/>
                    <a:pt x="485" y="1065"/>
                  </a:cubicBezTo>
                  <a:cubicBezTo>
                    <a:pt x="532" y="1065"/>
                    <a:pt x="580" y="1057"/>
                    <a:pt x="628" y="1041"/>
                  </a:cubicBezTo>
                  <a:cubicBezTo>
                    <a:pt x="824" y="924"/>
                    <a:pt x="942" y="649"/>
                    <a:pt x="864" y="374"/>
                  </a:cubicBezTo>
                  <a:cubicBezTo>
                    <a:pt x="799" y="147"/>
                    <a:pt x="627" y="1"/>
                    <a:pt x="459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098215" y="1237123"/>
              <a:ext cx="135840" cy="329300"/>
            </a:xfrm>
            <a:custGeom>
              <a:avLst/>
              <a:gdLst/>
              <a:ahLst/>
              <a:cxnLst/>
              <a:rect l="l" t="t" r="r" b="b"/>
              <a:pathLst>
                <a:path w="6792" h="16465" extrusionOk="0">
                  <a:moveTo>
                    <a:pt x="1786" y="0"/>
                  </a:moveTo>
                  <a:cubicBezTo>
                    <a:pt x="1519" y="0"/>
                    <a:pt x="1281" y="72"/>
                    <a:pt x="1139" y="133"/>
                  </a:cubicBezTo>
                  <a:cubicBezTo>
                    <a:pt x="864" y="251"/>
                    <a:pt x="393" y="408"/>
                    <a:pt x="275" y="1075"/>
                  </a:cubicBezTo>
                  <a:cubicBezTo>
                    <a:pt x="0" y="2488"/>
                    <a:pt x="432" y="5236"/>
                    <a:pt x="2002" y="8259"/>
                  </a:cubicBezTo>
                  <a:cubicBezTo>
                    <a:pt x="4423" y="12983"/>
                    <a:pt x="6028" y="16464"/>
                    <a:pt x="6316" y="16464"/>
                  </a:cubicBezTo>
                  <a:cubicBezTo>
                    <a:pt x="6317" y="16464"/>
                    <a:pt x="6319" y="16464"/>
                    <a:pt x="6321" y="16464"/>
                  </a:cubicBezTo>
                  <a:cubicBezTo>
                    <a:pt x="6792" y="16385"/>
                    <a:pt x="5182" y="12224"/>
                    <a:pt x="4986" y="6885"/>
                  </a:cubicBezTo>
                  <a:cubicBezTo>
                    <a:pt x="4868" y="3431"/>
                    <a:pt x="3690" y="1075"/>
                    <a:pt x="2552" y="251"/>
                  </a:cubicBezTo>
                  <a:cubicBezTo>
                    <a:pt x="2306" y="62"/>
                    <a:pt x="2034" y="0"/>
                    <a:pt x="1786" y="0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3120975" y="1232603"/>
              <a:ext cx="110720" cy="333800"/>
            </a:xfrm>
            <a:custGeom>
              <a:avLst/>
              <a:gdLst/>
              <a:ahLst/>
              <a:cxnLst/>
              <a:rect l="l" t="t" r="r" b="b"/>
              <a:pathLst>
                <a:path w="5536" h="16690" extrusionOk="0">
                  <a:moveTo>
                    <a:pt x="734" y="0"/>
                  </a:moveTo>
                  <a:cubicBezTo>
                    <a:pt x="532" y="0"/>
                    <a:pt x="388" y="217"/>
                    <a:pt x="1" y="359"/>
                  </a:cubicBezTo>
                  <a:cubicBezTo>
                    <a:pt x="1021" y="1576"/>
                    <a:pt x="1924" y="2126"/>
                    <a:pt x="2906" y="7072"/>
                  </a:cubicBezTo>
                  <a:cubicBezTo>
                    <a:pt x="4044" y="12607"/>
                    <a:pt x="4868" y="15708"/>
                    <a:pt x="5183" y="16690"/>
                  </a:cubicBezTo>
                  <a:cubicBezTo>
                    <a:pt x="5536" y="16336"/>
                    <a:pt x="4123" y="12686"/>
                    <a:pt x="3848" y="7111"/>
                  </a:cubicBezTo>
                  <a:cubicBezTo>
                    <a:pt x="3691" y="4088"/>
                    <a:pt x="2670" y="1851"/>
                    <a:pt x="1689" y="791"/>
                  </a:cubicBezTo>
                  <a:cubicBezTo>
                    <a:pt x="1160" y="186"/>
                    <a:pt x="922" y="0"/>
                    <a:pt x="734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3110775" y="1236623"/>
              <a:ext cx="20440" cy="21240"/>
            </a:xfrm>
            <a:custGeom>
              <a:avLst/>
              <a:gdLst/>
              <a:ahLst/>
              <a:cxnLst/>
              <a:rect l="l" t="t" r="r" b="b"/>
              <a:pathLst>
                <a:path w="1022" h="1062" extrusionOk="0">
                  <a:moveTo>
                    <a:pt x="514" y="1"/>
                  </a:moveTo>
                  <a:cubicBezTo>
                    <a:pt x="462" y="1"/>
                    <a:pt x="408" y="13"/>
                    <a:pt x="354" y="40"/>
                  </a:cubicBezTo>
                  <a:cubicBezTo>
                    <a:pt x="118" y="119"/>
                    <a:pt x="0" y="433"/>
                    <a:pt x="79" y="708"/>
                  </a:cubicBezTo>
                  <a:cubicBezTo>
                    <a:pt x="139" y="919"/>
                    <a:pt x="317" y="1061"/>
                    <a:pt x="502" y="1061"/>
                  </a:cubicBezTo>
                  <a:cubicBezTo>
                    <a:pt x="558" y="1061"/>
                    <a:pt x="614" y="1049"/>
                    <a:pt x="668" y="1022"/>
                  </a:cubicBezTo>
                  <a:cubicBezTo>
                    <a:pt x="903" y="943"/>
                    <a:pt x="1021" y="629"/>
                    <a:pt x="903" y="354"/>
                  </a:cubicBezTo>
                  <a:cubicBezTo>
                    <a:pt x="843" y="143"/>
                    <a:pt x="689" y="1"/>
                    <a:pt x="514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140615" y="1245263"/>
              <a:ext cx="20420" cy="21240"/>
            </a:xfrm>
            <a:custGeom>
              <a:avLst/>
              <a:gdLst/>
              <a:ahLst/>
              <a:cxnLst/>
              <a:rect l="l" t="t" r="r" b="b"/>
              <a:pathLst>
                <a:path w="1021" h="1062" extrusionOk="0">
                  <a:moveTo>
                    <a:pt x="519" y="1"/>
                  </a:moveTo>
                  <a:cubicBezTo>
                    <a:pt x="464" y="1"/>
                    <a:pt x="407" y="13"/>
                    <a:pt x="353" y="40"/>
                  </a:cubicBezTo>
                  <a:cubicBezTo>
                    <a:pt x="118" y="119"/>
                    <a:pt x="0" y="433"/>
                    <a:pt x="118" y="707"/>
                  </a:cubicBezTo>
                  <a:cubicBezTo>
                    <a:pt x="178" y="919"/>
                    <a:pt x="332" y="1061"/>
                    <a:pt x="507" y="1061"/>
                  </a:cubicBezTo>
                  <a:cubicBezTo>
                    <a:pt x="559" y="1061"/>
                    <a:pt x="613" y="1049"/>
                    <a:pt x="667" y="1022"/>
                  </a:cubicBezTo>
                  <a:cubicBezTo>
                    <a:pt x="903" y="943"/>
                    <a:pt x="1021" y="629"/>
                    <a:pt x="942" y="354"/>
                  </a:cubicBezTo>
                  <a:cubicBezTo>
                    <a:pt x="882" y="142"/>
                    <a:pt x="705" y="1"/>
                    <a:pt x="519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>
              <a:off x="3138255" y="1244683"/>
              <a:ext cx="164100" cy="324900"/>
            </a:xfrm>
            <a:custGeom>
              <a:avLst/>
              <a:gdLst/>
              <a:ahLst/>
              <a:cxnLst/>
              <a:rect l="l" t="t" r="r" b="b"/>
              <a:pathLst>
                <a:path w="8205" h="16245" extrusionOk="0">
                  <a:moveTo>
                    <a:pt x="1955" y="0"/>
                  </a:moveTo>
                  <a:cubicBezTo>
                    <a:pt x="1593" y="0"/>
                    <a:pt x="1267" y="115"/>
                    <a:pt x="1100" y="187"/>
                  </a:cubicBezTo>
                  <a:cubicBezTo>
                    <a:pt x="825" y="344"/>
                    <a:pt x="314" y="540"/>
                    <a:pt x="197" y="1208"/>
                  </a:cubicBezTo>
                  <a:cubicBezTo>
                    <a:pt x="0" y="2660"/>
                    <a:pt x="628" y="5369"/>
                    <a:pt x="2513" y="8274"/>
                  </a:cubicBezTo>
                  <a:cubicBezTo>
                    <a:pt x="5424" y="12854"/>
                    <a:pt x="7337" y="16244"/>
                    <a:pt x="7683" y="16244"/>
                  </a:cubicBezTo>
                  <a:cubicBezTo>
                    <a:pt x="7687" y="16244"/>
                    <a:pt x="7691" y="16244"/>
                    <a:pt x="7695" y="16243"/>
                  </a:cubicBezTo>
                  <a:cubicBezTo>
                    <a:pt x="8205" y="16125"/>
                    <a:pt x="6203" y="12082"/>
                    <a:pt x="5693" y="6703"/>
                  </a:cubicBezTo>
                  <a:cubicBezTo>
                    <a:pt x="5378" y="3210"/>
                    <a:pt x="3926" y="972"/>
                    <a:pt x="2670" y="187"/>
                  </a:cubicBezTo>
                  <a:cubicBezTo>
                    <a:pt x="2439" y="48"/>
                    <a:pt x="2190" y="0"/>
                    <a:pt x="1955" y="0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2"/>
            <p:cNvSpPr/>
            <p:nvPr/>
          </p:nvSpPr>
          <p:spPr>
            <a:xfrm>
              <a:off x="3160235" y="1240023"/>
              <a:ext cx="139780" cy="329520"/>
            </a:xfrm>
            <a:custGeom>
              <a:avLst/>
              <a:gdLst/>
              <a:ahLst/>
              <a:cxnLst/>
              <a:rect l="l" t="t" r="r" b="b"/>
              <a:pathLst>
                <a:path w="6989" h="16476" extrusionOk="0">
                  <a:moveTo>
                    <a:pt x="791" y="0"/>
                  </a:moveTo>
                  <a:cubicBezTo>
                    <a:pt x="558" y="0"/>
                    <a:pt x="417" y="232"/>
                    <a:pt x="1" y="420"/>
                  </a:cubicBezTo>
                  <a:cubicBezTo>
                    <a:pt x="1178" y="1558"/>
                    <a:pt x="2160" y="2069"/>
                    <a:pt x="3573" y="6976"/>
                  </a:cubicBezTo>
                  <a:cubicBezTo>
                    <a:pt x="5104" y="12472"/>
                    <a:pt x="6203" y="15494"/>
                    <a:pt x="6596" y="16476"/>
                  </a:cubicBezTo>
                  <a:cubicBezTo>
                    <a:pt x="6988" y="16083"/>
                    <a:pt x="5222" y="12511"/>
                    <a:pt x="4594" y="6936"/>
                  </a:cubicBezTo>
                  <a:cubicBezTo>
                    <a:pt x="4240" y="3914"/>
                    <a:pt x="2984" y="1715"/>
                    <a:pt x="1885" y="734"/>
                  </a:cubicBezTo>
                  <a:cubicBezTo>
                    <a:pt x="1277" y="181"/>
                    <a:pt x="998" y="0"/>
                    <a:pt x="791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3142955" y="1249063"/>
              <a:ext cx="22020" cy="22260"/>
            </a:xfrm>
            <a:custGeom>
              <a:avLst/>
              <a:gdLst/>
              <a:ahLst/>
              <a:cxnLst/>
              <a:rect l="l" t="t" r="r" b="b"/>
              <a:pathLst>
                <a:path w="1101" h="1113" extrusionOk="0">
                  <a:moveTo>
                    <a:pt x="550" y="1"/>
                  </a:moveTo>
                  <a:cubicBezTo>
                    <a:pt x="483" y="1"/>
                    <a:pt x="416" y="16"/>
                    <a:pt x="354" y="46"/>
                  </a:cubicBezTo>
                  <a:cubicBezTo>
                    <a:pt x="119" y="203"/>
                    <a:pt x="1" y="517"/>
                    <a:pt x="119" y="792"/>
                  </a:cubicBezTo>
                  <a:cubicBezTo>
                    <a:pt x="206" y="995"/>
                    <a:pt x="378" y="1113"/>
                    <a:pt x="558" y="1113"/>
                  </a:cubicBezTo>
                  <a:cubicBezTo>
                    <a:pt x="621" y="1113"/>
                    <a:pt x="685" y="1098"/>
                    <a:pt x="747" y="1067"/>
                  </a:cubicBezTo>
                  <a:cubicBezTo>
                    <a:pt x="1022" y="910"/>
                    <a:pt x="1100" y="596"/>
                    <a:pt x="1022" y="321"/>
                  </a:cubicBezTo>
                  <a:cubicBezTo>
                    <a:pt x="935" y="118"/>
                    <a:pt x="741" y="1"/>
                    <a:pt x="550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3168095" y="1239643"/>
              <a:ext cx="22780" cy="21480"/>
            </a:xfrm>
            <a:custGeom>
              <a:avLst/>
              <a:gdLst/>
              <a:ahLst/>
              <a:cxnLst/>
              <a:rect l="l" t="t" r="r" b="b"/>
              <a:pathLst>
                <a:path w="1139" h="1074" extrusionOk="0">
                  <a:moveTo>
                    <a:pt x="582" y="1"/>
                  </a:moveTo>
                  <a:cubicBezTo>
                    <a:pt x="518" y="1"/>
                    <a:pt x="454" y="16"/>
                    <a:pt x="393" y="46"/>
                  </a:cubicBezTo>
                  <a:cubicBezTo>
                    <a:pt x="118" y="164"/>
                    <a:pt x="0" y="517"/>
                    <a:pt x="118" y="753"/>
                  </a:cubicBezTo>
                  <a:cubicBezTo>
                    <a:pt x="205" y="956"/>
                    <a:pt x="399" y="1073"/>
                    <a:pt x="589" y="1073"/>
                  </a:cubicBezTo>
                  <a:cubicBezTo>
                    <a:pt x="657" y="1073"/>
                    <a:pt x="724" y="1059"/>
                    <a:pt x="785" y="1028"/>
                  </a:cubicBezTo>
                  <a:cubicBezTo>
                    <a:pt x="1021" y="910"/>
                    <a:pt x="1139" y="596"/>
                    <a:pt x="1021" y="321"/>
                  </a:cubicBezTo>
                  <a:cubicBezTo>
                    <a:pt x="934" y="118"/>
                    <a:pt x="761" y="1"/>
                    <a:pt x="582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3183795" y="1274202"/>
              <a:ext cx="22780" cy="21460"/>
            </a:xfrm>
            <a:custGeom>
              <a:avLst/>
              <a:gdLst/>
              <a:ahLst/>
              <a:cxnLst/>
              <a:rect l="l" t="t" r="r" b="b"/>
              <a:pathLst>
                <a:path w="1139" h="1073" extrusionOk="0">
                  <a:moveTo>
                    <a:pt x="566" y="0"/>
                  </a:moveTo>
                  <a:cubicBezTo>
                    <a:pt x="497" y="0"/>
                    <a:pt x="425" y="15"/>
                    <a:pt x="354" y="46"/>
                  </a:cubicBezTo>
                  <a:cubicBezTo>
                    <a:pt x="118" y="163"/>
                    <a:pt x="0" y="477"/>
                    <a:pt x="118" y="752"/>
                  </a:cubicBezTo>
                  <a:cubicBezTo>
                    <a:pt x="205" y="955"/>
                    <a:pt x="378" y="1072"/>
                    <a:pt x="573" y="1072"/>
                  </a:cubicBezTo>
                  <a:cubicBezTo>
                    <a:pt x="642" y="1072"/>
                    <a:pt x="714" y="1058"/>
                    <a:pt x="785" y="1027"/>
                  </a:cubicBezTo>
                  <a:cubicBezTo>
                    <a:pt x="1021" y="909"/>
                    <a:pt x="1139" y="595"/>
                    <a:pt x="1021" y="320"/>
                  </a:cubicBezTo>
                  <a:cubicBezTo>
                    <a:pt x="934" y="117"/>
                    <a:pt x="761" y="0"/>
                    <a:pt x="566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2"/>
            <p:cNvSpPr/>
            <p:nvPr/>
          </p:nvSpPr>
          <p:spPr>
            <a:xfrm>
              <a:off x="3190075" y="1257383"/>
              <a:ext cx="200220" cy="310660"/>
            </a:xfrm>
            <a:custGeom>
              <a:avLst/>
              <a:gdLst/>
              <a:ahLst/>
              <a:cxnLst/>
              <a:rect l="l" t="t" r="r" b="b"/>
              <a:pathLst>
                <a:path w="10011" h="15533" extrusionOk="0">
                  <a:moveTo>
                    <a:pt x="1807" y="1"/>
                  </a:moveTo>
                  <a:cubicBezTo>
                    <a:pt x="1345" y="1"/>
                    <a:pt x="949" y="231"/>
                    <a:pt x="746" y="376"/>
                  </a:cubicBezTo>
                  <a:cubicBezTo>
                    <a:pt x="511" y="573"/>
                    <a:pt x="0" y="847"/>
                    <a:pt x="0" y="1554"/>
                  </a:cubicBezTo>
                  <a:cubicBezTo>
                    <a:pt x="0" y="3046"/>
                    <a:pt x="1021" y="5715"/>
                    <a:pt x="3259" y="8345"/>
                  </a:cubicBezTo>
                  <a:cubicBezTo>
                    <a:pt x="6766" y="12431"/>
                    <a:pt x="9138" y="15532"/>
                    <a:pt x="9483" y="15532"/>
                  </a:cubicBezTo>
                  <a:cubicBezTo>
                    <a:pt x="9490" y="15532"/>
                    <a:pt x="9495" y="15531"/>
                    <a:pt x="9500" y="15529"/>
                  </a:cubicBezTo>
                  <a:cubicBezTo>
                    <a:pt x="10011" y="15294"/>
                    <a:pt x="7459" y="11525"/>
                    <a:pt x="6203" y="6186"/>
                  </a:cubicBezTo>
                  <a:cubicBezTo>
                    <a:pt x="5378" y="2692"/>
                    <a:pt x="3651" y="651"/>
                    <a:pt x="2316" y="101"/>
                  </a:cubicBezTo>
                  <a:cubicBezTo>
                    <a:pt x="2142" y="30"/>
                    <a:pt x="1970" y="1"/>
                    <a:pt x="1807" y="1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3202635" y="1245103"/>
              <a:ext cx="182160" cy="315020"/>
            </a:xfrm>
            <a:custGeom>
              <a:avLst/>
              <a:gdLst/>
              <a:ahLst/>
              <a:cxnLst/>
              <a:rect l="l" t="t" r="r" b="b"/>
              <a:pathLst>
                <a:path w="9108" h="15751" extrusionOk="0">
                  <a:moveTo>
                    <a:pt x="811" y="1"/>
                  </a:moveTo>
                  <a:cubicBezTo>
                    <a:pt x="524" y="1"/>
                    <a:pt x="437" y="299"/>
                    <a:pt x="0" y="598"/>
                  </a:cubicBezTo>
                  <a:cubicBezTo>
                    <a:pt x="1335" y="1540"/>
                    <a:pt x="2395" y="1854"/>
                    <a:pt x="4436" y="6604"/>
                  </a:cubicBezTo>
                  <a:cubicBezTo>
                    <a:pt x="6752" y="11904"/>
                    <a:pt x="8244" y="14808"/>
                    <a:pt x="8754" y="15751"/>
                  </a:cubicBezTo>
                  <a:cubicBezTo>
                    <a:pt x="9108" y="15280"/>
                    <a:pt x="6870" y="11943"/>
                    <a:pt x="5457" y="6408"/>
                  </a:cubicBezTo>
                  <a:cubicBezTo>
                    <a:pt x="4711" y="3385"/>
                    <a:pt x="3141" y="1383"/>
                    <a:pt x="1924" y="558"/>
                  </a:cubicBezTo>
                  <a:cubicBezTo>
                    <a:pt x="1321" y="151"/>
                    <a:pt x="1016" y="1"/>
                    <a:pt x="811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3197135" y="1252503"/>
              <a:ext cx="22000" cy="22440"/>
            </a:xfrm>
            <a:custGeom>
              <a:avLst/>
              <a:gdLst/>
              <a:ahLst/>
              <a:cxnLst/>
              <a:rect l="l" t="t" r="r" b="b"/>
              <a:pathLst>
                <a:path w="1100" h="1122" extrusionOk="0">
                  <a:moveTo>
                    <a:pt x="561" y="1"/>
                  </a:moveTo>
                  <a:cubicBezTo>
                    <a:pt x="464" y="1"/>
                    <a:pt x="364" y="36"/>
                    <a:pt x="275" y="110"/>
                  </a:cubicBezTo>
                  <a:cubicBezTo>
                    <a:pt x="40" y="267"/>
                    <a:pt x="1" y="620"/>
                    <a:pt x="118" y="856"/>
                  </a:cubicBezTo>
                  <a:cubicBezTo>
                    <a:pt x="216" y="1027"/>
                    <a:pt x="375" y="1122"/>
                    <a:pt x="537" y="1122"/>
                  </a:cubicBezTo>
                  <a:cubicBezTo>
                    <a:pt x="636" y="1122"/>
                    <a:pt x="736" y="1087"/>
                    <a:pt x="825" y="1013"/>
                  </a:cubicBezTo>
                  <a:cubicBezTo>
                    <a:pt x="1021" y="856"/>
                    <a:pt x="1100" y="503"/>
                    <a:pt x="943" y="267"/>
                  </a:cubicBezTo>
                  <a:cubicBezTo>
                    <a:pt x="869" y="96"/>
                    <a:pt x="720" y="1"/>
                    <a:pt x="561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3218335" y="1259863"/>
              <a:ext cx="226920" cy="317620"/>
            </a:xfrm>
            <a:custGeom>
              <a:avLst/>
              <a:gdLst/>
              <a:ahLst/>
              <a:cxnLst/>
              <a:rect l="l" t="t" r="r" b="b"/>
              <a:pathLst>
                <a:path w="11346" h="15881" extrusionOk="0">
                  <a:moveTo>
                    <a:pt x="1978" y="1"/>
                  </a:moveTo>
                  <a:cubicBezTo>
                    <a:pt x="1447" y="1"/>
                    <a:pt x="993" y="261"/>
                    <a:pt x="786" y="409"/>
                  </a:cubicBezTo>
                  <a:cubicBezTo>
                    <a:pt x="511" y="606"/>
                    <a:pt x="0" y="920"/>
                    <a:pt x="0" y="1666"/>
                  </a:cubicBezTo>
                  <a:cubicBezTo>
                    <a:pt x="0" y="2765"/>
                    <a:pt x="79" y="3707"/>
                    <a:pt x="1257" y="5159"/>
                  </a:cubicBezTo>
                  <a:cubicBezTo>
                    <a:pt x="1728" y="5787"/>
                    <a:pt x="2670" y="6494"/>
                    <a:pt x="3416" y="7279"/>
                  </a:cubicBezTo>
                  <a:cubicBezTo>
                    <a:pt x="7391" y="11447"/>
                    <a:pt x="10417" y="15880"/>
                    <a:pt x="10780" y="15880"/>
                  </a:cubicBezTo>
                  <a:cubicBezTo>
                    <a:pt x="10786" y="15880"/>
                    <a:pt x="10791" y="15879"/>
                    <a:pt x="10796" y="15876"/>
                  </a:cubicBezTo>
                  <a:cubicBezTo>
                    <a:pt x="11346" y="15641"/>
                    <a:pt x="8441" y="11833"/>
                    <a:pt x="6949" y="6298"/>
                  </a:cubicBezTo>
                  <a:cubicBezTo>
                    <a:pt x="5967" y="2686"/>
                    <a:pt x="4005" y="606"/>
                    <a:pt x="2513" y="95"/>
                  </a:cubicBezTo>
                  <a:cubicBezTo>
                    <a:pt x="2330" y="28"/>
                    <a:pt x="2150" y="1"/>
                    <a:pt x="1978" y="1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2"/>
            <p:cNvSpPr/>
            <p:nvPr/>
          </p:nvSpPr>
          <p:spPr>
            <a:xfrm>
              <a:off x="3234035" y="1255363"/>
              <a:ext cx="207300" cy="322040"/>
            </a:xfrm>
            <a:custGeom>
              <a:avLst/>
              <a:gdLst/>
              <a:ahLst/>
              <a:cxnLst/>
              <a:rect l="l" t="t" r="r" b="b"/>
              <a:pathLst>
                <a:path w="10365" h="16102" extrusionOk="0">
                  <a:moveTo>
                    <a:pt x="881" y="1"/>
                  </a:moveTo>
                  <a:cubicBezTo>
                    <a:pt x="563" y="1"/>
                    <a:pt x="486" y="311"/>
                    <a:pt x="1" y="634"/>
                  </a:cubicBezTo>
                  <a:cubicBezTo>
                    <a:pt x="1924" y="831"/>
                    <a:pt x="2670" y="1891"/>
                    <a:pt x="5025" y="6758"/>
                  </a:cubicBezTo>
                  <a:cubicBezTo>
                    <a:pt x="7695" y="12215"/>
                    <a:pt x="9422" y="15159"/>
                    <a:pt x="10011" y="16101"/>
                  </a:cubicBezTo>
                  <a:cubicBezTo>
                    <a:pt x="10364" y="15591"/>
                    <a:pt x="7813" y="12254"/>
                    <a:pt x="6164" y="6523"/>
                  </a:cubicBezTo>
                  <a:cubicBezTo>
                    <a:pt x="5261" y="3382"/>
                    <a:pt x="3494" y="1380"/>
                    <a:pt x="2120" y="556"/>
                  </a:cubicBezTo>
                  <a:cubicBezTo>
                    <a:pt x="1442" y="152"/>
                    <a:pt x="1103" y="1"/>
                    <a:pt x="881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2"/>
            <p:cNvSpPr/>
            <p:nvPr/>
          </p:nvSpPr>
          <p:spPr>
            <a:xfrm>
              <a:off x="3237955" y="1253703"/>
              <a:ext cx="293660" cy="311320"/>
            </a:xfrm>
            <a:custGeom>
              <a:avLst/>
              <a:gdLst/>
              <a:ahLst/>
              <a:cxnLst/>
              <a:rect l="l" t="t" r="r" b="b"/>
              <a:pathLst>
                <a:path w="14683" h="15566" extrusionOk="0">
                  <a:moveTo>
                    <a:pt x="2867" y="0"/>
                  </a:moveTo>
                  <a:cubicBezTo>
                    <a:pt x="2211" y="0"/>
                    <a:pt x="1633" y="327"/>
                    <a:pt x="1375" y="521"/>
                  </a:cubicBezTo>
                  <a:cubicBezTo>
                    <a:pt x="1061" y="757"/>
                    <a:pt x="472" y="1110"/>
                    <a:pt x="550" y="1856"/>
                  </a:cubicBezTo>
                  <a:cubicBezTo>
                    <a:pt x="668" y="3112"/>
                    <a:pt x="1" y="3662"/>
                    <a:pt x="1924" y="5664"/>
                  </a:cubicBezTo>
                  <a:cubicBezTo>
                    <a:pt x="2474" y="6213"/>
                    <a:pt x="4712" y="8137"/>
                    <a:pt x="5418" y="8686"/>
                  </a:cubicBezTo>
                  <a:cubicBezTo>
                    <a:pt x="10214" y="12569"/>
                    <a:pt x="13533" y="15565"/>
                    <a:pt x="14017" y="15565"/>
                  </a:cubicBezTo>
                  <a:cubicBezTo>
                    <a:pt x="14033" y="15565"/>
                    <a:pt x="14045" y="15562"/>
                    <a:pt x="14055" y="15556"/>
                  </a:cubicBezTo>
                  <a:cubicBezTo>
                    <a:pt x="14683" y="15281"/>
                    <a:pt x="11032" y="11591"/>
                    <a:pt x="8873" y="6056"/>
                  </a:cubicBezTo>
                  <a:cubicBezTo>
                    <a:pt x="7499" y="2445"/>
                    <a:pt x="5065" y="482"/>
                    <a:pt x="3298" y="50"/>
                  </a:cubicBezTo>
                  <a:cubicBezTo>
                    <a:pt x="3153" y="15"/>
                    <a:pt x="3008" y="0"/>
                    <a:pt x="2867" y="0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3265435" y="1249983"/>
              <a:ext cx="261480" cy="314860"/>
            </a:xfrm>
            <a:custGeom>
              <a:avLst/>
              <a:gdLst/>
              <a:ahLst/>
              <a:cxnLst/>
              <a:rect l="l" t="t" r="r" b="b"/>
              <a:pathLst>
                <a:path w="13074" h="15743" extrusionOk="0">
                  <a:moveTo>
                    <a:pt x="988" y="0"/>
                  </a:moveTo>
                  <a:cubicBezTo>
                    <a:pt x="587" y="0"/>
                    <a:pt x="527" y="324"/>
                    <a:pt x="1" y="707"/>
                  </a:cubicBezTo>
                  <a:cubicBezTo>
                    <a:pt x="2081" y="707"/>
                    <a:pt x="3141" y="1806"/>
                    <a:pt x="6243" y="6595"/>
                  </a:cubicBezTo>
                  <a:cubicBezTo>
                    <a:pt x="9697" y="11934"/>
                    <a:pt x="11935" y="14839"/>
                    <a:pt x="12681" y="15742"/>
                  </a:cubicBezTo>
                  <a:cubicBezTo>
                    <a:pt x="13073" y="15232"/>
                    <a:pt x="9854" y="11974"/>
                    <a:pt x="7499" y="6242"/>
                  </a:cubicBezTo>
                  <a:cubicBezTo>
                    <a:pt x="6243" y="3141"/>
                    <a:pt x="4044" y="1217"/>
                    <a:pt x="2395" y="471"/>
                  </a:cubicBezTo>
                  <a:cubicBezTo>
                    <a:pt x="1643" y="134"/>
                    <a:pt x="1245" y="0"/>
                    <a:pt x="988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2"/>
            <p:cNvSpPr/>
            <p:nvPr/>
          </p:nvSpPr>
          <p:spPr>
            <a:xfrm>
              <a:off x="3255235" y="1271803"/>
              <a:ext cx="28280" cy="23680"/>
            </a:xfrm>
            <a:custGeom>
              <a:avLst/>
              <a:gdLst/>
              <a:ahLst/>
              <a:cxnLst/>
              <a:rect l="l" t="t" r="r" b="b"/>
              <a:pathLst>
                <a:path w="1414" h="1184" extrusionOk="0">
                  <a:moveTo>
                    <a:pt x="715" y="1"/>
                  </a:moveTo>
                  <a:cubicBezTo>
                    <a:pt x="574" y="1"/>
                    <a:pt x="433" y="42"/>
                    <a:pt x="315" y="126"/>
                  </a:cubicBezTo>
                  <a:cubicBezTo>
                    <a:pt x="40" y="323"/>
                    <a:pt x="1" y="715"/>
                    <a:pt x="236" y="951"/>
                  </a:cubicBezTo>
                  <a:cubicBezTo>
                    <a:pt x="345" y="1104"/>
                    <a:pt x="516" y="1184"/>
                    <a:pt x="693" y="1184"/>
                  </a:cubicBezTo>
                  <a:cubicBezTo>
                    <a:pt x="833" y="1184"/>
                    <a:pt x="978" y="1133"/>
                    <a:pt x="1100" y="1029"/>
                  </a:cubicBezTo>
                  <a:cubicBezTo>
                    <a:pt x="1374" y="833"/>
                    <a:pt x="1414" y="480"/>
                    <a:pt x="1217" y="205"/>
                  </a:cubicBezTo>
                  <a:cubicBezTo>
                    <a:pt x="1084" y="71"/>
                    <a:pt x="899" y="1"/>
                    <a:pt x="715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3267015" y="1255443"/>
              <a:ext cx="326620" cy="294480"/>
            </a:xfrm>
            <a:custGeom>
              <a:avLst/>
              <a:gdLst/>
              <a:ahLst/>
              <a:cxnLst/>
              <a:rect l="l" t="t" r="r" b="b"/>
              <a:pathLst>
                <a:path w="16331" h="14724" extrusionOk="0">
                  <a:moveTo>
                    <a:pt x="3186" y="1"/>
                  </a:moveTo>
                  <a:cubicBezTo>
                    <a:pt x="2357" y="1"/>
                    <a:pt x="1721" y="639"/>
                    <a:pt x="1492" y="944"/>
                  </a:cubicBezTo>
                  <a:cubicBezTo>
                    <a:pt x="1257" y="1258"/>
                    <a:pt x="785" y="1808"/>
                    <a:pt x="1021" y="2593"/>
                  </a:cubicBezTo>
                  <a:cubicBezTo>
                    <a:pt x="1531" y="4281"/>
                    <a:pt x="0" y="5969"/>
                    <a:pt x="7027" y="8560"/>
                  </a:cubicBezTo>
                  <a:cubicBezTo>
                    <a:pt x="12602" y="10601"/>
                    <a:pt x="15467" y="14723"/>
                    <a:pt x="16331" y="14723"/>
                  </a:cubicBezTo>
                  <a:cubicBezTo>
                    <a:pt x="16252" y="12682"/>
                    <a:pt x="13387" y="10798"/>
                    <a:pt x="10011" y="5223"/>
                  </a:cubicBezTo>
                  <a:cubicBezTo>
                    <a:pt x="7852" y="1612"/>
                    <a:pt x="5064" y="41"/>
                    <a:pt x="3259" y="2"/>
                  </a:cubicBezTo>
                  <a:cubicBezTo>
                    <a:pt x="3234" y="1"/>
                    <a:pt x="3210" y="1"/>
                    <a:pt x="3186" y="1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2"/>
            <p:cNvSpPr/>
            <p:nvPr/>
          </p:nvSpPr>
          <p:spPr>
            <a:xfrm>
              <a:off x="3296855" y="1253963"/>
              <a:ext cx="301500" cy="294380"/>
            </a:xfrm>
            <a:custGeom>
              <a:avLst/>
              <a:gdLst/>
              <a:ahLst/>
              <a:cxnLst/>
              <a:rect l="l" t="t" r="r" b="b"/>
              <a:pathLst>
                <a:path w="15075" h="14719" extrusionOk="0">
                  <a:moveTo>
                    <a:pt x="1036" y="0"/>
                  </a:moveTo>
                  <a:cubicBezTo>
                    <a:pt x="387" y="0"/>
                    <a:pt x="508" y="398"/>
                    <a:pt x="0" y="1018"/>
                  </a:cubicBezTo>
                  <a:cubicBezTo>
                    <a:pt x="583" y="863"/>
                    <a:pt x="1064" y="782"/>
                    <a:pt x="1487" y="782"/>
                  </a:cubicBezTo>
                  <a:cubicBezTo>
                    <a:pt x="3313" y="782"/>
                    <a:pt x="4066" y="2299"/>
                    <a:pt x="7380" y="5965"/>
                  </a:cubicBezTo>
                  <a:cubicBezTo>
                    <a:pt x="11973" y="11029"/>
                    <a:pt x="14054" y="13541"/>
                    <a:pt x="14839" y="14719"/>
                  </a:cubicBezTo>
                  <a:cubicBezTo>
                    <a:pt x="15074" y="14012"/>
                    <a:pt x="11110" y="9655"/>
                    <a:pt x="8519" y="5297"/>
                  </a:cubicBezTo>
                  <a:cubicBezTo>
                    <a:pt x="6556" y="2000"/>
                    <a:pt x="4043" y="587"/>
                    <a:pt x="2238" y="194"/>
                  </a:cubicBezTo>
                  <a:cubicBezTo>
                    <a:pt x="1663" y="61"/>
                    <a:pt x="1291" y="0"/>
                    <a:pt x="1036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2"/>
            <p:cNvSpPr/>
            <p:nvPr/>
          </p:nvSpPr>
          <p:spPr>
            <a:xfrm>
              <a:off x="2598875" y="1242423"/>
              <a:ext cx="132700" cy="291940"/>
            </a:xfrm>
            <a:custGeom>
              <a:avLst/>
              <a:gdLst/>
              <a:ahLst/>
              <a:cxnLst/>
              <a:rect l="l" t="t" r="r" b="b"/>
              <a:pathLst>
                <a:path w="6635" h="14597" extrusionOk="0">
                  <a:moveTo>
                    <a:pt x="3826" y="0"/>
                  </a:moveTo>
                  <a:cubicBezTo>
                    <a:pt x="3551" y="0"/>
                    <a:pt x="3251" y="55"/>
                    <a:pt x="2984" y="261"/>
                  </a:cubicBezTo>
                  <a:cubicBezTo>
                    <a:pt x="1845" y="1124"/>
                    <a:pt x="707" y="3323"/>
                    <a:pt x="589" y="6306"/>
                  </a:cubicBezTo>
                  <a:cubicBezTo>
                    <a:pt x="393" y="11095"/>
                    <a:pt x="0" y="14471"/>
                    <a:pt x="314" y="14589"/>
                  </a:cubicBezTo>
                  <a:cubicBezTo>
                    <a:pt x="329" y="14594"/>
                    <a:pt x="343" y="14596"/>
                    <a:pt x="358" y="14596"/>
                  </a:cubicBezTo>
                  <a:cubicBezTo>
                    <a:pt x="939" y="14596"/>
                    <a:pt x="1683" y="10843"/>
                    <a:pt x="4593" y="7052"/>
                  </a:cubicBezTo>
                  <a:cubicBezTo>
                    <a:pt x="6556" y="4500"/>
                    <a:pt x="6635" y="2184"/>
                    <a:pt x="5928" y="967"/>
                  </a:cubicBezTo>
                  <a:cubicBezTo>
                    <a:pt x="5614" y="378"/>
                    <a:pt x="4829" y="143"/>
                    <a:pt x="4476" y="64"/>
                  </a:cubicBezTo>
                  <a:cubicBezTo>
                    <a:pt x="4307" y="46"/>
                    <a:pt x="4077" y="0"/>
                    <a:pt x="3826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2605155" y="1238203"/>
              <a:ext cx="122500" cy="296020"/>
            </a:xfrm>
            <a:custGeom>
              <a:avLst/>
              <a:gdLst/>
              <a:ahLst/>
              <a:cxnLst/>
              <a:rect l="l" t="t" r="r" b="b"/>
              <a:pathLst>
                <a:path w="6125" h="14801" extrusionOk="0">
                  <a:moveTo>
                    <a:pt x="4162" y="275"/>
                  </a:moveTo>
                  <a:cubicBezTo>
                    <a:pt x="4515" y="1689"/>
                    <a:pt x="5143" y="2591"/>
                    <a:pt x="3298" y="6713"/>
                  </a:cubicBezTo>
                  <a:cubicBezTo>
                    <a:pt x="1217" y="11267"/>
                    <a:pt x="275" y="13937"/>
                    <a:pt x="0" y="14800"/>
                  </a:cubicBezTo>
                  <a:cubicBezTo>
                    <a:pt x="629" y="14761"/>
                    <a:pt x="1257" y="11346"/>
                    <a:pt x="4279" y="7263"/>
                  </a:cubicBezTo>
                  <a:cubicBezTo>
                    <a:pt x="5928" y="5025"/>
                    <a:pt x="6124" y="2827"/>
                    <a:pt x="5732" y="1532"/>
                  </a:cubicBezTo>
                  <a:cubicBezTo>
                    <a:pt x="5261" y="1"/>
                    <a:pt x="5143" y="511"/>
                    <a:pt x="4162" y="275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2"/>
            <p:cNvSpPr/>
            <p:nvPr/>
          </p:nvSpPr>
          <p:spPr>
            <a:xfrm>
              <a:off x="2662475" y="1238583"/>
              <a:ext cx="25140" cy="18100"/>
            </a:xfrm>
            <a:custGeom>
              <a:avLst/>
              <a:gdLst/>
              <a:ahLst/>
              <a:cxnLst/>
              <a:rect l="l" t="t" r="r" b="b"/>
              <a:pathLst>
                <a:path w="1257" h="905" extrusionOk="0">
                  <a:moveTo>
                    <a:pt x="581" y="0"/>
                  </a:moveTo>
                  <a:cubicBezTo>
                    <a:pt x="329" y="0"/>
                    <a:pt x="111" y="141"/>
                    <a:pt x="79" y="335"/>
                  </a:cubicBezTo>
                  <a:cubicBezTo>
                    <a:pt x="0" y="610"/>
                    <a:pt x="196" y="845"/>
                    <a:pt x="510" y="884"/>
                  </a:cubicBezTo>
                  <a:cubicBezTo>
                    <a:pt x="565" y="898"/>
                    <a:pt x="620" y="905"/>
                    <a:pt x="673" y="905"/>
                  </a:cubicBezTo>
                  <a:cubicBezTo>
                    <a:pt x="927" y="905"/>
                    <a:pt x="1152" y="758"/>
                    <a:pt x="1217" y="531"/>
                  </a:cubicBezTo>
                  <a:cubicBezTo>
                    <a:pt x="1256" y="296"/>
                    <a:pt x="1060" y="60"/>
                    <a:pt x="746" y="21"/>
                  </a:cubicBezTo>
                  <a:cubicBezTo>
                    <a:pt x="690" y="7"/>
                    <a:pt x="635" y="0"/>
                    <a:pt x="581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2"/>
            <p:cNvSpPr/>
            <p:nvPr/>
          </p:nvSpPr>
          <p:spPr>
            <a:xfrm>
              <a:off x="2642055" y="1283623"/>
              <a:ext cx="25140" cy="18600"/>
            </a:xfrm>
            <a:custGeom>
              <a:avLst/>
              <a:gdLst/>
              <a:ahLst/>
              <a:cxnLst/>
              <a:rect l="l" t="t" r="r" b="b"/>
              <a:pathLst>
                <a:path w="1257" h="930" extrusionOk="0">
                  <a:moveTo>
                    <a:pt x="649" y="0"/>
                  </a:moveTo>
                  <a:cubicBezTo>
                    <a:pt x="370" y="0"/>
                    <a:pt x="114" y="149"/>
                    <a:pt x="79" y="360"/>
                  </a:cubicBezTo>
                  <a:cubicBezTo>
                    <a:pt x="0" y="635"/>
                    <a:pt x="197" y="870"/>
                    <a:pt x="511" y="909"/>
                  </a:cubicBezTo>
                  <a:cubicBezTo>
                    <a:pt x="566" y="923"/>
                    <a:pt x="620" y="930"/>
                    <a:pt x="674" y="930"/>
                  </a:cubicBezTo>
                  <a:cubicBezTo>
                    <a:pt x="926" y="930"/>
                    <a:pt x="1146" y="783"/>
                    <a:pt x="1178" y="556"/>
                  </a:cubicBezTo>
                  <a:cubicBezTo>
                    <a:pt x="1257" y="320"/>
                    <a:pt x="1060" y="85"/>
                    <a:pt x="746" y="6"/>
                  </a:cubicBezTo>
                  <a:cubicBezTo>
                    <a:pt x="714" y="2"/>
                    <a:pt x="682" y="0"/>
                    <a:pt x="649" y="0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2500735" y="1241003"/>
              <a:ext cx="208860" cy="306120"/>
            </a:xfrm>
            <a:custGeom>
              <a:avLst/>
              <a:gdLst/>
              <a:ahLst/>
              <a:cxnLst/>
              <a:rect l="l" t="t" r="r" b="b"/>
              <a:pathLst>
                <a:path w="10443" h="15306" extrusionOk="0">
                  <a:moveTo>
                    <a:pt x="7651" y="1"/>
                  </a:moveTo>
                  <a:cubicBezTo>
                    <a:pt x="7429" y="1"/>
                    <a:pt x="7192" y="46"/>
                    <a:pt x="6949" y="175"/>
                  </a:cubicBezTo>
                  <a:cubicBezTo>
                    <a:pt x="5496" y="920"/>
                    <a:pt x="3651" y="3119"/>
                    <a:pt x="2748" y="6338"/>
                  </a:cubicBezTo>
                  <a:cubicBezTo>
                    <a:pt x="1257" y="11480"/>
                    <a:pt x="0" y="15092"/>
                    <a:pt x="314" y="15288"/>
                  </a:cubicBezTo>
                  <a:cubicBezTo>
                    <a:pt x="334" y="15300"/>
                    <a:pt x="356" y="15305"/>
                    <a:pt x="380" y="15305"/>
                  </a:cubicBezTo>
                  <a:cubicBezTo>
                    <a:pt x="999" y="15305"/>
                    <a:pt x="2826" y="11384"/>
                    <a:pt x="6949" y="7790"/>
                  </a:cubicBezTo>
                  <a:cubicBezTo>
                    <a:pt x="9697" y="5356"/>
                    <a:pt x="10442" y="2844"/>
                    <a:pt x="9971" y="1392"/>
                  </a:cubicBezTo>
                  <a:cubicBezTo>
                    <a:pt x="9775" y="724"/>
                    <a:pt x="8990" y="332"/>
                    <a:pt x="8597" y="214"/>
                  </a:cubicBezTo>
                  <a:cubicBezTo>
                    <a:pt x="8373" y="139"/>
                    <a:pt x="8037" y="1"/>
                    <a:pt x="7651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2"/>
            <p:cNvSpPr/>
            <p:nvPr/>
          </p:nvSpPr>
          <p:spPr>
            <a:xfrm>
              <a:off x="2507015" y="1242923"/>
              <a:ext cx="195520" cy="303860"/>
            </a:xfrm>
            <a:custGeom>
              <a:avLst/>
              <a:gdLst/>
              <a:ahLst/>
              <a:cxnLst/>
              <a:rect l="l" t="t" r="r" b="b"/>
              <a:pathLst>
                <a:path w="9776" h="15193" extrusionOk="0">
                  <a:moveTo>
                    <a:pt x="8283" y="118"/>
                  </a:moveTo>
                  <a:cubicBezTo>
                    <a:pt x="8323" y="1727"/>
                    <a:pt x="8794" y="2787"/>
                    <a:pt x="5693" y="6909"/>
                  </a:cubicBezTo>
                  <a:cubicBezTo>
                    <a:pt x="2199" y="11541"/>
                    <a:pt x="511" y="14250"/>
                    <a:pt x="0" y="15192"/>
                  </a:cubicBezTo>
                  <a:cubicBezTo>
                    <a:pt x="4" y="15192"/>
                    <a:pt x="8" y="15193"/>
                    <a:pt x="12" y="15193"/>
                  </a:cubicBezTo>
                  <a:cubicBezTo>
                    <a:pt x="724" y="15193"/>
                    <a:pt x="2301" y="11638"/>
                    <a:pt x="6635" y="7694"/>
                  </a:cubicBezTo>
                  <a:cubicBezTo>
                    <a:pt x="8990" y="5535"/>
                    <a:pt x="9775" y="3219"/>
                    <a:pt x="9697" y="1727"/>
                  </a:cubicBezTo>
                  <a:cubicBezTo>
                    <a:pt x="9579" y="0"/>
                    <a:pt x="9304" y="510"/>
                    <a:pt x="8283" y="118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2"/>
            <p:cNvSpPr/>
            <p:nvPr/>
          </p:nvSpPr>
          <p:spPr>
            <a:xfrm>
              <a:off x="2667175" y="1257702"/>
              <a:ext cx="29080" cy="20360"/>
            </a:xfrm>
            <a:custGeom>
              <a:avLst/>
              <a:gdLst/>
              <a:ahLst/>
              <a:cxnLst/>
              <a:rect l="l" t="t" r="r" b="b"/>
              <a:pathLst>
                <a:path w="1454" h="1018" extrusionOk="0">
                  <a:moveTo>
                    <a:pt x="726" y="1"/>
                  </a:moveTo>
                  <a:cubicBezTo>
                    <a:pt x="482" y="1"/>
                    <a:pt x="245" y="118"/>
                    <a:pt x="158" y="321"/>
                  </a:cubicBezTo>
                  <a:cubicBezTo>
                    <a:pt x="1" y="557"/>
                    <a:pt x="158" y="871"/>
                    <a:pt x="472" y="988"/>
                  </a:cubicBezTo>
                  <a:cubicBezTo>
                    <a:pt x="557" y="1007"/>
                    <a:pt x="643" y="1017"/>
                    <a:pt x="726" y="1017"/>
                  </a:cubicBezTo>
                  <a:cubicBezTo>
                    <a:pt x="985" y="1017"/>
                    <a:pt x="1216" y="922"/>
                    <a:pt x="1335" y="714"/>
                  </a:cubicBezTo>
                  <a:cubicBezTo>
                    <a:pt x="1453" y="439"/>
                    <a:pt x="1335" y="164"/>
                    <a:pt x="982" y="46"/>
                  </a:cubicBezTo>
                  <a:cubicBezTo>
                    <a:pt x="900" y="15"/>
                    <a:pt x="813" y="1"/>
                    <a:pt x="726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2424575" y="1248402"/>
              <a:ext cx="240260" cy="300580"/>
            </a:xfrm>
            <a:custGeom>
              <a:avLst/>
              <a:gdLst/>
              <a:ahLst/>
              <a:cxnLst/>
              <a:rect l="l" t="t" r="r" b="b"/>
              <a:pathLst>
                <a:path w="12013" h="15029" extrusionOk="0">
                  <a:moveTo>
                    <a:pt x="9758" y="0"/>
                  </a:moveTo>
                  <a:cubicBezTo>
                    <a:pt x="9595" y="0"/>
                    <a:pt x="9417" y="33"/>
                    <a:pt x="9226" y="119"/>
                  </a:cubicBezTo>
                  <a:cubicBezTo>
                    <a:pt x="7734" y="708"/>
                    <a:pt x="5614" y="2788"/>
                    <a:pt x="4162" y="6007"/>
                  </a:cubicBezTo>
                  <a:cubicBezTo>
                    <a:pt x="1846" y="11189"/>
                    <a:pt x="1" y="14801"/>
                    <a:pt x="275" y="14997"/>
                  </a:cubicBezTo>
                  <a:cubicBezTo>
                    <a:pt x="299" y="15018"/>
                    <a:pt x="327" y="15029"/>
                    <a:pt x="360" y="15029"/>
                  </a:cubicBezTo>
                  <a:cubicBezTo>
                    <a:pt x="990" y="15029"/>
                    <a:pt x="3375" y="11218"/>
                    <a:pt x="7852" y="8009"/>
                  </a:cubicBezTo>
                  <a:cubicBezTo>
                    <a:pt x="10874" y="5811"/>
                    <a:pt x="12013" y="3298"/>
                    <a:pt x="11856" y="1767"/>
                  </a:cubicBezTo>
                  <a:cubicBezTo>
                    <a:pt x="11777" y="1022"/>
                    <a:pt x="11110" y="550"/>
                    <a:pt x="10796" y="354"/>
                  </a:cubicBezTo>
                  <a:cubicBezTo>
                    <a:pt x="10539" y="240"/>
                    <a:pt x="10198" y="0"/>
                    <a:pt x="9758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2"/>
            <p:cNvSpPr/>
            <p:nvPr/>
          </p:nvSpPr>
          <p:spPr>
            <a:xfrm>
              <a:off x="2430075" y="1255483"/>
              <a:ext cx="234760" cy="292960"/>
            </a:xfrm>
            <a:custGeom>
              <a:avLst/>
              <a:gdLst/>
              <a:ahLst/>
              <a:cxnLst/>
              <a:rect l="l" t="t" r="r" b="b"/>
              <a:pathLst>
                <a:path w="11738" h="14648" extrusionOk="0">
                  <a:moveTo>
                    <a:pt x="10521" y="0"/>
                  </a:moveTo>
                  <a:cubicBezTo>
                    <a:pt x="10246" y="1688"/>
                    <a:pt x="10482" y="2866"/>
                    <a:pt x="6831" y="6752"/>
                  </a:cubicBezTo>
                  <a:cubicBezTo>
                    <a:pt x="2748" y="11149"/>
                    <a:pt x="668" y="13779"/>
                    <a:pt x="0" y="14643"/>
                  </a:cubicBezTo>
                  <a:cubicBezTo>
                    <a:pt x="15" y="14646"/>
                    <a:pt x="30" y="14648"/>
                    <a:pt x="45" y="14648"/>
                  </a:cubicBezTo>
                  <a:cubicBezTo>
                    <a:pt x="758" y="14648"/>
                    <a:pt x="2852" y="11189"/>
                    <a:pt x="7577" y="7655"/>
                  </a:cubicBezTo>
                  <a:cubicBezTo>
                    <a:pt x="10207" y="5692"/>
                    <a:pt x="11345" y="3376"/>
                    <a:pt x="11542" y="1845"/>
                  </a:cubicBezTo>
                  <a:cubicBezTo>
                    <a:pt x="11738" y="39"/>
                    <a:pt x="11385" y="511"/>
                    <a:pt x="10521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2"/>
            <p:cNvSpPr/>
            <p:nvPr/>
          </p:nvSpPr>
          <p:spPr>
            <a:xfrm>
              <a:off x="2579235" y="1248343"/>
              <a:ext cx="28300" cy="21320"/>
            </a:xfrm>
            <a:custGeom>
              <a:avLst/>
              <a:gdLst/>
              <a:ahLst/>
              <a:cxnLst/>
              <a:rect l="l" t="t" r="r" b="b"/>
              <a:pathLst>
                <a:path w="1415" h="1066" extrusionOk="0">
                  <a:moveTo>
                    <a:pt x="701" y="1"/>
                  </a:moveTo>
                  <a:cubicBezTo>
                    <a:pt x="498" y="1"/>
                    <a:pt x="299" y="87"/>
                    <a:pt x="197" y="239"/>
                  </a:cubicBezTo>
                  <a:cubicBezTo>
                    <a:pt x="1" y="475"/>
                    <a:pt x="79" y="828"/>
                    <a:pt x="394" y="985"/>
                  </a:cubicBezTo>
                  <a:cubicBezTo>
                    <a:pt x="488" y="1039"/>
                    <a:pt x="591" y="1065"/>
                    <a:pt x="695" y="1065"/>
                  </a:cubicBezTo>
                  <a:cubicBezTo>
                    <a:pt x="892" y="1065"/>
                    <a:pt x="1089" y="970"/>
                    <a:pt x="1218" y="789"/>
                  </a:cubicBezTo>
                  <a:cubicBezTo>
                    <a:pt x="1414" y="553"/>
                    <a:pt x="1296" y="239"/>
                    <a:pt x="1022" y="82"/>
                  </a:cubicBezTo>
                  <a:cubicBezTo>
                    <a:pt x="924" y="27"/>
                    <a:pt x="812" y="1"/>
                    <a:pt x="701" y="1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2353135" y="1241022"/>
              <a:ext cx="277160" cy="306380"/>
            </a:xfrm>
            <a:custGeom>
              <a:avLst/>
              <a:gdLst/>
              <a:ahLst/>
              <a:cxnLst/>
              <a:rect l="l" t="t" r="r" b="b"/>
              <a:pathLst>
                <a:path w="13858" h="15319" extrusionOk="0">
                  <a:moveTo>
                    <a:pt x="11280" y="1"/>
                  </a:moveTo>
                  <a:cubicBezTo>
                    <a:pt x="11106" y="1"/>
                    <a:pt x="10919" y="28"/>
                    <a:pt x="10717" y="95"/>
                  </a:cubicBezTo>
                  <a:cubicBezTo>
                    <a:pt x="9029" y="684"/>
                    <a:pt x="6595" y="2804"/>
                    <a:pt x="4868" y="6141"/>
                  </a:cubicBezTo>
                  <a:cubicBezTo>
                    <a:pt x="2159" y="11401"/>
                    <a:pt x="0" y="15052"/>
                    <a:pt x="275" y="15287"/>
                  </a:cubicBezTo>
                  <a:cubicBezTo>
                    <a:pt x="302" y="15309"/>
                    <a:pt x="335" y="15319"/>
                    <a:pt x="373" y="15319"/>
                  </a:cubicBezTo>
                  <a:cubicBezTo>
                    <a:pt x="1109" y="15319"/>
                    <a:pt x="3916" y="11468"/>
                    <a:pt x="9029" y="8221"/>
                  </a:cubicBezTo>
                  <a:cubicBezTo>
                    <a:pt x="12523" y="6023"/>
                    <a:pt x="13858" y="3432"/>
                    <a:pt x="13701" y="1862"/>
                  </a:cubicBezTo>
                  <a:cubicBezTo>
                    <a:pt x="13622" y="1116"/>
                    <a:pt x="12876" y="566"/>
                    <a:pt x="12523" y="409"/>
                  </a:cubicBezTo>
                  <a:cubicBezTo>
                    <a:pt x="12226" y="261"/>
                    <a:pt x="11818" y="1"/>
                    <a:pt x="11280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2"/>
            <p:cNvSpPr/>
            <p:nvPr/>
          </p:nvSpPr>
          <p:spPr>
            <a:xfrm>
              <a:off x="2358615" y="1249202"/>
              <a:ext cx="265400" cy="297680"/>
            </a:xfrm>
            <a:custGeom>
              <a:avLst/>
              <a:gdLst/>
              <a:ahLst/>
              <a:cxnLst/>
              <a:rect l="l" t="t" r="r" b="b"/>
              <a:pathLst>
                <a:path w="13270" h="14884" extrusionOk="0">
                  <a:moveTo>
                    <a:pt x="11896" y="0"/>
                  </a:moveTo>
                  <a:lnTo>
                    <a:pt x="11896" y="0"/>
                  </a:lnTo>
                  <a:cubicBezTo>
                    <a:pt x="12249" y="2002"/>
                    <a:pt x="12641" y="3219"/>
                    <a:pt x="10168" y="5810"/>
                  </a:cubicBezTo>
                  <a:cubicBezTo>
                    <a:pt x="9697" y="6281"/>
                    <a:pt x="8637" y="7106"/>
                    <a:pt x="7891" y="7577"/>
                  </a:cubicBezTo>
                  <a:cubicBezTo>
                    <a:pt x="2121" y="11384"/>
                    <a:pt x="747" y="13975"/>
                    <a:pt x="1" y="14878"/>
                  </a:cubicBezTo>
                  <a:cubicBezTo>
                    <a:pt x="17" y="14882"/>
                    <a:pt x="33" y="14883"/>
                    <a:pt x="50" y="14883"/>
                  </a:cubicBezTo>
                  <a:cubicBezTo>
                    <a:pt x="849" y="14883"/>
                    <a:pt x="3255" y="11348"/>
                    <a:pt x="8520" y="7812"/>
                  </a:cubicBezTo>
                  <a:cubicBezTo>
                    <a:pt x="11464" y="5849"/>
                    <a:pt x="12799" y="3494"/>
                    <a:pt x="12995" y="1884"/>
                  </a:cubicBezTo>
                  <a:cubicBezTo>
                    <a:pt x="13270" y="39"/>
                    <a:pt x="12877" y="510"/>
                    <a:pt x="11896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2"/>
            <p:cNvSpPr/>
            <p:nvPr/>
          </p:nvSpPr>
          <p:spPr>
            <a:xfrm>
              <a:off x="2267555" y="1246343"/>
              <a:ext cx="316420" cy="304360"/>
            </a:xfrm>
            <a:custGeom>
              <a:avLst/>
              <a:gdLst/>
              <a:ahLst/>
              <a:cxnLst/>
              <a:rect l="l" t="t" r="r" b="b"/>
              <a:pathLst>
                <a:path w="15821" h="15218" extrusionOk="0">
                  <a:moveTo>
                    <a:pt x="12698" y="0"/>
                  </a:moveTo>
                  <a:cubicBezTo>
                    <a:pt x="12533" y="0"/>
                    <a:pt x="12357" y="20"/>
                    <a:pt x="12170" y="65"/>
                  </a:cubicBezTo>
                  <a:cubicBezTo>
                    <a:pt x="10168" y="575"/>
                    <a:pt x="8401" y="3244"/>
                    <a:pt x="5732" y="6660"/>
                  </a:cubicBezTo>
                  <a:cubicBezTo>
                    <a:pt x="2827" y="10350"/>
                    <a:pt x="825" y="13176"/>
                    <a:pt x="236" y="14550"/>
                  </a:cubicBezTo>
                  <a:cubicBezTo>
                    <a:pt x="0" y="15139"/>
                    <a:pt x="589" y="14786"/>
                    <a:pt x="550" y="15218"/>
                  </a:cubicBezTo>
                  <a:cubicBezTo>
                    <a:pt x="2277" y="13687"/>
                    <a:pt x="3180" y="12273"/>
                    <a:pt x="4554" y="11213"/>
                  </a:cubicBezTo>
                  <a:cubicBezTo>
                    <a:pt x="5653" y="10428"/>
                    <a:pt x="7145" y="10036"/>
                    <a:pt x="8872" y="8897"/>
                  </a:cubicBezTo>
                  <a:cubicBezTo>
                    <a:pt x="12759" y="6424"/>
                    <a:pt x="15821" y="4147"/>
                    <a:pt x="15624" y="2302"/>
                  </a:cubicBezTo>
                  <a:cubicBezTo>
                    <a:pt x="15585" y="1439"/>
                    <a:pt x="14682" y="771"/>
                    <a:pt x="14250" y="536"/>
                  </a:cubicBezTo>
                  <a:cubicBezTo>
                    <a:pt x="13901" y="345"/>
                    <a:pt x="13397" y="0"/>
                    <a:pt x="12698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2"/>
            <p:cNvSpPr/>
            <p:nvPr/>
          </p:nvSpPr>
          <p:spPr>
            <a:xfrm>
              <a:off x="2275395" y="1257043"/>
              <a:ext cx="310160" cy="293660"/>
            </a:xfrm>
            <a:custGeom>
              <a:avLst/>
              <a:gdLst/>
              <a:ahLst/>
              <a:cxnLst/>
              <a:rect l="l" t="t" r="r" b="b"/>
              <a:pathLst>
                <a:path w="15508" h="14683" extrusionOk="0">
                  <a:moveTo>
                    <a:pt x="14212" y="1"/>
                  </a:moveTo>
                  <a:lnTo>
                    <a:pt x="14212" y="1"/>
                  </a:lnTo>
                  <a:cubicBezTo>
                    <a:pt x="14094" y="3887"/>
                    <a:pt x="14997" y="3534"/>
                    <a:pt x="9933" y="7263"/>
                  </a:cubicBezTo>
                  <a:cubicBezTo>
                    <a:pt x="7931" y="8716"/>
                    <a:pt x="5457" y="9147"/>
                    <a:pt x="4319" y="10011"/>
                  </a:cubicBezTo>
                  <a:cubicBezTo>
                    <a:pt x="2042" y="11699"/>
                    <a:pt x="1453" y="13034"/>
                    <a:pt x="1" y="14683"/>
                  </a:cubicBezTo>
                  <a:cubicBezTo>
                    <a:pt x="1336" y="13662"/>
                    <a:pt x="2081" y="12366"/>
                    <a:pt x="4790" y="10521"/>
                  </a:cubicBezTo>
                  <a:cubicBezTo>
                    <a:pt x="5497" y="10050"/>
                    <a:pt x="6674" y="9893"/>
                    <a:pt x="7577" y="9265"/>
                  </a:cubicBezTo>
                  <a:cubicBezTo>
                    <a:pt x="7610" y="9284"/>
                    <a:pt x="7653" y="9293"/>
                    <a:pt x="7706" y="9293"/>
                  </a:cubicBezTo>
                  <a:cubicBezTo>
                    <a:pt x="8545" y="9293"/>
                    <a:pt x="11803" y="7057"/>
                    <a:pt x="12838" y="6282"/>
                  </a:cubicBezTo>
                  <a:cubicBezTo>
                    <a:pt x="14997" y="4594"/>
                    <a:pt x="14957" y="3495"/>
                    <a:pt x="15154" y="2278"/>
                  </a:cubicBezTo>
                  <a:cubicBezTo>
                    <a:pt x="15507" y="197"/>
                    <a:pt x="15350" y="707"/>
                    <a:pt x="14212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2"/>
            <p:cNvSpPr/>
            <p:nvPr/>
          </p:nvSpPr>
          <p:spPr>
            <a:xfrm>
              <a:off x="2183755" y="1268583"/>
              <a:ext cx="319360" cy="282260"/>
            </a:xfrm>
            <a:custGeom>
              <a:avLst/>
              <a:gdLst/>
              <a:ahLst/>
              <a:cxnLst/>
              <a:rect l="l" t="t" r="r" b="b"/>
              <a:pathLst>
                <a:path w="15968" h="14113" extrusionOk="0">
                  <a:moveTo>
                    <a:pt x="14923" y="1"/>
                  </a:moveTo>
                  <a:cubicBezTo>
                    <a:pt x="14189" y="1"/>
                    <a:pt x="13121" y="116"/>
                    <a:pt x="12591" y="248"/>
                  </a:cubicBezTo>
                  <a:cubicBezTo>
                    <a:pt x="10864" y="641"/>
                    <a:pt x="9137" y="4370"/>
                    <a:pt x="5996" y="6804"/>
                  </a:cubicBezTo>
                  <a:cubicBezTo>
                    <a:pt x="3327" y="8884"/>
                    <a:pt x="1128" y="11711"/>
                    <a:pt x="422" y="13124"/>
                  </a:cubicBezTo>
                  <a:cubicBezTo>
                    <a:pt x="0" y="13907"/>
                    <a:pt x="272" y="14113"/>
                    <a:pt x="439" y="14113"/>
                  </a:cubicBezTo>
                  <a:cubicBezTo>
                    <a:pt x="489" y="14113"/>
                    <a:pt x="530" y="14094"/>
                    <a:pt x="539" y="14066"/>
                  </a:cubicBezTo>
                  <a:cubicBezTo>
                    <a:pt x="2110" y="10887"/>
                    <a:pt x="3915" y="10258"/>
                    <a:pt x="9019" y="7707"/>
                  </a:cubicBezTo>
                  <a:cubicBezTo>
                    <a:pt x="12670" y="5862"/>
                    <a:pt x="15182" y="4488"/>
                    <a:pt x="15261" y="2918"/>
                  </a:cubicBezTo>
                  <a:cubicBezTo>
                    <a:pt x="15300" y="2172"/>
                    <a:pt x="15967" y="327"/>
                    <a:pt x="15653" y="91"/>
                  </a:cubicBezTo>
                  <a:cubicBezTo>
                    <a:pt x="15551" y="27"/>
                    <a:pt x="15275" y="1"/>
                    <a:pt x="14923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2191395" y="1271183"/>
              <a:ext cx="338400" cy="274820"/>
            </a:xfrm>
            <a:custGeom>
              <a:avLst/>
              <a:gdLst/>
              <a:ahLst/>
              <a:cxnLst/>
              <a:rect l="l" t="t" r="r" b="b"/>
              <a:pathLst>
                <a:path w="16920" h="13741" extrusionOk="0">
                  <a:moveTo>
                    <a:pt x="15467" y="0"/>
                  </a:moveTo>
                  <a:lnTo>
                    <a:pt x="15467" y="0"/>
                  </a:lnTo>
                  <a:cubicBezTo>
                    <a:pt x="15624" y="1571"/>
                    <a:pt x="16645" y="4044"/>
                    <a:pt x="11581" y="6831"/>
                  </a:cubicBezTo>
                  <a:cubicBezTo>
                    <a:pt x="10443" y="7459"/>
                    <a:pt x="8794" y="7341"/>
                    <a:pt x="6988" y="8126"/>
                  </a:cubicBezTo>
                  <a:cubicBezTo>
                    <a:pt x="4750" y="9069"/>
                    <a:pt x="1806" y="10207"/>
                    <a:pt x="0" y="13740"/>
                  </a:cubicBezTo>
                  <a:cubicBezTo>
                    <a:pt x="2199" y="11542"/>
                    <a:pt x="432" y="11424"/>
                    <a:pt x="7027" y="8715"/>
                  </a:cubicBezTo>
                  <a:cubicBezTo>
                    <a:pt x="8990" y="7891"/>
                    <a:pt x="12209" y="7184"/>
                    <a:pt x="13465" y="6438"/>
                  </a:cubicBezTo>
                  <a:cubicBezTo>
                    <a:pt x="16370" y="4790"/>
                    <a:pt x="15978" y="3337"/>
                    <a:pt x="16331" y="2159"/>
                  </a:cubicBezTo>
                  <a:cubicBezTo>
                    <a:pt x="16920" y="197"/>
                    <a:pt x="16449" y="668"/>
                    <a:pt x="15467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2"/>
            <p:cNvSpPr/>
            <p:nvPr/>
          </p:nvSpPr>
          <p:spPr>
            <a:xfrm>
              <a:off x="2516435" y="1326143"/>
              <a:ext cx="96580" cy="56540"/>
            </a:xfrm>
            <a:custGeom>
              <a:avLst/>
              <a:gdLst/>
              <a:ahLst/>
              <a:cxnLst/>
              <a:rect l="l" t="t" r="r" b="b"/>
              <a:pathLst>
                <a:path w="4829" h="2827" fill="none" extrusionOk="0">
                  <a:moveTo>
                    <a:pt x="4829" y="2827"/>
                  </a:moveTo>
                  <a:cubicBezTo>
                    <a:pt x="3337" y="2238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2"/>
            <p:cNvSpPr/>
            <p:nvPr/>
          </p:nvSpPr>
          <p:spPr>
            <a:xfrm>
              <a:off x="2485035" y="1329283"/>
              <a:ext cx="73820" cy="59680"/>
            </a:xfrm>
            <a:custGeom>
              <a:avLst/>
              <a:gdLst/>
              <a:ahLst/>
              <a:cxnLst/>
              <a:rect l="l" t="t" r="r" b="b"/>
              <a:pathLst>
                <a:path w="3691" h="2984" fill="none" extrusionOk="0">
                  <a:moveTo>
                    <a:pt x="3690" y="2984"/>
                  </a:moveTo>
                  <a:cubicBezTo>
                    <a:pt x="3023" y="2120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2"/>
            <p:cNvSpPr/>
            <p:nvPr/>
          </p:nvSpPr>
          <p:spPr>
            <a:xfrm>
              <a:off x="2543915" y="1311223"/>
              <a:ext cx="89520" cy="58900"/>
            </a:xfrm>
            <a:custGeom>
              <a:avLst/>
              <a:gdLst/>
              <a:ahLst/>
              <a:cxnLst/>
              <a:rect l="l" t="t" r="r" b="b"/>
              <a:pathLst>
                <a:path w="4476" h="2945" fill="none" extrusionOk="0">
                  <a:moveTo>
                    <a:pt x="4476" y="2945"/>
                  </a:moveTo>
                  <a:cubicBezTo>
                    <a:pt x="2905" y="2159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2555695" y="1279823"/>
              <a:ext cx="80100" cy="20420"/>
            </a:xfrm>
            <a:custGeom>
              <a:avLst/>
              <a:gdLst/>
              <a:ahLst/>
              <a:cxnLst/>
              <a:rect l="l" t="t" r="r" b="b"/>
              <a:pathLst>
                <a:path w="4005" h="1021" fill="none" extrusionOk="0">
                  <a:moveTo>
                    <a:pt x="0" y="707"/>
                  </a:moveTo>
                  <a:cubicBezTo>
                    <a:pt x="1728" y="1021"/>
                    <a:pt x="4004" y="0"/>
                    <a:pt x="4004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2738615" y="1260183"/>
              <a:ext cx="12600" cy="98160"/>
            </a:xfrm>
            <a:custGeom>
              <a:avLst/>
              <a:gdLst/>
              <a:ahLst/>
              <a:cxnLst/>
              <a:rect l="l" t="t" r="r" b="b"/>
              <a:pathLst>
                <a:path w="630" h="4908" fill="none" extrusionOk="0">
                  <a:moveTo>
                    <a:pt x="629" y="4908"/>
                  </a:moveTo>
                  <a:cubicBezTo>
                    <a:pt x="119" y="3180"/>
                    <a:pt x="1" y="1"/>
                    <a:pt x="1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2"/>
            <p:cNvSpPr/>
            <p:nvPr/>
          </p:nvSpPr>
          <p:spPr>
            <a:xfrm>
              <a:off x="2770035" y="1293943"/>
              <a:ext cx="22780" cy="66760"/>
            </a:xfrm>
            <a:custGeom>
              <a:avLst/>
              <a:gdLst/>
              <a:ahLst/>
              <a:cxnLst/>
              <a:rect l="l" t="t" r="r" b="b"/>
              <a:pathLst>
                <a:path w="1139" h="3338" fill="none" extrusionOk="0">
                  <a:moveTo>
                    <a:pt x="0" y="3338"/>
                  </a:moveTo>
                  <a:cubicBezTo>
                    <a:pt x="432" y="1689"/>
                    <a:pt x="1139" y="1"/>
                    <a:pt x="1139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2320935" y="1311223"/>
              <a:ext cx="36920" cy="27500"/>
            </a:xfrm>
            <a:custGeom>
              <a:avLst/>
              <a:gdLst/>
              <a:ahLst/>
              <a:cxnLst/>
              <a:rect l="l" t="t" r="r" b="b"/>
              <a:pathLst>
                <a:path w="1846" h="1375" fill="none" extrusionOk="0">
                  <a:moveTo>
                    <a:pt x="1" y="1374"/>
                  </a:moveTo>
                  <a:cubicBezTo>
                    <a:pt x="1453" y="589"/>
                    <a:pt x="1846" y="0"/>
                    <a:pt x="1846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2"/>
            <p:cNvSpPr/>
            <p:nvPr/>
          </p:nvSpPr>
          <p:spPr>
            <a:xfrm>
              <a:off x="2591015" y="1260183"/>
              <a:ext cx="69120" cy="7880"/>
            </a:xfrm>
            <a:custGeom>
              <a:avLst/>
              <a:gdLst/>
              <a:ahLst/>
              <a:cxnLst/>
              <a:rect l="l" t="t" r="r" b="b"/>
              <a:pathLst>
                <a:path w="3456" h="394" fill="none" extrusionOk="0">
                  <a:moveTo>
                    <a:pt x="3455" y="1"/>
                  </a:moveTo>
                  <a:cubicBezTo>
                    <a:pt x="1610" y="315"/>
                    <a:pt x="1" y="393"/>
                    <a:pt x="1" y="393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2"/>
            <p:cNvSpPr/>
            <p:nvPr/>
          </p:nvSpPr>
          <p:spPr>
            <a:xfrm>
              <a:off x="2702515" y="1261763"/>
              <a:ext cx="17280" cy="94240"/>
            </a:xfrm>
            <a:custGeom>
              <a:avLst/>
              <a:gdLst/>
              <a:ahLst/>
              <a:cxnLst/>
              <a:rect l="l" t="t" r="r" b="b"/>
              <a:pathLst>
                <a:path w="864" h="4712" fill="none" extrusionOk="0">
                  <a:moveTo>
                    <a:pt x="864" y="4711"/>
                  </a:moveTo>
                  <a:cubicBezTo>
                    <a:pt x="0" y="2670"/>
                    <a:pt x="707" y="0"/>
                    <a:pt x="707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2"/>
            <p:cNvSpPr/>
            <p:nvPr/>
          </p:nvSpPr>
          <p:spPr>
            <a:xfrm>
              <a:off x="2583955" y="1301023"/>
              <a:ext cx="64400" cy="32200"/>
            </a:xfrm>
            <a:custGeom>
              <a:avLst/>
              <a:gdLst/>
              <a:ahLst/>
              <a:cxnLst/>
              <a:rect l="l" t="t" r="r" b="b"/>
              <a:pathLst>
                <a:path w="3220" h="1610" fill="none" extrusionOk="0">
                  <a:moveTo>
                    <a:pt x="3220" y="1610"/>
                  </a:moveTo>
                  <a:cubicBezTo>
                    <a:pt x="1806" y="1335"/>
                    <a:pt x="1" y="0"/>
                    <a:pt x="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2"/>
            <p:cNvSpPr/>
            <p:nvPr/>
          </p:nvSpPr>
          <p:spPr>
            <a:xfrm>
              <a:off x="2634195" y="1304943"/>
              <a:ext cx="74620" cy="54980"/>
            </a:xfrm>
            <a:custGeom>
              <a:avLst/>
              <a:gdLst/>
              <a:ahLst/>
              <a:cxnLst/>
              <a:rect l="l" t="t" r="r" b="b"/>
              <a:pathLst>
                <a:path w="3731" h="2749" fill="none" extrusionOk="0">
                  <a:moveTo>
                    <a:pt x="3730" y="2748"/>
                  </a:moveTo>
                  <a:cubicBezTo>
                    <a:pt x="1924" y="2120"/>
                    <a:pt x="1" y="0"/>
                    <a:pt x="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2752755" y="1283743"/>
              <a:ext cx="18080" cy="80880"/>
            </a:xfrm>
            <a:custGeom>
              <a:avLst/>
              <a:gdLst/>
              <a:ahLst/>
              <a:cxnLst/>
              <a:rect l="l" t="t" r="r" b="b"/>
              <a:pathLst>
                <a:path w="904" h="4044" fill="none" extrusionOk="0">
                  <a:moveTo>
                    <a:pt x="903" y="4044"/>
                  </a:moveTo>
                  <a:cubicBezTo>
                    <a:pt x="354" y="2081"/>
                    <a:pt x="1" y="0"/>
                    <a:pt x="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2798295" y="1271183"/>
              <a:ext cx="30640" cy="97380"/>
            </a:xfrm>
            <a:custGeom>
              <a:avLst/>
              <a:gdLst/>
              <a:ahLst/>
              <a:cxnLst/>
              <a:rect l="l" t="t" r="r" b="b"/>
              <a:pathLst>
                <a:path w="1532" h="4869" fill="none" extrusionOk="0">
                  <a:moveTo>
                    <a:pt x="1531" y="4868"/>
                  </a:moveTo>
                  <a:cubicBezTo>
                    <a:pt x="982" y="3180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2111955" y="1269903"/>
              <a:ext cx="350320" cy="266020"/>
            </a:xfrm>
            <a:custGeom>
              <a:avLst/>
              <a:gdLst/>
              <a:ahLst/>
              <a:cxnLst/>
              <a:rect l="l" t="t" r="r" b="b"/>
              <a:pathLst>
                <a:path w="17516" h="13301" extrusionOk="0">
                  <a:moveTo>
                    <a:pt x="15709" y="1"/>
                  </a:moveTo>
                  <a:cubicBezTo>
                    <a:pt x="15000" y="1"/>
                    <a:pt x="14105" y="91"/>
                    <a:pt x="13629" y="182"/>
                  </a:cubicBezTo>
                  <a:cubicBezTo>
                    <a:pt x="11902" y="496"/>
                    <a:pt x="9822" y="4147"/>
                    <a:pt x="6446" y="6463"/>
                  </a:cubicBezTo>
                  <a:cubicBezTo>
                    <a:pt x="2873" y="8897"/>
                    <a:pt x="871" y="11566"/>
                    <a:pt x="243" y="12744"/>
                  </a:cubicBezTo>
                  <a:cubicBezTo>
                    <a:pt x="0" y="13160"/>
                    <a:pt x="64" y="13301"/>
                    <a:pt x="136" y="13301"/>
                  </a:cubicBezTo>
                  <a:cubicBezTo>
                    <a:pt x="146" y="13301"/>
                    <a:pt x="155" y="13298"/>
                    <a:pt x="165" y="13294"/>
                  </a:cubicBezTo>
                  <a:cubicBezTo>
                    <a:pt x="2834" y="10899"/>
                    <a:pt x="3855" y="9761"/>
                    <a:pt x="9429" y="8073"/>
                  </a:cubicBezTo>
                  <a:cubicBezTo>
                    <a:pt x="13708" y="6738"/>
                    <a:pt x="16809" y="5128"/>
                    <a:pt x="17045" y="3558"/>
                  </a:cubicBezTo>
                  <a:cubicBezTo>
                    <a:pt x="17163" y="2812"/>
                    <a:pt x="17516" y="1281"/>
                    <a:pt x="16731" y="182"/>
                  </a:cubicBezTo>
                  <a:cubicBezTo>
                    <a:pt x="16648" y="49"/>
                    <a:pt x="16228" y="1"/>
                    <a:pt x="15709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2115235" y="1274323"/>
              <a:ext cx="360400" cy="261460"/>
            </a:xfrm>
            <a:custGeom>
              <a:avLst/>
              <a:gdLst/>
              <a:ahLst/>
              <a:cxnLst/>
              <a:rect l="l" t="t" r="r" b="b"/>
              <a:pathLst>
                <a:path w="18020" h="13073" extrusionOk="0">
                  <a:moveTo>
                    <a:pt x="16802" y="0"/>
                  </a:moveTo>
                  <a:cubicBezTo>
                    <a:pt x="16959" y="511"/>
                    <a:pt x="17195" y="1217"/>
                    <a:pt x="17116" y="1924"/>
                  </a:cubicBezTo>
                  <a:cubicBezTo>
                    <a:pt x="17077" y="2709"/>
                    <a:pt x="16724" y="3494"/>
                    <a:pt x="16684" y="4201"/>
                  </a:cubicBezTo>
                  <a:cubicBezTo>
                    <a:pt x="16645" y="4672"/>
                    <a:pt x="15978" y="4947"/>
                    <a:pt x="15664" y="5221"/>
                  </a:cubicBezTo>
                  <a:cubicBezTo>
                    <a:pt x="14133" y="6674"/>
                    <a:pt x="11346" y="7145"/>
                    <a:pt x="7538" y="8362"/>
                  </a:cubicBezTo>
                  <a:cubicBezTo>
                    <a:pt x="5182" y="9069"/>
                    <a:pt x="3298" y="9383"/>
                    <a:pt x="1" y="13073"/>
                  </a:cubicBezTo>
                  <a:cubicBezTo>
                    <a:pt x="3141" y="10639"/>
                    <a:pt x="707" y="11267"/>
                    <a:pt x="7577" y="8755"/>
                  </a:cubicBezTo>
                  <a:cubicBezTo>
                    <a:pt x="10403" y="7734"/>
                    <a:pt x="13622" y="7066"/>
                    <a:pt x="15389" y="6164"/>
                  </a:cubicBezTo>
                  <a:cubicBezTo>
                    <a:pt x="16174" y="5771"/>
                    <a:pt x="17038" y="5064"/>
                    <a:pt x="17273" y="4476"/>
                  </a:cubicBezTo>
                  <a:cubicBezTo>
                    <a:pt x="17470" y="4044"/>
                    <a:pt x="17116" y="3651"/>
                    <a:pt x="17273" y="3337"/>
                  </a:cubicBezTo>
                  <a:cubicBezTo>
                    <a:pt x="18019" y="1374"/>
                    <a:pt x="17705" y="746"/>
                    <a:pt x="16802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2"/>
            <p:cNvSpPr/>
            <p:nvPr/>
          </p:nvSpPr>
          <p:spPr>
            <a:xfrm>
              <a:off x="2043755" y="1279063"/>
              <a:ext cx="369840" cy="251680"/>
            </a:xfrm>
            <a:custGeom>
              <a:avLst/>
              <a:gdLst/>
              <a:ahLst/>
              <a:cxnLst/>
              <a:rect l="l" t="t" r="r" b="b"/>
              <a:pathLst>
                <a:path w="18492" h="12584" extrusionOk="0">
                  <a:moveTo>
                    <a:pt x="16471" y="0"/>
                  </a:moveTo>
                  <a:cubicBezTo>
                    <a:pt x="15916" y="0"/>
                    <a:pt x="15356" y="29"/>
                    <a:pt x="14998" y="77"/>
                  </a:cubicBezTo>
                  <a:cubicBezTo>
                    <a:pt x="13153" y="313"/>
                    <a:pt x="10798" y="3846"/>
                    <a:pt x="7186" y="6005"/>
                  </a:cubicBezTo>
                  <a:cubicBezTo>
                    <a:pt x="3692" y="8046"/>
                    <a:pt x="1141" y="10755"/>
                    <a:pt x="277" y="12051"/>
                  </a:cubicBezTo>
                  <a:cubicBezTo>
                    <a:pt x="1" y="12478"/>
                    <a:pt x="46" y="12583"/>
                    <a:pt x="145" y="12583"/>
                  </a:cubicBezTo>
                  <a:cubicBezTo>
                    <a:pt x="201" y="12583"/>
                    <a:pt x="274" y="12550"/>
                    <a:pt x="316" y="12522"/>
                  </a:cubicBezTo>
                  <a:cubicBezTo>
                    <a:pt x="2789" y="10088"/>
                    <a:pt x="4477" y="9263"/>
                    <a:pt x="10170" y="7144"/>
                  </a:cubicBezTo>
                  <a:cubicBezTo>
                    <a:pt x="14213" y="5613"/>
                    <a:pt x="17039" y="4474"/>
                    <a:pt x="17393" y="2943"/>
                  </a:cubicBezTo>
                  <a:cubicBezTo>
                    <a:pt x="17550" y="2236"/>
                    <a:pt x="18492" y="431"/>
                    <a:pt x="18217" y="195"/>
                  </a:cubicBezTo>
                  <a:cubicBezTo>
                    <a:pt x="18033" y="57"/>
                    <a:pt x="17256" y="0"/>
                    <a:pt x="16471" y="0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2"/>
            <p:cNvSpPr/>
            <p:nvPr/>
          </p:nvSpPr>
          <p:spPr>
            <a:xfrm>
              <a:off x="2048495" y="1271963"/>
              <a:ext cx="378460" cy="257540"/>
            </a:xfrm>
            <a:custGeom>
              <a:avLst/>
              <a:gdLst/>
              <a:ahLst/>
              <a:cxnLst/>
              <a:rect l="l" t="t" r="r" b="b"/>
              <a:pathLst>
                <a:path w="18923" h="12877" extrusionOk="0">
                  <a:moveTo>
                    <a:pt x="17784" y="1"/>
                  </a:moveTo>
                  <a:lnTo>
                    <a:pt x="17784" y="1"/>
                  </a:lnTo>
                  <a:cubicBezTo>
                    <a:pt x="17902" y="864"/>
                    <a:pt x="17941" y="1728"/>
                    <a:pt x="17941" y="2552"/>
                  </a:cubicBezTo>
                  <a:cubicBezTo>
                    <a:pt x="17980" y="2984"/>
                    <a:pt x="18216" y="3377"/>
                    <a:pt x="18176" y="3769"/>
                  </a:cubicBezTo>
                  <a:cubicBezTo>
                    <a:pt x="18098" y="4280"/>
                    <a:pt x="17705" y="4751"/>
                    <a:pt x="17234" y="5104"/>
                  </a:cubicBezTo>
                  <a:cubicBezTo>
                    <a:pt x="16371" y="5771"/>
                    <a:pt x="15468" y="6596"/>
                    <a:pt x="13034" y="7184"/>
                  </a:cubicBezTo>
                  <a:cubicBezTo>
                    <a:pt x="11778" y="7459"/>
                    <a:pt x="9815" y="7813"/>
                    <a:pt x="7931" y="8441"/>
                  </a:cubicBezTo>
                  <a:cubicBezTo>
                    <a:pt x="5497" y="9265"/>
                    <a:pt x="3652" y="9344"/>
                    <a:pt x="1" y="12877"/>
                  </a:cubicBezTo>
                  <a:cubicBezTo>
                    <a:pt x="3377" y="10561"/>
                    <a:pt x="1179" y="11503"/>
                    <a:pt x="8245" y="8676"/>
                  </a:cubicBezTo>
                  <a:cubicBezTo>
                    <a:pt x="9697" y="8087"/>
                    <a:pt x="11228" y="7930"/>
                    <a:pt x="12484" y="7616"/>
                  </a:cubicBezTo>
                  <a:cubicBezTo>
                    <a:pt x="15821" y="6831"/>
                    <a:pt x="17902" y="6282"/>
                    <a:pt x="18490" y="5104"/>
                  </a:cubicBezTo>
                  <a:cubicBezTo>
                    <a:pt x="18647" y="4751"/>
                    <a:pt x="18844" y="4280"/>
                    <a:pt x="18844" y="3887"/>
                  </a:cubicBezTo>
                  <a:cubicBezTo>
                    <a:pt x="18844" y="3416"/>
                    <a:pt x="18805" y="3063"/>
                    <a:pt x="18726" y="2631"/>
                  </a:cubicBezTo>
                  <a:cubicBezTo>
                    <a:pt x="18687" y="2317"/>
                    <a:pt x="18922" y="2003"/>
                    <a:pt x="18844" y="1728"/>
                  </a:cubicBezTo>
                  <a:cubicBezTo>
                    <a:pt x="18687" y="982"/>
                    <a:pt x="18176" y="354"/>
                    <a:pt x="17784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2"/>
            <p:cNvSpPr/>
            <p:nvPr/>
          </p:nvSpPr>
          <p:spPr>
            <a:xfrm>
              <a:off x="1975055" y="1280123"/>
              <a:ext cx="385160" cy="255600"/>
            </a:xfrm>
            <a:custGeom>
              <a:avLst/>
              <a:gdLst/>
              <a:ahLst/>
              <a:cxnLst/>
              <a:rect l="l" t="t" r="r" b="b"/>
              <a:pathLst>
                <a:path w="19258" h="12780" extrusionOk="0">
                  <a:moveTo>
                    <a:pt x="16529" y="1"/>
                  </a:moveTo>
                  <a:cubicBezTo>
                    <a:pt x="16296" y="1"/>
                    <a:pt x="16086" y="9"/>
                    <a:pt x="15921" y="24"/>
                  </a:cubicBezTo>
                  <a:cubicBezTo>
                    <a:pt x="14115" y="181"/>
                    <a:pt x="11446" y="3872"/>
                    <a:pt x="7716" y="5991"/>
                  </a:cubicBezTo>
                  <a:cubicBezTo>
                    <a:pt x="3398" y="8425"/>
                    <a:pt x="807" y="11448"/>
                    <a:pt x="140" y="12508"/>
                  </a:cubicBezTo>
                  <a:cubicBezTo>
                    <a:pt x="1" y="12703"/>
                    <a:pt x="98" y="12779"/>
                    <a:pt x="195" y="12779"/>
                  </a:cubicBezTo>
                  <a:cubicBezTo>
                    <a:pt x="234" y="12779"/>
                    <a:pt x="274" y="12766"/>
                    <a:pt x="297" y="12743"/>
                  </a:cubicBezTo>
                  <a:cubicBezTo>
                    <a:pt x="3280" y="10153"/>
                    <a:pt x="4733" y="9407"/>
                    <a:pt x="10464" y="7483"/>
                  </a:cubicBezTo>
                  <a:cubicBezTo>
                    <a:pt x="14547" y="6070"/>
                    <a:pt x="17373" y="5010"/>
                    <a:pt x="17884" y="3361"/>
                  </a:cubicBezTo>
                  <a:cubicBezTo>
                    <a:pt x="18119" y="2576"/>
                    <a:pt x="19258" y="653"/>
                    <a:pt x="18983" y="378"/>
                  </a:cubicBezTo>
                  <a:cubicBezTo>
                    <a:pt x="18763" y="126"/>
                    <a:pt x="17463" y="1"/>
                    <a:pt x="16529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2"/>
            <p:cNvSpPr/>
            <p:nvPr/>
          </p:nvSpPr>
          <p:spPr>
            <a:xfrm>
              <a:off x="1980975" y="1288443"/>
              <a:ext cx="413000" cy="245780"/>
            </a:xfrm>
            <a:custGeom>
              <a:avLst/>
              <a:gdLst/>
              <a:ahLst/>
              <a:cxnLst/>
              <a:rect l="l" t="t" r="r" b="b"/>
              <a:pathLst>
                <a:path w="20650" h="12289" extrusionOk="0">
                  <a:moveTo>
                    <a:pt x="18883" y="1"/>
                  </a:moveTo>
                  <a:cubicBezTo>
                    <a:pt x="19354" y="1453"/>
                    <a:pt x="19158" y="3652"/>
                    <a:pt x="18059" y="4555"/>
                  </a:cubicBezTo>
                  <a:cubicBezTo>
                    <a:pt x="16881" y="5497"/>
                    <a:pt x="15311" y="6125"/>
                    <a:pt x="12955" y="6675"/>
                  </a:cubicBezTo>
                  <a:cubicBezTo>
                    <a:pt x="11581" y="7028"/>
                    <a:pt x="9658" y="7146"/>
                    <a:pt x="8088" y="7695"/>
                  </a:cubicBezTo>
                  <a:cubicBezTo>
                    <a:pt x="5693" y="8559"/>
                    <a:pt x="3887" y="8677"/>
                    <a:pt x="1" y="12288"/>
                  </a:cubicBezTo>
                  <a:cubicBezTo>
                    <a:pt x="3495" y="10011"/>
                    <a:pt x="1061" y="10639"/>
                    <a:pt x="8245" y="8166"/>
                  </a:cubicBezTo>
                  <a:cubicBezTo>
                    <a:pt x="10561" y="7381"/>
                    <a:pt x="12916" y="7028"/>
                    <a:pt x="14879" y="6557"/>
                  </a:cubicBezTo>
                  <a:cubicBezTo>
                    <a:pt x="16802" y="6046"/>
                    <a:pt x="18098" y="5183"/>
                    <a:pt x="19079" y="4594"/>
                  </a:cubicBezTo>
                  <a:cubicBezTo>
                    <a:pt x="19590" y="4280"/>
                    <a:pt x="19354" y="3416"/>
                    <a:pt x="19550" y="3063"/>
                  </a:cubicBezTo>
                  <a:cubicBezTo>
                    <a:pt x="20650" y="1061"/>
                    <a:pt x="19982" y="315"/>
                    <a:pt x="18883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2"/>
            <p:cNvSpPr/>
            <p:nvPr/>
          </p:nvSpPr>
          <p:spPr>
            <a:xfrm>
              <a:off x="3314895" y="1271923"/>
              <a:ext cx="343920" cy="282700"/>
            </a:xfrm>
            <a:custGeom>
              <a:avLst/>
              <a:gdLst/>
              <a:ahLst/>
              <a:cxnLst/>
              <a:rect l="l" t="t" r="r" b="b"/>
              <a:pathLst>
                <a:path w="17196" h="14135" extrusionOk="0">
                  <a:moveTo>
                    <a:pt x="3218" y="1"/>
                  </a:moveTo>
                  <a:cubicBezTo>
                    <a:pt x="2356" y="1"/>
                    <a:pt x="1720" y="601"/>
                    <a:pt x="1453" y="905"/>
                  </a:cubicBezTo>
                  <a:cubicBezTo>
                    <a:pt x="1179" y="1220"/>
                    <a:pt x="708" y="1730"/>
                    <a:pt x="943" y="2515"/>
                  </a:cubicBezTo>
                  <a:cubicBezTo>
                    <a:pt x="1336" y="3653"/>
                    <a:pt x="1" y="4753"/>
                    <a:pt x="2278" y="6244"/>
                  </a:cubicBezTo>
                  <a:cubicBezTo>
                    <a:pt x="3259" y="6872"/>
                    <a:pt x="5026" y="7108"/>
                    <a:pt x="7695" y="8207"/>
                  </a:cubicBezTo>
                  <a:cubicBezTo>
                    <a:pt x="13387" y="10602"/>
                    <a:pt x="16253" y="14135"/>
                    <a:pt x="17195" y="14135"/>
                  </a:cubicBezTo>
                  <a:cubicBezTo>
                    <a:pt x="17077" y="12172"/>
                    <a:pt x="14055" y="10366"/>
                    <a:pt x="10482" y="5027"/>
                  </a:cubicBezTo>
                  <a:cubicBezTo>
                    <a:pt x="8166" y="1573"/>
                    <a:pt x="5222" y="42"/>
                    <a:pt x="3299" y="3"/>
                  </a:cubicBezTo>
                  <a:cubicBezTo>
                    <a:pt x="3271" y="1"/>
                    <a:pt x="3244" y="1"/>
                    <a:pt x="3218" y="1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2"/>
            <p:cNvSpPr/>
            <p:nvPr/>
          </p:nvSpPr>
          <p:spPr>
            <a:xfrm>
              <a:off x="3343955" y="1270423"/>
              <a:ext cx="319560" cy="282640"/>
            </a:xfrm>
            <a:custGeom>
              <a:avLst/>
              <a:gdLst/>
              <a:ahLst/>
              <a:cxnLst/>
              <a:rect l="l" t="t" r="r" b="b"/>
              <a:pathLst>
                <a:path w="15978" h="14132" extrusionOk="0">
                  <a:moveTo>
                    <a:pt x="1096" y="1"/>
                  </a:moveTo>
                  <a:cubicBezTo>
                    <a:pt x="404" y="1"/>
                    <a:pt x="535" y="390"/>
                    <a:pt x="0" y="980"/>
                  </a:cubicBezTo>
                  <a:cubicBezTo>
                    <a:pt x="564" y="854"/>
                    <a:pt x="1038" y="786"/>
                    <a:pt x="1461" y="786"/>
                  </a:cubicBezTo>
                  <a:cubicBezTo>
                    <a:pt x="3397" y="786"/>
                    <a:pt x="4276" y="2194"/>
                    <a:pt x="7852" y="5770"/>
                  </a:cubicBezTo>
                  <a:cubicBezTo>
                    <a:pt x="12680" y="10598"/>
                    <a:pt x="14918" y="13032"/>
                    <a:pt x="15742" y="14131"/>
                  </a:cubicBezTo>
                  <a:cubicBezTo>
                    <a:pt x="15978" y="13464"/>
                    <a:pt x="11777" y="9303"/>
                    <a:pt x="9029" y="5102"/>
                  </a:cubicBezTo>
                  <a:cubicBezTo>
                    <a:pt x="6949" y="1923"/>
                    <a:pt x="4279" y="588"/>
                    <a:pt x="2395" y="195"/>
                  </a:cubicBezTo>
                  <a:cubicBezTo>
                    <a:pt x="1772" y="62"/>
                    <a:pt x="1369" y="1"/>
                    <a:pt x="1096" y="1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2"/>
            <p:cNvSpPr/>
            <p:nvPr/>
          </p:nvSpPr>
          <p:spPr>
            <a:xfrm>
              <a:off x="3360435" y="1273543"/>
              <a:ext cx="376880" cy="293640"/>
            </a:xfrm>
            <a:custGeom>
              <a:avLst/>
              <a:gdLst/>
              <a:ahLst/>
              <a:cxnLst/>
              <a:rect l="l" t="t" r="r" b="b"/>
              <a:pathLst>
                <a:path w="18844" h="14682" extrusionOk="0">
                  <a:moveTo>
                    <a:pt x="3573" y="0"/>
                  </a:moveTo>
                  <a:cubicBezTo>
                    <a:pt x="2592" y="0"/>
                    <a:pt x="1807" y="628"/>
                    <a:pt x="1532" y="942"/>
                  </a:cubicBezTo>
                  <a:cubicBezTo>
                    <a:pt x="1257" y="1296"/>
                    <a:pt x="707" y="1806"/>
                    <a:pt x="982" y="2591"/>
                  </a:cubicBezTo>
                  <a:cubicBezTo>
                    <a:pt x="1336" y="3651"/>
                    <a:pt x="1" y="4946"/>
                    <a:pt x="1493" y="6085"/>
                  </a:cubicBezTo>
                  <a:cubicBezTo>
                    <a:pt x="2395" y="6791"/>
                    <a:pt x="4437" y="7223"/>
                    <a:pt x="8323" y="8794"/>
                  </a:cubicBezTo>
                  <a:cubicBezTo>
                    <a:pt x="14565" y="11384"/>
                    <a:pt x="17823" y="14682"/>
                    <a:pt x="18844" y="14682"/>
                  </a:cubicBezTo>
                  <a:cubicBezTo>
                    <a:pt x="18726" y="12641"/>
                    <a:pt x="15389" y="10756"/>
                    <a:pt x="11464" y="5221"/>
                  </a:cubicBezTo>
                  <a:cubicBezTo>
                    <a:pt x="8951" y="1649"/>
                    <a:pt x="5693" y="39"/>
                    <a:pt x="3573" y="0"/>
                  </a:cubicBezTo>
                  <a:close/>
                </a:path>
              </a:pathLst>
            </a:custGeom>
            <a:solidFill>
              <a:srgbClr val="9C3636"/>
            </a:solidFill>
            <a:ln w="6875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2"/>
            <p:cNvSpPr/>
            <p:nvPr/>
          </p:nvSpPr>
          <p:spPr>
            <a:xfrm>
              <a:off x="3391055" y="1272023"/>
              <a:ext cx="351760" cy="293600"/>
            </a:xfrm>
            <a:custGeom>
              <a:avLst/>
              <a:gdLst/>
              <a:ahLst/>
              <a:cxnLst/>
              <a:rect l="l" t="t" r="r" b="b"/>
              <a:pathLst>
                <a:path w="17588" h="14680" extrusionOk="0">
                  <a:moveTo>
                    <a:pt x="1220" y="0"/>
                  </a:moveTo>
                  <a:cubicBezTo>
                    <a:pt x="456" y="0"/>
                    <a:pt x="593" y="398"/>
                    <a:pt x="1" y="1018"/>
                  </a:cubicBezTo>
                  <a:cubicBezTo>
                    <a:pt x="862" y="865"/>
                    <a:pt x="1535" y="785"/>
                    <a:pt x="2092" y="785"/>
                  </a:cubicBezTo>
                  <a:cubicBezTo>
                    <a:pt x="4534" y="785"/>
                    <a:pt x="4738" y="2321"/>
                    <a:pt x="8637" y="5965"/>
                  </a:cubicBezTo>
                  <a:cubicBezTo>
                    <a:pt x="13976" y="10989"/>
                    <a:pt x="16410" y="13541"/>
                    <a:pt x="17313" y="14679"/>
                  </a:cubicBezTo>
                  <a:cubicBezTo>
                    <a:pt x="17588" y="14012"/>
                    <a:pt x="12955" y="9655"/>
                    <a:pt x="9933" y="5297"/>
                  </a:cubicBezTo>
                  <a:cubicBezTo>
                    <a:pt x="7656" y="2000"/>
                    <a:pt x="4712" y="626"/>
                    <a:pt x="2631" y="194"/>
                  </a:cubicBezTo>
                  <a:cubicBezTo>
                    <a:pt x="1957" y="61"/>
                    <a:pt x="1519" y="0"/>
                    <a:pt x="1220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2"/>
            <p:cNvSpPr/>
            <p:nvPr/>
          </p:nvSpPr>
          <p:spPr>
            <a:xfrm>
              <a:off x="3416195" y="1291343"/>
              <a:ext cx="387860" cy="268840"/>
            </a:xfrm>
            <a:custGeom>
              <a:avLst/>
              <a:gdLst/>
              <a:ahLst/>
              <a:cxnLst/>
              <a:rect l="l" t="t" r="r" b="b"/>
              <a:pathLst>
                <a:path w="19393" h="13442" extrusionOk="0">
                  <a:moveTo>
                    <a:pt x="2607" y="1"/>
                  </a:moveTo>
                  <a:cubicBezTo>
                    <a:pt x="2493" y="1"/>
                    <a:pt x="2383" y="5"/>
                    <a:pt x="2277" y="13"/>
                  </a:cubicBezTo>
                  <a:cubicBezTo>
                    <a:pt x="1295" y="52"/>
                    <a:pt x="667" y="759"/>
                    <a:pt x="432" y="1112"/>
                  </a:cubicBezTo>
                  <a:cubicBezTo>
                    <a:pt x="236" y="1465"/>
                    <a:pt x="432" y="1976"/>
                    <a:pt x="157" y="2839"/>
                  </a:cubicBezTo>
                  <a:cubicBezTo>
                    <a:pt x="0" y="3389"/>
                    <a:pt x="0" y="4488"/>
                    <a:pt x="510" y="5038"/>
                  </a:cubicBezTo>
                  <a:cubicBezTo>
                    <a:pt x="1727" y="6412"/>
                    <a:pt x="4986" y="7158"/>
                    <a:pt x="8322" y="8139"/>
                  </a:cubicBezTo>
                  <a:cubicBezTo>
                    <a:pt x="14690" y="10107"/>
                    <a:pt x="18326" y="13442"/>
                    <a:pt x="19343" y="13442"/>
                  </a:cubicBezTo>
                  <a:cubicBezTo>
                    <a:pt x="19360" y="13442"/>
                    <a:pt x="19377" y="13441"/>
                    <a:pt x="19393" y="13439"/>
                  </a:cubicBezTo>
                  <a:cubicBezTo>
                    <a:pt x="18961" y="11397"/>
                    <a:pt x="15428" y="9788"/>
                    <a:pt x="10756" y="4567"/>
                  </a:cubicBezTo>
                  <a:cubicBezTo>
                    <a:pt x="7854" y="1367"/>
                    <a:pt x="4669" y="1"/>
                    <a:pt x="2607" y="1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2"/>
            <p:cNvSpPr/>
            <p:nvPr/>
          </p:nvSpPr>
          <p:spPr>
            <a:xfrm>
              <a:off x="3432675" y="1289543"/>
              <a:ext cx="372460" cy="269020"/>
            </a:xfrm>
            <a:custGeom>
              <a:avLst/>
              <a:gdLst/>
              <a:ahLst/>
              <a:cxnLst/>
              <a:rect l="l" t="t" r="r" b="b"/>
              <a:pathLst>
                <a:path w="18623" h="13451" extrusionOk="0">
                  <a:moveTo>
                    <a:pt x="483" y="1"/>
                  </a:moveTo>
                  <a:cubicBezTo>
                    <a:pt x="165" y="1"/>
                    <a:pt x="414" y="202"/>
                    <a:pt x="0" y="810"/>
                  </a:cubicBezTo>
                  <a:cubicBezTo>
                    <a:pt x="529" y="738"/>
                    <a:pt x="1039" y="679"/>
                    <a:pt x="1575" y="679"/>
                  </a:cubicBezTo>
                  <a:cubicBezTo>
                    <a:pt x="3388" y="679"/>
                    <a:pt x="5498" y="1358"/>
                    <a:pt x="9618" y="4539"/>
                  </a:cubicBezTo>
                  <a:cubicBezTo>
                    <a:pt x="9853" y="4720"/>
                    <a:pt x="10082" y="4899"/>
                    <a:pt x="10305" y="5075"/>
                  </a:cubicBezTo>
                  <a:lnTo>
                    <a:pt x="10305" y="5075"/>
                  </a:lnTo>
                  <a:cubicBezTo>
                    <a:pt x="10179" y="4936"/>
                    <a:pt x="10055" y="4796"/>
                    <a:pt x="9932" y="4657"/>
                  </a:cubicBezTo>
                  <a:cubicBezTo>
                    <a:pt x="7184" y="1555"/>
                    <a:pt x="4083" y="378"/>
                    <a:pt x="2002" y="182"/>
                  </a:cubicBezTo>
                  <a:cubicBezTo>
                    <a:pt x="1090" y="77"/>
                    <a:pt x="680" y="1"/>
                    <a:pt x="483" y="1"/>
                  </a:cubicBezTo>
                  <a:close/>
                  <a:moveTo>
                    <a:pt x="10305" y="5075"/>
                  </a:moveTo>
                  <a:cubicBezTo>
                    <a:pt x="12616" y="7634"/>
                    <a:pt x="15446" y="10092"/>
                    <a:pt x="17124" y="11697"/>
                  </a:cubicBezTo>
                  <a:lnTo>
                    <a:pt x="17124" y="11697"/>
                  </a:lnTo>
                  <a:cubicBezTo>
                    <a:pt x="15878" y="10173"/>
                    <a:pt x="13871" y="7903"/>
                    <a:pt x="10305" y="5075"/>
                  </a:cubicBezTo>
                  <a:close/>
                  <a:moveTo>
                    <a:pt x="17124" y="11697"/>
                  </a:moveTo>
                  <a:cubicBezTo>
                    <a:pt x="17775" y="12494"/>
                    <a:pt x="18219" y="13088"/>
                    <a:pt x="18569" y="13450"/>
                  </a:cubicBezTo>
                  <a:cubicBezTo>
                    <a:pt x="18622" y="13208"/>
                    <a:pt x="18048" y="12582"/>
                    <a:pt x="17124" y="11697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2"/>
            <p:cNvSpPr/>
            <p:nvPr/>
          </p:nvSpPr>
          <p:spPr>
            <a:xfrm>
              <a:off x="3447595" y="1305503"/>
              <a:ext cx="417700" cy="250000"/>
            </a:xfrm>
            <a:custGeom>
              <a:avLst/>
              <a:gdLst/>
              <a:ahLst/>
              <a:cxnLst/>
              <a:rect l="l" t="t" r="r" b="b"/>
              <a:pathLst>
                <a:path w="20885" h="12500" extrusionOk="0">
                  <a:moveTo>
                    <a:pt x="3154" y="0"/>
                  </a:moveTo>
                  <a:cubicBezTo>
                    <a:pt x="2864" y="0"/>
                    <a:pt x="2596" y="18"/>
                    <a:pt x="2356" y="51"/>
                  </a:cubicBezTo>
                  <a:cubicBezTo>
                    <a:pt x="1374" y="169"/>
                    <a:pt x="825" y="914"/>
                    <a:pt x="668" y="1307"/>
                  </a:cubicBezTo>
                  <a:cubicBezTo>
                    <a:pt x="471" y="1660"/>
                    <a:pt x="589" y="2171"/>
                    <a:pt x="236" y="3034"/>
                  </a:cubicBezTo>
                  <a:cubicBezTo>
                    <a:pt x="0" y="3545"/>
                    <a:pt x="393" y="4644"/>
                    <a:pt x="1296" y="5233"/>
                  </a:cubicBezTo>
                  <a:cubicBezTo>
                    <a:pt x="2944" y="6293"/>
                    <a:pt x="7027" y="6175"/>
                    <a:pt x="10207" y="6921"/>
                  </a:cubicBezTo>
                  <a:cubicBezTo>
                    <a:pt x="16757" y="8462"/>
                    <a:pt x="19828" y="12499"/>
                    <a:pt x="20830" y="12499"/>
                  </a:cubicBezTo>
                  <a:cubicBezTo>
                    <a:pt x="20849" y="12499"/>
                    <a:pt x="20867" y="12498"/>
                    <a:pt x="20885" y="12495"/>
                  </a:cubicBezTo>
                  <a:cubicBezTo>
                    <a:pt x="20217" y="10493"/>
                    <a:pt x="16880" y="8726"/>
                    <a:pt x="11620" y="3780"/>
                  </a:cubicBezTo>
                  <a:cubicBezTo>
                    <a:pt x="8616" y="948"/>
                    <a:pt x="5277" y="0"/>
                    <a:pt x="3154" y="0"/>
                  </a:cubicBezTo>
                  <a:close/>
                </a:path>
              </a:pathLst>
            </a:custGeom>
            <a:solidFill>
              <a:srgbClr val="9C3636"/>
            </a:solidFill>
            <a:ln w="59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2"/>
            <p:cNvSpPr/>
            <p:nvPr/>
          </p:nvSpPr>
          <p:spPr>
            <a:xfrm>
              <a:off x="3460935" y="1287463"/>
              <a:ext cx="405140" cy="266380"/>
            </a:xfrm>
            <a:custGeom>
              <a:avLst/>
              <a:gdLst/>
              <a:ahLst/>
              <a:cxnLst/>
              <a:rect l="l" t="t" r="r" b="b"/>
              <a:pathLst>
                <a:path w="20257" h="13319" extrusionOk="0">
                  <a:moveTo>
                    <a:pt x="2238" y="0"/>
                  </a:moveTo>
                  <a:cubicBezTo>
                    <a:pt x="283" y="0"/>
                    <a:pt x="629" y="879"/>
                    <a:pt x="1" y="2209"/>
                  </a:cubicBezTo>
                  <a:cubicBezTo>
                    <a:pt x="1075" y="1608"/>
                    <a:pt x="1725" y="783"/>
                    <a:pt x="3046" y="783"/>
                  </a:cubicBezTo>
                  <a:cubicBezTo>
                    <a:pt x="4139" y="783"/>
                    <a:pt x="5692" y="1348"/>
                    <a:pt x="8323" y="3073"/>
                  </a:cubicBezTo>
                  <a:cubicBezTo>
                    <a:pt x="14761" y="7312"/>
                    <a:pt x="19040" y="12298"/>
                    <a:pt x="20178" y="13319"/>
                  </a:cubicBezTo>
                  <a:cubicBezTo>
                    <a:pt x="20257" y="12612"/>
                    <a:pt x="15389" y="8294"/>
                    <a:pt x="11346" y="4407"/>
                  </a:cubicBezTo>
                  <a:cubicBezTo>
                    <a:pt x="8244" y="1424"/>
                    <a:pt x="4751" y="128"/>
                    <a:pt x="2631" y="11"/>
                  </a:cubicBezTo>
                  <a:cubicBezTo>
                    <a:pt x="2491" y="4"/>
                    <a:pt x="2360" y="0"/>
                    <a:pt x="2238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1929155" y="1290703"/>
              <a:ext cx="396520" cy="236500"/>
            </a:xfrm>
            <a:custGeom>
              <a:avLst/>
              <a:gdLst/>
              <a:ahLst/>
              <a:cxnLst/>
              <a:rect l="l" t="t" r="r" b="b"/>
              <a:pathLst>
                <a:path w="19826" h="11825" extrusionOk="0">
                  <a:moveTo>
                    <a:pt x="16773" y="1"/>
                  </a:moveTo>
                  <a:cubicBezTo>
                    <a:pt x="15039" y="1"/>
                    <a:pt x="11708" y="1942"/>
                    <a:pt x="7970" y="3735"/>
                  </a:cubicBezTo>
                  <a:cubicBezTo>
                    <a:pt x="3416" y="5933"/>
                    <a:pt x="865" y="10644"/>
                    <a:pt x="119" y="11626"/>
                  </a:cubicBezTo>
                  <a:cubicBezTo>
                    <a:pt x="1" y="11802"/>
                    <a:pt x="60" y="11824"/>
                    <a:pt x="113" y="11824"/>
                  </a:cubicBezTo>
                  <a:cubicBezTo>
                    <a:pt x="131" y="11824"/>
                    <a:pt x="148" y="11822"/>
                    <a:pt x="158" y="11822"/>
                  </a:cubicBezTo>
                  <a:cubicBezTo>
                    <a:pt x="3809" y="9859"/>
                    <a:pt x="4672" y="8721"/>
                    <a:pt x="10325" y="7347"/>
                  </a:cubicBezTo>
                  <a:cubicBezTo>
                    <a:pt x="14329" y="6405"/>
                    <a:pt x="16488" y="5227"/>
                    <a:pt x="17941" y="3814"/>
                  </a:cubicBezTo>
                  <a:cubicBezTo>
                    <a:pt x="18569" y="3146"/>
                    <a:pt x="19825" y="1026"/>
                    <a:pt x="19668" y="673"/>
                  </a:cubicBezTo>
                  <a:cubicBezTo>
                    <a:pt x="19472" y="320"/>
                    <a:pt x="17745" y="45"/>
                    <a:pt x="16920" y="6"/>
                  </a:cubicBezTo>
                  <a:cubicBezTo>
                    <a:pt x="16873" y="2"/>
                    <a:pt x="16824" y="1"/>
                    <a:pt x="16773" y="1"/>
                  </a:cubicBezTo>
                  <a:close/>
                </a:path>
              </a:pathLst>
            </a:custGeom>
            <a:solidFill>
              <a:srgbClr val="9C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1931515" y="1294743"/>
              <a:ext cx="424780" cy="232400"/>
            </a:xfrm>
            <a:custGeom>
              <a:avLst/>
              <a:gdLst/>
              <a:ahLst/>
              <a:cxnLst/>
              <a:rect l="l" t="t" r="r" b="b"/>
              <a:pathLst>
                <a:path w="21239" h="11620" extrusionOk="0">
                  <a:moveTo>
                    <a:pt x="19511" y="0"/>
                  </a:moveTo>
                  <a:cubicBezTo>
                    <a:pt x="19511" y="628"/>
                    <a:pt x="19982" y="1374"/>
                    <a:pt x="19864" y="2041"/>
                  </a:cubicBezTo>
                  <a:cubicBezTo>
                    <a:pt x="19825" y="2552"/>
                    <a:pt x="19197" y="3062"/>
                    <a:pt x="19040" y="3376"/>
                  </a:cubicBezTo>
                  <a:cubicBezTo>
                    <a:pt x="18687" y="4083"/>
                    <a:pt x="18726" y="4711"/>
                    <a:pt x="16724" y="5143"/>
                  </a:cubicBezTo>
                  <a:cubicBezTo>
                    <a:pt x="14761" y="5574"/>
                    <a:pt x="11385" y="5810"/>
                    <a:pt x="8637" y="6595"/>
                  </a:cubicBezTo>
                  <a:cubicBezTo>
                    <a:pt x="6242" y="7262"/>
                    <a:pt x="4280" y="8126"/>
                    <a:pt x="1" y="11620"/>
                  </a:cubicBezTo>
                  <a:cubicBezTo>
                    <a:pt x="3691" y="9539"/>
                    <a:pt x="2552" y="9343"/>
                    <a:pt x="8441" y="6909"/>
                  </a:cubicBezTo>
                  <a:cubicBezTo>
                    <a:pt x="12484" y="6124"/>
                    <a:pt x="16213" y="5731"/>
                    <a:pt x="18098" y="5025"/>
                  </a:cubicBezTo>
                  <a:cubicBezTo>
                    <a:pt x="19982" y="4318"/>
                    <a:pt x="18687" y="4200"/>
                    <a:pt x="19864" y="3376"/>
                  </a:cubicBezTo>
                  <a:cubicBezTo>
                    <a:pt x="21238" y="1295"/>
                    <a:pt x="20021" y="1099"/>
                    <a:pt x="19511" y="0"/>
                  </a:cubicBezTo>
                  <a:close/>
                </a:path>
              </a:pathLst>
            </a:custGeom>
            <a:solidFill>
              <a:srgbClr val="78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2375895" y="1305722"/>
              <a:ext cx="129560" cy="13360"/>
            </a:xfrm>
            <a:custGeom>
              <a:avLst/>
              <a:gdLst/>
              <a:ahLst/>
              <a:cxnLst/>
              <a:rect l="l" t="t" r="r" b="b"/>
              <a:pathLst>
                <a:path w="6478" h="668" fill="none" extrusionOk="0">
                  <a:moveTo>
                    <a:pt x="1" y="668"/>
                  </a:moveTo>
                  <a:lnTo>
                    <a:pt x="6478" y="1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2463055" y="1285302"/>
              <a:ext cx="51820" cy="8660"/>
            </a:xfrm>
            <a:custGeom>
              <a:avLst/>
              <a:gdLst/>
              <a:ahLst/>
              <a:cxnLst/>
              <a:rect l="l" t="t" r="r" b="b"/>
              <a:pathLst>
                <a:path w="2591" h="433" fill="none" extrusionOk="0">
                  <a:moveTo>
                    <a:pt x="0" y="433"/>
                  </a:moveTo>
                  <a:lnTo>
                    <a:pt x="2591" y="1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2308375" y="1401502"/>
              <a:ext cx="186100" cy="51060"/>
            </a:xfrm>
            <a:custGeom>
              <a:avLst/>
              <a:gdLst/>
              <a:ahLst/>
              <a:cxnLst/>
              <a:rect l="l" t="t" r="r" b="b"/>
              <a:pathLst>
                <a:path w="9305" h="2553" fill="none" extrusionOk="0">
                  <a:moveTo>
                    <a:pt x="1" y="1"/>
                  </a:moveTo>
                  <a:lnTo>
                    <a:pt x="9304" y="2553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2521155" y="1273543"/>
              <a:ext cx="42400" cy="25140"/>
            </a:xfrm>
            <a:custGeom>
              <a:avLst/>
              <a:gdLst/>
              <a:ahLst/>
              <a:cxnLst/>
              <a:rect l="l" t="t" r="r" b="b"/>
              <a:pathLst>
                <a:path w="2120" h="1257" fill="none" extrusionOk="0">
                  <a:moveTo>
                    <a:pt x="0" y="1256"/>
                  </a:moveTo>
                  <a:lnTo>
                    <a:pt x="2120" y="0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2570615" y="1322203"/>
              <a:ext cx="105220" cy="39280"/>
            </a:xfrm>
            <a:custGeom>
              <a:avLst/>
              <a:gdLst/>
              <a:ahLst/>
              <a:cxnLst/>
              <a:rect l="l" t="t" r="r" b="b"/>
              <a:pathLst>
                <a:path w="5261" h="1964" fill="none" extrusionOk="0">
                  <a:moveTo>
                    <a:pt x="0" y="1"/>
                  </a:moveTo>
                  <a:lnTo>
                    <a:pt x="5260" y="1964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2"/>
            <p:cNvSpPr/>
            <p:nvPr/>
          </p:nvSpPr>
          <p:spPr>
            <a:xfrm>
              <a:off x="2324855" y="1329283"/>
              <a:ext cx="126440" cy="20420"/>
            </a:xfrm>
            <a:custGeom>
              <a:avLst/>
              <a:gdLst/>
              <a:ahLst/>
              <a:cxnLst/>
              <a:rect l="l" t="t" r="r" b="b"/>
              <a:pathLst>
                <a:path w="6322" h="1021" fill="none" extrusionOk="0">
                  <a:moveTo>
                    <a:pt x="1" y="1021"/>
                  </a:moveTo>
                  <a:cubicBezTo>
                    <a:pt x="511" y="432"/>
                    <a:pt x="6321" y="0"/>
                    <a:pt x="632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2322515" y="1298663"/>
              <a:ext cx="143700" cy="16500"/>
            </a:xfrm>
            <a:custGeom>
              <a:avLst/>
              <a:gdLst/>
              <a:ahLst/>
              <a:cxnLst/>
              <a:rect l="l" t="t" r="r" b="b"/>
              <a:pathLst>
                <a:path w="7185" h="825" fill="none" extrusionOk="0">
                  <a:moveTo>
                    <a:pt x="0" y="825"/>
                  </a:moveTo>
                  <a:cubicBezTo>
                    <a:pt x="746" y="0"/>
                    <a:pt x="7184" y="79"/>
                    <a:pt x="6988" y="746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2354695" y="1354403"/>
              <a:ext cx="149980" cy="62040"/>
            </a:xfrm>
            <a:custGeom>
              <a:avLst/>
              <a:gdLst/>
              <a:ahLst/>
              <a:cxnLst/>
              <a:rect l="l" t="t" r="r" b="b"/>
              <a:pathLst>
                <a:path w="7499" h="3102" fill="none" extrusionOk="0">
                  <a:moveTo>
                    <a:pt x="1" y="0"/>
                  </a:moveTo>
                  <a:lnTo>
                    <a:pt x="7499" y="3102"/>
                  </a:ln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3274075" y="1344423"/>
              <a:ext cx="132700" cy="42180"/>
            </a:xfrm>
            <a:custGeom>
              <a:avLst/>
              <a:gdLst/>
              <a:ahLst/>
              <a:cxnLst/>
              <a:rect l="l" t="t" r="r" b="b"/>
              <a:pathLst>
                <a:path w="6635" h="2109" extrusionOk="0">
                  <a:moveTo>
                    <a:pt x="6192" y="0"/>
                  </a:moveTo>
                  <a:cubicBezTo>
                    <a:pt x="3838" y="0"/>
                    <a:pt x="1" y="2109"/>
                    <a:pt x="1" y="2109"/>
                  </a:cubicBezTo>
                  <a:lnTo>
                    <a:pt x="6635" y="28"/>
                  </a:lnTo>
                  <a:cubicBezTo>
                    <a:pt x="6495" y="9"/>
                    <a:pt x="6347" y="0"/>
                    <a:pt x="6192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3274075" y="1338703"/>
              <a:ext cx="132700" cy="47900"/>
            </a:xfrm>
            <a:custGeom>
              <a:avLst/>
              <a:gdLst/>
              <a:ahLst/>
              <a:cxnLst/>
              <a:rect l="l" t="t" r="r" b="b"/>
              <a:pathLst>
                <a:path w="6635" h="2395" fill="none" extrusionOk="0">
                  <a:moveTo>
                    <a:pt x="6635" y="314"/>
                  </a:moveTo>
                  <a:cubicBezTo>
                    <a:pt x="4358" y="0"/>
                    <a:pt x="1" y="2395"/>
                    <a:pt x="1" y="2395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2918415" y="1244483"/>
              <a:ext cx="38500" cy="23580"/>
            </a:xfrm>
            <a:custGeom>
              <a:avLst/>
              <a:gdLst/>
              <a:ahLst/>
              <a:cxnLst/>
              <a:rect l="l" t="t" r="r" b="b"/>
              <a:pathLst>
                <a:path w="1925" h="1179" extrusionOk="0">
                  <a:moveTo>
                    <a:pt x="1924" y="1"/>
                  </a:moveTo>
                  <a:lnTo>
                    <a:pt x="1" y="1178"/>
                  </a:lnTo>
                  <a:cubicBezTo>
                    <a:pt x="1" y="1178"/>
                    <a:pt x="1257" y="904"/>
                    <a:pt x="1924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2918415" y="1244483"/>
              <a:ext cx="38500" cy="23580"/>
            </a:xfrm>
            <a:custGeom>
              <a:avLst/>
              <a:gdLst/>
              <a:ahLst/>
              <a:cxnLst/>
              <a:rect l="l" t="t" r="r" b="b"/>
              <a:pathLst>
                <a:path w="1925" h="1179" fill="none" extrusionOk="0">
                  <a:moveTo>
                    <a:pt x="1924" y="1"/>
                  </a:moveTo>
                  <a:cubicBezTo>
                    <a:pt x="1257" y="904"/>
                    <a:pt x="1" y="1178"/>
                    <a:pt x="1" y="1178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3074655" y="1256143"/>
              <a:ext cx="15720" cy="20560"/>
            </a:xfrm>
            <a:custGeom>
              <a:avLst/>
              <a:gdLst/>
              <a:ahLst/>
              <a:cxnLst/>
              <a:rect l="l" t="t" r="r" b="b"/>
              <a:pathLst>
                <a:path w="786" h="1028" extrusionOk="0">
                  <a:moveTo>
                    <a:pt x="547" y="0"/>
                  </a:moveTo>
                  <a:cubicBezTo>
                    <a:pt x="167" y="0"/>
                    <a:pt x="1" y="1027"/>
                    <a:pt x="1" y="1027"/>
                  </a:cubicBezTo>
                  <a:lnTo>
                    <a:pt x="786" y="124"/>
                  </a:lnTo>
                  <a:cubicBezTo>
                    <a:pt x="698" y="37"/>
                    <a:pt x="619" y="0"/>
                    <a:pt x="547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3074655" y="1247623"/>
              <a:ext cx="15720" cy="29080"/>
            </a:xfrm>
            <a:custGeom>
              <a:avLst/>
              <a:gdLst/>
              <a:ahLst/>
              <a:cxnLst/>
              <a:rect l="l" t="t" r="r" b="b"/>
              <a:pathLst>
                <a:path w="786" h="1454" fill="none" extrusionOk="0">
                  <a:moveTo>
                    <a:pt x="786" y="550"/>
                  </a:moveTo>
                  <a:cubicBezTo>
                    <a:pt x="236" y="1"/>
                    <a:pt x="1" y="1453"/>
                    <a:pt x="1" y="1453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2"/>
            <p:cNvSpPr/>
            <p:nvPr/>
          </p:nvSpPr>
          <p:spPr>
            <a:xfrm>
              <a:off x="2761395" y="1247623"/>
              <a:ext cx="40840" cy="73040"/>
            </a:xfrm>
            <a:custGeom>
              <a:avLst/>
              <a:gdLst/>
              <a:ahLst/>
              <a:cxnLst/>
              <a:rect l="l" t="t" r="r" b="b"/>
              <a:pathLst>
                <a:path w="2042" h="3652" extrusionOk="0">
                  <a:moveTo>
                    <a:pt x="0" y="1"/>
                  </a:moveTo>
                  <a:cubicBezTo>
                    <a:pt x="1" y="2"/>
                    <a:pt x="1531" y="3063"/>
                    <a:pt x="2042" y="36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2"/>
            <p:cNvSpPr/>
            <p:nvPr/>
          </p:nvSpPr>
          <p:spPr>
            <a:xfrm>
              <a:off x="2761395" y="1247623"/>
              <a:ext cx="40840" cy="73040"/>
            </a:xfrm>
            <a:custGeom>
              <a:avLst/>
              <a:gdLst/>
              <a:ahLst/>
              <a:cxnLst/>
              <a:rect l="l" t="t" r="r" b="b"/>
              <a:pathLst>
                <a:path w="2042" h="3652" fill="none" extrusionOk="0">
                  <a:moveTo>
                    <a:pt x="2042" y="3651"/>
                  </a:moveTo>
                  <a:cubicBezTo>
                    <a:pt x="1531" y="3063"/>
                    <a:pt x="0" y="1"/>
                    <a:pt x="0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2429295" y="1341063"/>
              <a:ext cx="109920" cy="74600"/>
            </a:xfrm>
            <a:custGeom>
              <a:avLst/>
              <a:gdLst/>
              <a:ahLst/>
              <a:cxnLst/>
              <a:rect l="l" t="t" r="r" b="b"/>
              <a:pathLst>
                <a:path w="5496" h="3730" extrusionOk="0">
                  <a:moveTo>
                    <a:pt x="0" y="0"/>
                  </a:moveTo>
                  <a:cubicBezTo>
                    <a:pt x="1" y="1"/>
                    <a:pt x="3533" y="2552"/>
                    <a:pt x="5496" y="37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2429295" y="1341063"/>
              <a:ext cx="109920" cy="74600"/>
            </a:xfrm>
            <a:custGeom>
              <a:avLst/>
              <a:gdLst/>
              <a:ahLst/>
              <a:cxnLst/>
              <a:rect l="l" t="t" r="r" b="b"/>
              <a:pathLst>
                <a:path w="5496" h="3730" fill="none" extrusionOk="0">
                  <a:moveTo>
                    <a:pt x="5496" y="3729"/>
                  </a:moveTo>
                  <a:cubicBezTo>
                    <a:pt x="3533" y="2552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3265435" y="1359903"/>
              <a:ext cx="167260" cy="65180"/>
            </a:xfrm>
            <a:custGeom>
              <a:avLst/>
              <a:gdLst/>
              <a:ahLst/>
              <a:cxnLst/>
              <a:rect l="l" t="t" r="r" b="b"/>
              <a:pathLst>
                <a:path w="8363" h="3259" extrusionOk="0">
                  <a:moveTo>
                    <a:pt x="8362" y="0"/>
                  </a:moveTo>
                  <a:lnTo>
                    <a:pt x="8362" y="0"/>
                  </a:lnTo>
                  <a:cubicBezTo>
                    <a:pt x="8361" y="1"/>
                    <a:pt x="1" y="3141"/>
                    <a:pt x="747" y="3259"/>
                  </a:cubicBezTo>
                  <a:lnTo>
                    <a:pt x="8362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3265435" y="1359903"/>
              <a:ext cx="167260" cy="65180"/>
            </a:xfrm>
            <a:custGeom>
              <a:avLst/>
              <a:gdLst/>
              <a:ahLst/>
              <a:cxnLst/>
              <a:rect l="l" t="t" r="r" b="b"/>
              <a:pathLst>
                <a:path w="8363" h="3259" fill="none" extrusionOk="0">
                  <a:moveTo>
                    <a:pt x="747" y="3259"/>
                  </a:moveTo>
                  <a:cubicBezTo>
                    <a:pt x="1" y="3141"/>
                    <a:pt x="8362" y="0"/>
                    <a:pt x="8362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3293715" y="1369323"/>
              <a:ext cx="188440" cy="88740"/>
            </a:xfrm>
            <a:custGeom>
              <a:avLst/>
              <a:gdLst/>
              <a:ahLst/>
              <a:cxnLst/>
              <a:rect l="l" t="t" r="r" b="b"/>
              <a:pathLst>
                <a:path w="9422" h="4437" fill="none" extrusionOk="0">
                  <a:moveTo>
                    <a:pt x="9422" y="275"/>
                  </a:moveTo>
                  <a:cubicBezTo>
                    <a:pt x="7459" y="0"/>
                    <a:pt x="0" y="4436"/>
                    <a:pt x="0" y="4436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3394995" y="1332423"/>
              <a:ext cx="92660" cy="12580"/>
            </a:xfrm>
            <a:custGeom>
              <a:avLst/>
              <a:gdLst/>
              <a:ahLst/>
              <a:cxnLst/>
              <a:rect l="l" t="t" r="r" b="b"/>
              <a:pathLst>
                <a:path w="4633" h="629" fill="none" extrusionOk="0">
                  <a:moveTo>
                    <a:pt x="4632" y="628"/>
                  </a:moveTo>
                  <a:cubicBezTo>
                    <a:pt x="982" y="236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3168095" y="1311222"/>
              <a:ext cx="43980" cy="45560"/>
            </a:xfrm>
            <a:custGeom>
              <a:avLst/>
              <a:gdLst/>
              <a:ahLst/>
              <a:cxnLst/>
              <a:rect l="l" t="t" r="r" b="b"/>
              <a:pathLst>
                <a:path w="2199" h="2278" fill="none" extrusionOk="0">
                  <a:moveTo>
                    <a:pt x="0" y="2277"/>
                  </a:moveTo>
                  <a:cubicBezTo>
                    <a:pt x="1139" y="0"/>
                    <a:pt x="2198" y="118"/>
                    <a:pt x="2198" y="118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3186135" y="1317502"/>
              <a:ext cx="78540" cy="55760"/>
            </a:xfrm>
            <a:custGeom>
              <a:avLst/>
              <a:gdLst/>
              <a:ahLst/>
              <a:cxnLst/>
              <a:rect l="l" t="t" r="r" b="b"/>
              <a:pathLst>
                <a:path w="3927" h="2788" fill="none" extrusionOk="0">
                  <a:moveTo>
                    <a:pt x="1" y="2788"/>
                  </a:moveTo>
                  <a:cubicBezTo>
                    <a:pt x="1375" y="825"/>
                    <a:pt x="3927" y="0"/>
                    <a:pt x="3927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3158675" y="1290803"/>
              <a:ext cx="84020" cy="32220"/>
            </a:xfrm>
            <a:custGeom>
              <a:avLst/>
              <a:gdLst/>
              <a:ahLst/>
              <a:cxnLst/>
              <a:rect l="l" t="t" r="r" b="b"/>
              <a:pathLst>
                <a:path w="4201" h="1611" fill="none" extrusionOk="0">
                  <a:moveTo>
                    <a:pt x="0" y="1610"/>
                  </a:moveTo>
                  <a:cubicBezTo>
                    <a:pt x="2120" y="511"/>
                    <a:pt x="4200" y="1"/>
                    <a:pt x="4122" y="119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2"/>
            <p:cNvSpPr/>
            <p:nvPr/>
          </p:nvSpPr>
          <p:spPr>
            <a:xfrm>
              <a:off x="2868955" y="1263322"/>
              <a:ext cx="18860" cy="98960"/>
            </a:xfrm>
            <a:custGeom>
              <a:avLst/>
              <a:gdLst/>
              <a:ahLst/>
              <a:cxnLst/>
              <a:rect l="l" t="t" r="r" b="b"/>
              <a:pathLst>
                <a:path w="943" h="4948" fill="none" extrusionOk="0">
                  <a:moveTo>
                    <a:pt x="943" y="4947"/>
                  </a:moveTo>
                  <a:cubicBezTo>
                    <a:pt x="0" y="3416"/>
                    <a:pt x="354" y="1"/>
                    <a:pt x="354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2923915" y="1290023"/>
              <a:ext cx="14160" cy="74600"/>
            </a:xfrm>
            <a:custGeom>
              <a:avLst/>
              <a:gdLst/>
              <a:ahLst/>
              <a:cxnLst/>
              <a:rect l="l" t="t" r="r" b="b"/>
              <a:pathLst>
                <a:path w="708" h="3730" fill="none" extrusionOk="0">
                  <a:moveTo>
                    <a:pt x="707" y="3730"/>
                  </a:moveTo>
                  <a:cubicBezTo>
                    <a:pt x="236" y="1924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2"/>
            <p:cNvSpPr/>
            <p:nvPr/>
          </p:nvSpPr>
          <p:spPr>
            <a:xfrm>
              <a:off x="2975735" y="1292383"/>
              <a:ext cx="14140" cy="65960"/>
            </a:xfrm>
            <a:custGeom>
              <a:avLst/>
              <a:gdLst/>
              <a:ahLst/>
              <a:cxnLst/>
              <a:rect l="l" t="t" r="r" b="b"/>
              <a:pathLst>
                <a:path w="707" h="3298" fill="none" extrusionOk="0">
                  <a:moveTo>
                    <a:pt x="707" y="3298"/>
                  </a:moveTo>
                  <a:cubicBezTo>
                    <a:pt x="236" y="1688"/>
                    <a:pt x="0" y="0"/>
                    <a:pt x="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2999295" y="1288443"/>
              <a:ext cx="20420" cy="76980"/>
            </a:xfrm>
            <a:custGeom>
              <a:avLst/>
              <a:gdLst/>
              <a:ahLst/>
              <a:cxnLst/>
              <a:rect l="l" t="t" r="r" b="b"/>
              <a:pathLst>
                <a:path w="1021" h="3849" fill="none" extrusionOk="0">
                  <a:moveTo>
                    <a:pt x="0" y="3848"/>
                  </a:moveTo>
                  <a:cubicBezTo>
                    <a:pt x="393" y="1925"/>
                    <a:pt x="1021" y="1"/>
                    <a:pt x="1021" y="1"/>
                  </a:cubicBezTo>
                </a:path>
              </a:pathLst>
            </a:custGeom>
            <a:noFill/>
            <a:ln w="11775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3033055" y="1271183"/>
              <a:ext cx="29840" cy="81660"/>
            </a:xfrm>
            <a:custGeom>
              <a:avLst/>
              <a:gdLst/>
              <a:ahLst/>
              <a:cxnLst/>
              <a:rect l="l" t="t" r="r" b="b"/>
              <a:pathLst>
                <a:path w="1492" h="4083" fill="none" extrusionOk="0">
                  <a:moveTo>
                    <a:pt x="0" y="4083"/>
                  </a:moveTo>
                  <a:cubicBezTo>
                    <a:pt x="393" y="2748"/>
                    <a:pt x="1492" y="0"/>
                    <a:pt x="1492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3094295" y="1271183"/>
              <a:ext cx="29840" cy="83240"/>
            </a:xfrm>
            <a:custGeom>
              <a:avLst/>
              <a:gdLst/>
              <a:ahLst/>
              <a:cxnLst/>
              <a:rect l="l" t="t" r="r" b="b"/>
              <a:pathLst>
                <a:path w="1492" h="4162" fill="none" extrusionOk="0">
                  <a:moveTo>
                    <a:pt x="0" y="4161"/>
                  </a:moveTo>
                  <a:cubicBezTo>
                    <a:pt x="314" y="2630"/>
                    <a:pt x="1492" y="0"/>
                    <a:pt x="1492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3302335" y="1279823"/>
              <a:ext cx="95820" cy="26700"/>
            </a:xfrm>
            <a:custGeom>
              <a:avLst/>
              <a:gdLst/>
              <a:ahLst/>
              <a:cxnLst/>
              <a:rect l="l" t="t" r="r" b="b"/>
              <a:pathLst>
                <a:path w="4791" h="1335" fill="none" extrusionOk="0">
                  <a:moveTo>
                    <a:pt x="1" y="393"/>
                  </a:moveTo>
                  <a:cubicBezTo>
                    <a:pt x="1571" y="0"/>
                    <a:pt x="4790" y="903"/>
                    <a:pt x="4712" y="1335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141395" y="1272743"/>
              <a:ext cx="7080" cy="93460"/>
            </a:xfrm>
            <a:custGeom>
              <a:avLst/>
              <a:gdLst/>
              <a:ahLst/>
              <a:cxnLst/>
              <a:rect l="l" t="t" r="r" b="b"/>
              <a:pathLst>
                <a:path w="354" h="4673" fill="none" extrusionOk="0">
                  <a:moveTo>
                    <a:pt x="236" y="4672"/>
                  </a:moveTo>
                  <a:cubicBezTo>
                    <a:pt x="354" y="2827"/>
                    <a:pt x="0" y="1"/>
                    <a:pt x="0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2817135" y="1264122"/>
              <a:ext cx="32220" cy="98160"/>
            </a:xfrm>
            <a:custGeom>
              <a:avLst/>
              <a:gdLst/>
              <a:ahLst/>
              <a:cxnLst/>
              <a:rect l="l" t="t" r="r" b="b"/>
              <a:pathLst>
                <a:path w="1611" h="4908" fill="none" extrusionOk="0">
                  <a:moveTo>
                    <a:pt x="1" y="4907"/>
                  </a:moveTo>
                  <a:cubicBezTo>
                    <a:pt x="629" y="2473"/>
                    <a:pt x="1610" y="0"/>
                    <a:pt x="161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2830475" y="1280603"/>
              <a:ext cx="64400" cy="80880"/>
            </a:xfrm>
            <a:custGeom>
              <a:avLst/>
              <a:gdLst/>
              <a:ahLst/>
              <a:cxnLst/>
              <a:rect l="l" t="t" r="r" b="b"/>
              <a:pathLst>
                <a:path w="3220" h="4044" fill="none" extrusionOk="0">
                  <a:moveTo>
                    <a:pt x="1" y="4044"/>
                  </a:moveTo>
                  <a:cubicBezTo>
                    <a:pt x="1257" y="2042"/>
                    <a:pt x="3220" y="0"/>
                    <a:pt x="3220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3034615" y="1292383"/>
              <a:ext cx="24360" cy="72240"/>
            </a:xfrm>
            <a:custGeom>
              <a:avLst/>
              <a:gdLst/>
              <a:ahLst/>
              <a:cxnLst/>
              <a:rect l="l" t="t" r="r" b="b"/>
              <a:pathLst>
                <a:path w="1218" h="3612" fill="none" extrusionOk="0">
                  <a:moveTo>
                    <a:pt x="1217" y="3612"/>
                  </a:moveTo>
                  <a:cubicBezTo>
                    <a:pt x="393" y="1885"/>
                    <a:pt x="1" y="0"/>
                    <a:pt x="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2905075" y="1265683"/>
              <a:ext cx="13360" cy="98940"/>
            </a:xfrm>
            <a:custGeom>
              <a:avLst/>
              <a:gdLst/>
              <a:ahLst/>
              <a:cxnLst/>
              <a:rect l="l" t="t" r="r" b="b"/>
              <a:pathLst>
                <a:path w="668" h="4947" fill="none" extrusionOk="0">
                  <a:moveTo>
                    <a:pt x="668" y="4947"/>
                  </a:moveTo>
                  <a:cubicBezTo>
                    <a:pt x="275" y="3063"/>
                    <a:pt x="0" y="1"/>
                    <a:pt x="0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2938055" y="1288443"/>
              <a:ext cx="23560" cy="70700"/>
            </a:xfrm>
            <a:custGeom>
              <a:avLst/>
              <a:gdLst/>
              <a:ahLst/>
              <a:cxnLst/>
              <a:rect l="l" t="t" r="r" b="b"/>
              <a:pathLst>
                <a:path w="1178" h="3535" fill="none" extrusionOk="0">
                  <a:moveTo>
                    <a:pt x="0" y="3534"/>
                  </a:moveTo>
                  <a:cubicBezTo>
                    <a:pt x="471" y="1767"/>
                    <a:pt x="1178" y="1"/>
                    <a:pt x="1178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2"/>
            <p:cNvSpPr/>
            <p:nvPr/>
          </p:nvSpPr>
          <p:spPr>
            <a:xfrm>
              <a:off x="3113915" y="1279823"/>
              <a:ext cx="85600" cy="69880"/>
            </a:xfrm>
            <a:custGeom>
              <a:avLst/>
              <a:gdLst/>
              <a:ahLst/>
              <a:cxnLst/>
              <a:rect l="l" t="t" r="r" b="b"/>
              <a:pathLst>
                <a:path w="4280" h="3494" fill="none" extrusionOk="0">
                  <a:moveTo>
                    <a:pt x="0" y="3494"/>
                  </a:moveTo>
                  <a:cubicBezTo>
                    <a:pt x="1374" y="1256"/>
                    <a:pt x="4279" y="0"/>
                    <a:pt x="4279" y="47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2858755" y="1249203"/>
              <a:ext cx="1580" cy="25920"/>
            </a:xfrm>
            <a:custGeom>
              <a:avLst/>
              <a:gdLst/>
              <a:ahLst/>
              <a:cxnLst/>
              <a:rect l="l" t="t" r="r" b="b"/>
              <a:pathLst>
                <a:path w="79" h="1296" fill="none" extrusionOk="0">
                  <a:moveTo>
                    <a:pt x="0" y="1296"/>
                  </a:moveTo>
                  <a:cubicBezTo>
                    <a:pt x="0" y="668"/>
                    <a:pt x="79" y="0"/>
                    <a:pt x="79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2974955" y="1248403"/>
              <a:ext cx="2360" cy="25940"/>
            </a:xfrm>
            <a:custGeom>
              <a:avLst/>
              <a:gdLst/>
              <a:ahLst/>
              <a:cxnLst/>
              <a:rect l="l" t="t" r="r" b="b"/>
              <a:pathLst>
                <a:path w="118" h="1297" fill="none" extrusionOk="0">
                  <a:moveTo>
                    <a:pt x="0" y="1296"/>
                  </a:moveTo>
                  <a:cubicBezTo>
                    <a:pt x="39" y="668"/>
                    <a:pt x="118" y="1"/>
                    <a:pt x="118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3069155" y="1271963"/>
              <a:ext cx="26720" cy="93460"/>
            </a:xfrm>
            <a:custGeom>
              <a:avLst/>
              <a:gdLst/>
              <a:ahLst/>
              <a:cxnLst/>
              <a:rect l="l" t="t" r="r" b="b"/>
              <a:pathLst>
                <a:path w="1336" h="4673" fill="none" extrusionOk="0">
                  <a:moveTo>
                    <a:pt x="982" y="4672"/>
                  </a:moveTo>
                  <a:cubicBezTo>
                    <a:pt x="1" y="2906"/>
                    <a:pt x="1336" y="1"/>
                    <a:pt x="1336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3263095" y="1271183"/>
              <a:ext cx="69100" cy="22780"/>
            </a:xfrm>
            <a:custGeom>
              <a:avLst/>
              <a:gdLst/>
              <a:ahLst/>
              <a:cxnLst/>
              <a:rect l="l" t="t" r="r" b="b"/>
              <a:pathLst>
                <a:path w="3455" h="1139" fill="none" extrusionOk="0">
                  <a:moveTo>
                    <a:pt x="0" y="0"/>
                  </a:moveTo>
                  <a:cubicBezTo>
                    <a:pt x="1453" y="589"/>
                    <a:pt x="3455" y="1139"/>
                    <a:pt x="3455" y="1139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3338455" y="1302583"/>
              <a:ext cx="105220" cy="18080"/>
            </a:xfrm>
            <a:custGeom>
              <a:avLst/>
              <a:gdLst/>
              <a:ahLst/>
              <a:cxnLst/>
              <a:rect l="l" t="t" r="r" b="b"/>
              <a:pathLst>
                <a:path w="5261" h="904" fill="none" extrusionOk="0">
                  <a:moveTo>
                    <a:pt x="1" y="315"/>
                  </a:moveTo>
                  <a:cubicBezTo>
                    <a:pt x="354" y="550"/>
                    <a:pt x="2435" y="1"/>
                    <a:pt x="5261" y="903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3226195" y="1273543"/>
              <a:ext cx="77740" cy="13360"/>
            </a:xfrm>
            <a:custGeom>
              <a:avLst/>
              <a:gdLst/>
              <a:ahLst/>
              <a:cxnLst/>
              <a:rect l="l" t="t" r="r" b="b"/>
              <a:pathLst>
                <a:path w="3887" h="668" fill="none" extrusionOk="0">
                  <a:moveTo>
                    <a:pt x="0" y="0"/>
                  </a:moveTo>
                  <a:cubicBezTo>
                    <a:pt x="1492" y="628"/>
                    <a:pt x="3886" y="667"/>
                    <a:pt x="3886" y="667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3226975" y="1334783"/>
              <a:ext cx="123280" cy="49480"/>
            </a:xfrm>
            <a:custGeom>
              <a:avLst/>
              <a:gdLst/>
              <a:ahLst/>
              <a:cxnLst/>
              <a:rect l="l" t="t" r="r" b="b"/>
              <a:pathLst>
                <a:path w="6164" h="2474" fill="none" extrusionOk="0">
                  <a:moveTo>
                    <a:pt x="0" y="2473"/>
                  </a:moveTo>
                  <a:cubicBezTo>
                    <a:pt x="1767" y="1453"/>
                    <a:pt x="6164" y="0"/>
                    <a:pt x="6164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2"/>
            <p:cNvSpPr/>
            <p:nvPr/>
          </p:nvSpPr>
          <p:spPr>
            <a:xfrm>
              <a:off x="3270155" y="1300223"/>
              <a:ext cx="87160" cy="14940"/>
            </a:xfrm>
            <a:custGeom>
              <a:avLst/>
              <a:gdLst/>
              <a:ahLst/>
              <a:cxnLst/>
              <a:rect l="l" t="t" r="r" b="b"/>
              <a:pathLst>
                <a:path w="4358" h="747" fill="none" extrusionOk="0">
                  <a:moveTo>
                    <a:pt x="0" y="276"/>
                  </a:moveTo>
                  <a:cubicBezTo>
                    <a:pt x="1610" y="1"/>
                    <a:pt x="4358" y="747"/>
                    <a:pt x="4358" y="747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2"/>
            <p:cNvSpPr/>
            <p:nvPr/>
          </p:nvSpPr>
          <p:spPr>
            <a:xfrm>
              <a:off x="2655395" y="1283743"/>
              <a:ext cx="65980" cy="62040"/>
            </a:xfrm>
            <a:custGeom>
              <a:avLst/>
              <a:gdLst/>
              <a:ahLst/>
              <a:cxnLst/>
              <a:rect l="l" t="t" r="r" b="b"/>
              <a:pathLst>
                <a:path w="3299" h="3102" fill="none" extrusionOk="0">
                  <a:moveTo>
                    <a:pt x="3298" y="3102"/>
                  </a:moveTo>
                  <a:cubicBezTo>
                    <a:pt x="2121" y="1414"/>
                    <a:pt x="1" y="0"/>
                    <a:pt x="1" y="0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3227755" y="1327703"/>
              <a:ext cx="86380" cy="27500"/>
            </a:xfrm>
            <a:custGeom>
              <a:avLst/>
              <a:gdLst/>
              <a:ahLst/>
              <a:cxnLst/>
              <a:rect l="l" t="t" r="r" b="b"/>
              <a:pathLst>
                <a:path w="4319" h="1375" fill="none" extrusionOk="0">
                  <a:moveTo>
                    <a:pt x="1" y="1375"/>
                  </a:moveTo>
                  <a:cubicBezTo>
                    <a:pt x="1806" y="236"/>
                    <a:pt x="4319" y="1"/>
                    <a:pt x="4319" y="1"/>
                  </a:cubicBezTo>
                </a:path>
              </a:pathLst>
            </a:custGeom>
            <a:noFill/>
            <a:ln w="12750" cap="rnd" cmpd="sng">
              <a:solidFill>
                <a:srgbClr val="AEAEAE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1470915" y="1084303"/>
              <a:ext cx="2820700" cy="2616080"/>
            </a:xfrm>
            <a:custGeom>
              <a:avLst/>
              <a:gdLst/>
              <a:ahLst/>
              <a:cxnLst/>
              <a:rect l="l" t="t" r="r" b="b"/>
              <a:pathLst>
                <a:path w="141035" h="130804" extrusionOk="0">
                  <a:moveTo>
                    <a:pt x="26155" y="14298"/>
                  </a:moveTo>
                  <a:lnTo>
                    <a:pt x="26155" y="14298"/>
                  </a:lnTo>
                  <a:cubicBezTo>
                    <a:pt x="23814" y="15708"/>
                    <a:pt x="21759" y="17331"/>
                    <a:pt x="20126" y="19198"/>
                  </a:cubicBezTo>
                  <a:cubicBezTo>
                    <a:pt x="19588" y="19812"/>
                    <a:pt x="19069" y="20427"/>
                    <a:pt x="18568" y="21042"/>
                  </a:cubicBezTo>
                  <a:lnTo>
                    <a:pt x="18568" y="21042"/>
                  </a:lnTo>
                  <a:cubicBezTo>
                    <a:pt x="20877" y="18651"/>
                    <a:pt x="23406" y="16389"/>
                    <a:pt x="26155" y="14298"/>
                  </a:cubicBezTo>
                  <a:close/>
                  <a:moveTo>
                    <a:pt x="70911" y="0"/>
                  </a:moveTo>
                  <a:cubicBezTo>
                    <a:pt x="52413" y="0"/>
                    <a:pt x="37439" y="5712"/>
                    <a:pt x="26155" y="14298"/>
                  </a:cubicBezTo>
                  <a:lnTo>
                    <a:pt x="26155" y="14298"/>
                  </a:lnTo>
                  <a:cubicBezTo>
                    <a:pt x="41138" y="5271"/>
                    <a:pt x="67855" y="4948"/>
                    <a:pt x="71080" y="4948"/>
                  </a:cubicBezTo>
                  <a:cubicBezTo>
                    <a:pt x="73593" y="4948"/>
                    <a:pt x="87960" y="5144"/>
                    <a:pt x="100522" y="9384"/>
                  </a:cubicBezTo>
                  <a:cubicBezTo>
                    <a:pt x="109512" y="12446"/>
                    <a:pt x="116225" y="18334"/>
                    <a:pt x="123016" y="24144"/>
                  </a:cubicBezTo>
                  <a:cubicBezTo>
                    <a:pt x="137462" y="36588"/>
                    <a:pt x="136206" y="60260"/>
                    <a:pt x="136206" y="62576"/>
                  </a:cubicBezTo>
                  <a:cubicBezTo>
                    <a:pt x="136206" y="63793"/>
                    <a:pt x="137188" y="75570"/>
                    <a:pt x="133733" y="85619"/>
                  </a:cubicBezTo>
                  <a:cubicBezTo>
                    <a:pt x="130121" y="96179"/>
                    <a:pt x="121956" y="105169"/>
                    <a:pt x="113320" y="113059"/>
                  </a:cubicBezTo>
                  <a:cubicBezTo>
                    <a:pt x="97674" y="127392"/>
                    <a:pt x="70471" y="127506"/>
                    <a:pt x="65793" y="127506"/>
                  </a:cubicBezTo>
                  <a:cubicBezTo>
                    <a:pt x="65718" y="127506"/>
                    <a:pt x="65648" y="127506"/>
                    <a:pt x="65584" y="127506"/>
                  </a:cubicBezTo>
                  <a:cubicBezTo>
                    <a:pt x="61580" y="127506"/>
                    <a:pt x="35553" y="119929"/>
                    <a:pt x="21539" y="105718"/>
                  </a:cubicBezTo>
                  <a:cubicBezTo>
                    <a:pt x="6857" y="90801"/>
                    <a:pt x="5483" y="66737"/>
                    <a:pt x="5483" y="64264"/>
                  </a:cubicBezTo>
                  <a:cubicBezTo>
                    <a:pt x="5483" y="61673"/>
                    <a:pt x="2081" y="41297"/>
                    <a:pt x="18568" y="21042"/>
                  </a:cubicBezTo>
                  <a:lnTo>
                    <a:pt x="18568" y="21042"/>
                  </a:lnTo>
                  <a:cubicBezTo>
                    <a:pt x="6008" y="34053"/>
                    <a:pt x="1" y="50898"/>
                    <a:pt x="929" y="64970"/>
                  </a:cubicBezTo>
                  <a:cubicBezTo>
                    <a:pt x="3237" y="100242"/>
                    <a:pt x="31889" y="130803"/>
                    <a:pt x="69049" y="130803"/>
                  </a:cubicBezTo>
                  <a:cubicBezTo>
                    <a:pt x="69814" y="130803"/>
                    <a:pt x="70583" y="130790"/>
                    <a:pt x="71355" y="130764"/>
                  </a:cubicBezTo>
                  <a:cubicBezTo>
                    <a:pt x="111750" y="129351"/>
                    <a:pt x="138679" y="104070"/>
                    <a:pt x="140681" y="65402"/>
                  </a:cubicBezTo>
                  <a:cubicBezTo>
                    <a:pt x="141035" y="30896"/>
                    <a:pt x="113359" y="237"/>
                    <a:pt x="71355" y="1"/>
                  </a:cubicBezTo>
                  <a:cubicBezTo>
                    <a:pt x="71207" y="1"/>
                    <a:pt x="71059" y="0"/>
                    <a:pt x="70911" y="0"/>
                  </a:cubicBezTo>
                  <a:close/>
                </a:path>
              </a:pathLst>
            </a:custGeom>
            <a:solidFill>
              <a:srgbClr val="AF5C5C"/>
            </a:solidFill>
            <a:ln w="10800" cap="flat" cmpd="sng">
              <a:solidFill>
                <a:srgbClr val="782121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1806675" y="3398863"/>
              <a:ext cx="535480" cy="888780"/>
            </a:xfrm>
            <a:custGeom>
              <a:avLst/>
              <a:gdLst/>
              <a:ahLst/>
              <a:cxnLst/>
              <a:rect l="l" t="t" r="r" b="b"/>
              <a:pathLst>
                <a:path w="26774" h="44439" extrusionOk="0">
                  <a:moveTo>
                    <a:pt x="23712" y="1"/>
                  </a:moveTo>
                  <a:lnTo>
                    <a:pt x="26774" y="1689"/>
                  </a:lnTo>
                  <a:lnTo>
                    <a:pt x="3063" y="44439"/>
                  </a:lnTo>
                  <a:lnTo>
                    <a:pt x="1" y="42751"/>
                  </a:lnTo>
                  <a:close/>
                </a:path>
              </a:pathLst>
            </a:custGeom>
            <a:solidFill>
              <a:srgbClr val="AA8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1532675" y="1637843"/>
              <a:ext cx="2707900" cy="2717320"/>
            </a:xfrm>
            <a:custGeom>
              <a:avLst/>
              <a:gdLst/>
              <a:ahLst/>
              <a:cxnLst/>
              <a:rect l="l" t="t" r="r" b="b"/>
              <a:pathLst>
                <a:path w="135395" h="135866" extrusionOk="0">
                  <a:moveTo>
                    <a:pt x="11738" y="0"/>
                  </a:moveTo>
                  <a:cubicBezTo>
                    <a:pt x="6792" y="5967"/>
                    <a:pt x="4005" y="13386"/>
                    <a:pt x="2081" y="20413"/>
                  </a:cubicBezTo>
                  <a:cubicBezTo>
                    <a:pt x="746" y="25281"/>
                    <a:pt x="1" y="30384"/>
                    <a:pt x="79" y="35409"/>
                  </a:cubicBezTo>
                  <a:cubicBezTo>
                    <a:pt x="197" y="41886"/>
                    <a:pt x="1414" y="48364"/>
                    <a:pt x="3416" y="54527"/>
                  </a:cubicBezTo>
                  <a:cubicBezTo>
                    <a:pt x="5261" y="60219"/>
                    <a:pt x="7930" y="65715"/>
                    <a:pt x="11306" y="70661"/>
                  </a:cubicBezTo>
                  <a:cubicBezTo>
                    <a:pt x="15232" y="76314"/>
                    <a:pt x="22573" y="83734"/>
                    <a:pt x="25478" y="85696"/>
                  </a:cubicBezTo>
                  <a:cubicBezTo>
                    <a:pt x="28304" y="87581"/>
                    <a:pt x="33172" y="88798"/>
                    <a:pt x="32426" y="90996"/>
                  </a:cubicBezTo>
                  <a:cubicBezTo>
                    <a:pt x="29914" y="92331"/>
                    <a:pt x="27323" y="96963"/>
                    <a:pt x="24889" y="99986"/>
                  </a:cubicBezTo>
                  <a:cubicBezTo>
                    <a:pt x="22337" y="103480"/>
                    <a:pt x="14368" y="114982"/>
                    <a:pt x="8087" y="127818"/>
                  </a:cubicBezTo>
                  <a:lnTo>
                    <a:pt x="15703" y="131940"/>
                  </a:lnTo>
                  <a:cubicBezTo>
                    <a:pt x="15993" y="131462"/>
                    <a:pt x="16315" y="130912"/>
                    <a:pt x="16667" y="130296"/>
                  </a:cubicBezTo>
                  <a:lnTo>
                    <a:pt x="16667" y="130296"/>
                  </a:lnTo>
                  <a:cubicBezTo>
                    <a:pt x="16262" y="131046"/>
                    <a:pt x="15960" y="131619"/>
                    <a:pt x="15781" y="131980"/>
                  </a:cubicBezTo>
                  <a:lnTo>
                    <a:pt x="23083" y="135866"/>
                  </a:lnTo>
                  <a:cubicBezTo>
                    <a:pt x="29874" y="123932"/>
                    <a:pt x="38864" y="105992"/>
                    <a:pt x="40591" y="100025"/>
                  </a:cubicBezTo>
                  <a:cubicBezTo>
                    <a:pt x="41102" y="98141"/>
                    <a:pt x="40984" y="96256"/>
                    <a:pt x="41377" y="95825"/>
                  </a:cubicBezTo>
                  <a:cubicBezTo>
                    <a:pt x="41799" y="95653"/>
                    <a:pt x="42218" y="95499"/>
                    <a:pt x="42768" y="95499"/>
                  </a:cubicBezTo>
                  <a:cubicBezTo>
                    <a:pt x="43852" y="95499"/>
                    <a:pt x="45448" y="96097"/>
                    <a:pt x="48600" y="98337"/>
                  </a:cubicBezTo>
                  <a:cubicBezTo>
                    <a:pt x="49318" y="98864"/>
                    <a:pt x="55396" y="100953"/>
                    <a:pt x="65497" y="100953"/>
                  </a:cubicBezTo>
                  <a:cubicBezTo>
                    <a:pt x="71957" y="100953"/>
                    <a:pt x="80063" y="100099"/>
                    <a:pt x="89465" y="97434"/>
                  </a:cubicBezTo>
                  <a:cubicBezTo>
                    <a:pt x="102655" y="93705"/>
                    <a:pt x="115885" y="84008"/>
                    <a:pt x="120399" y="78120"/>
                  </a:cubicBezTo>
                  <a:cubicBezTo>
                    <a:pt x="132176" y="62653"/>
                    <a:pt x="135081" y="51975"/>
                    <a:pt x="135238" y="36155"/>
                  </a:cubicBezTo>
                  <a:cubicBezTo>
                    <a:pt x="135395" y="19942"/>
                    <a:pt x="130135" y="10756"/>
                    <a:pt x="128054" y="7380"/>
                  </a:cubicBezTo>
                  <a:lnTo>
                    <a:pt x="128054" y="7380"/>
                  </a:lnTo>
                  <a:cubicBezTo>
                    <a:pt x="131116" y="12523"/>
                    <a:pt x="132922" y="23986"/>
                    <a:pt x="133000" y="32504"/>
                  </a:cubicBezTo>
                  <a:cubicBezTo>
                    <a:pt x="133040" y="42593"/>
                    <a:pt x="132019" y="53232"/>
                    <a:pt x="127544" y="62260"/>
                  </a:cubicBezTo>
                  <a:cubicBezTo>
                    <a:pt x="122087" y="73174"/>
                    <a:pt x="113137" y="82752"/>
                    <a:pt x="102773" y="89230"/>
                  </a:cubicBezTo>
                  <a:cubicBezTo>
                    <a:pt x="96178" y="93351"/>
                    <a:pt x="89073" y="94333"/>
                    <a:pt x="80397" y="95864"/>
                  </a:cubicBezTo>
                  <a:cubicBezTo>
                    <a:pt x="77649" y="96335"/>
                    <a:pt x="77649" y="97748"/>
                    <a:pt x="76079" y="97984"/>
                  </a:cubicBezTo>
                  <a:cubicBezTo>
                    <a:pt x="75987" y="97995"/>
                    <a:pt x="75899" y="98000"/>
                    <a:pt x="75812" y="98000"/>
                  </a:cubicBezTo>
                  <a:cubicBezTo>
                    <a:pt x="74568" y="98000"/>
                    <a:pt x="73762" y="96955"/>
                    <a:pt x="72190" y="96955"/>
                  </a:cubicBezTo>
                  <a:cubicBezTo>
                    <a:pt x="71893" y="96955"/>
                    <a:pt x="71570" y="96993"/>
                    <a:pt x="71211" y="97081"/>
                  </a:cubicBezTo>
                  <a:cubicBezTo>
                    <a:pt x="69659" y="97454"/>
                    <a:pt x="67929" y="97604"/>
                    <a:pt x="66142" y="97604"/>
                  </a:cubicBezTo>
                  <a:cubicBezTo>
                    <a:pt x="60609" y="97604"/>
                    <a:pt x="54531" y="96173"/>
                    <a:pt x="51505" y="95550"/>
                  </a:cubicBezTo>
                  <a:cubicBezTo>
                    <a:pt x="46401" y="93940"/>
                    <a:pt x="46833" y="90172"/>
                    <a:pt x="42907" y="89740"/>
                  </a:cubicBezTo>
                  <a:cubicBezTo>
                    <a:pt x="42533" y="89850"/>
                    <a:pt x="41985" y="89985"/>
                    <a:pt x="41396" y="89985"/>
                  </a:cubicBezTo>
                  <a:cubicBezTo>
                    <a:pt x="40936" y="89985"/>
                    <a:pt x="40450" y="89902"/>
                    <a:pt x="40003" y="89661"/>
                  </a:cubicBezTo>
                  <a:cubicBezTo>
                    <a:pt x="39042" y="90746"/>
                    <a:pt x="25868" y="113736"/>
                    <a:pt x="19285" y="125546"/>
                  </a:cubicBezTo>
                  <a:lnTo>
                    <a:pt x="19285" y="125546"/>
                  </a:lnTo>
                  <a:cubicBezTo>
                    <a:pt x="24746" y="115399"/>
                    <a:pt x="33243" y="98614"/>
                    <a:pt x="38864" y="88955"/>
                  </a:cubicBezTo>
                  <a:cubicBezTo>
                    <a:pt x="38275" y="88170"/>
                    <a:pt x="37451" y="87070"/>
                    <a:pt x="37058" y="86403"/>
                  </a:cubicBezTo>
                  <a:cubicBezTo>
                    <a:pt x="35645" y="85147"/>
                    <a:pt x="34271" y="86011"/>
                    <a:pt x="29325" y="84715"/>
                  </a:cubicBezTo>
                  <a:cubicBezTo>
                    <a:pt x="21552" y="79847"/>
                    <a:pt x="16017" y="71800"/>
                    <a:pt x="13465" y="68581"/>
                  </a:cubicBezTo>
                  <a:cubicBezTo>
                    <a:pt x="7027" y="60337"/>
                    <a:pt x="2160" y="42986"/>
                    <a:pt x="2003" y="32661"/>
                  </a:cubicBezTo>
                  <a:cubicBezTo>
                    <a:pt x="1846" y="21787"/>
                    <a:pt x="7224" y="6438"/>
                    <a:pt x="11738" y="0"/>
                  </a:cubicBezTo>
                  <a:close/>
                </a:path>
              </a:pathLst>
            </a:custGeom>
            <a:solidFill>
              <a:srgbClr val="FFDD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1532675" y="1637843"/>
              <a:ext cx="2707900" cy="2717320"/>
            </a:xfrm>
            <a:custGeom>
              <a:avLst/>
              <a:gdLst/>
              <a:ahLst/>
              <a:cxnLst/>
              <a:rect l="l" t="t" r="r" b="b"/>
              <a:pathLst>
                <a:path w="135395" h="135866" fill="none" extrusionOk="0">
                  <a:moveTo>
                    <a:pt x="8087" y="127818"/>
                  </a:moveTo>
                  <a:cubicBezTo>
                    <a:pt x="14368" y="114982"/>
                    <a:pt x="22337" y="103480"/>
                    <a:pt x="24889" y="99986"/>
                  </a:cubicBezTo>
                  <a:cubicBezTo>
                    <a:pt x="27323" y="96963"/>
                    <a:pt x="29914" y="92331"/>
                    <a:pt x="32426" y="90996"/>
                  </a:cubicBezTo>
                  <a:cubicBezTo>
                    <a:pt x="33172" y="88798"/>
                    <a:pt x="28304" y="87581"/>
                    <a:pt x="25478" y="85696"/>
                  </a:cubicBezTo>
                  <a:cubicBezTo>
                    <a:pt x="22573" y="83734"/>
                    <a:pt x="15232" y="76314"/>
                    <a:pt x="11306" y="70661"/>
                  </a:cubicBezTo>
                  <a:cubicBezTo>
                    <a:pt x="7930" y="65715"/>
                    <a:pt x="5261" y="60219"/>
                    <a:pt x="3416" y="54527"/>
                  </a:cubicBezTo>
                  <a:cubicBezTo>
                    <a:pt x="1414" y="48364"/>
                    <a:pt x="197" y="41886"/>
                    <a:pt x="79" y="35409"/>
                  </a:cubicBezTo>
                  <a:cubicBezTo>
                    <a:pt x="1" y="30384"/>
                    <a:pt x="746" y="25281"/>
                    <a:pt x="2081" y="20413"/>
                  </a:cubicBezTo>
                  <a:cubicBezTo>
                    <a:pt x="4005" y="13386"/>
                    <a:pt x="6792" y="5967"/>
                    <a:pt x="11738" y="0"/>
                  </a:cubicBezTo>
                  <a:cubicBezTo>
                    <a:pt x="7224" y="6438"/>
                    <a:pt x="1846" y="21787"/>
                    <a:pt x="2003" y="32661"/>
                  </a:cubicBezTo>
                  <a:cubicBezTo>
                    <a:pt x="2160" y="42986"/>
                    <a:pt x="7027" y="60337"/>
                    <a:pt x="13465" y="68581"/>
                  </a:cubicBezTo>
                  <a:cubicBezTo>
                    <a:pt x="16017" y="71800"/>
                    <a:pt x="21552" y="79847"/>
                    <a:pt x="29325" y="84715"/>
                  </a:cubicBezTo>
                  <a:cubicBezTo>
                    <a:pt x="34271" y="86011"/>
                    <a:pt x="35645" y="85147"/>
                    <a:pt x="37058" y="86403"/>
                  </a:cubicBezTo>
                  <a:cubicBezTo>
                    <a:pt x="37451" y="87070"/>
                    <a:pt x="38275" y="88170"/>
                    <a:pt x="38864" y="88955"/>
                  </a:cubicBezTo>
                  <a:cubicBezTo>
                    <a:pt x="31759" y="101163"/>
                    <a:pt x="20060" y="124756"/>
                    <a:pt x="15703" y="131940"/>
                  </a:cubicBezTo>
                  <a:moveTo>
                    <a:pt x="15781" y="131980"/>
                  </a:moveTo>
                  <a:cubicBezTo>
                    <a:pt x="17980" y="127544"/>
                    <a:pt x="38786" y="91035"/>
                    <a:pt x="40003" y="89661"/>
                  </a:cubicBezTo>
                  <a:cubicBezTo>
                    <a:pt x="41023" y="90211"/>
                    <a:pt x="42240" y="89936"/>
                    <a:pt x="42907" y="89740"/>
                  </a:cubicBezTo>
                  <a:cubicBezTo>
                    <a:pt x="46833" y="90172"/>
                    <a:pt x="46401" y="93940"/>
                    <a:pt x="51505" y="95550"/>
                  </a:cubicBezTo>
                  <a:cubicBezTo>
                    <a:pt x="55509" y="96374"/>
                    <a:pt x="64852" y="98612"/>
                    <a:pt x="71211" y="97081"/>
                  </a:cubicBezTo>
                  <a:cubicBezTo>
                    <a:pt x="73606" y="96492"/>
                    <a:pt x="74430" y="98180"/>
                    <a:pt x="76079" y="97984"/>
                  </a:cubicBezTo>
                  <a:cubicBezTo>
                    <a:pt x="77649" y="97748"/>
                    <a:pt x="77649" y="96335"/>
                    <a:pt x="80397" y="95864"/>
                  </a:cubicBezTo>
                  <a:cubicBezTo>
                    <a:pt x="89073" y="94333"/>
                    <a:pt x="96178" y="93351"/>
                    <a:pt x="102773" y="89230"/>
                  </a:cubicBezTo>
                  <a:cubicBezTo>
                    <a:pt x="113137" y="82752"/>
                    <a:pt x="122087" y="73174"/>
                    <a:pt x="127544" y="62260"/>
                  </a:cubicBezTo>
                  <a:cubicBezTo>
                    <a:pt x="132019" y="53232"/>
                    <a:pt x="133040" y="42593"/>
                    <a:pt x="133000" y="32504"/>
                  </a:cubicBezTo>
                  <a:cubicBezTo>
                    <a:pt x="132922" y="23986"/>
                    <a:pt x="131116" y="12523"/>
                    <a:pt x="128054" y="7380"/>
                  </a:cubicBezTo>
                  <a:cubicBezTo>
                    <a:pt x="130135" y="10756"/>
                    <a:pt x="135395" y="19942"/>
                    <a:pt x="135238" y="36155"/>
                  </a:cubicBezTo>
                  <a:cubicBezTo>
                    <a:pt x="135081" y="51975"/>
                    <a:pt x="132176" y="62653"/>
                    <a:pt x="120399" y="78120"/>
                  </a:cubicBezTo>
                  <a:cubicBezTo>
                    <a:pt x="115885" y="84008"/>
                    <a:pt x="102655" y="93705"/>
                    <a:pt x="89465" y="97434"/>
                  </a:cubicBezTo>
                  <a:cubicBezTo>
                    <a:pt x="65362" y="104265"/>
                    <a:pt x="49777" y="99201"/>
                    <a:pt x="48600" y="98337"/>
                  </a:cubicBezTo>
                  <a:cubicBezTo>
                    <a:pt x="43850" y="94961"/>
                    <a:pt x="42633" y="95314"/>
                    <a:pt x="41377" y="95825"/>
                  </a:cubicBezTo>
                  <a:cubicBezTo>
                    <a:pt x="40984" y="96256"/>
                    <a:pt x="41102" y="98141"/>
                    <a:pt x="40591" y="100025"/>
                  </a:cubicBezTo>
                  <a:cubicBezTo>
                    <a:pt x="38864" y="105992"/>
                    <a:pt x="29874" y="123932"/>
                    <a:pt x="23083" y="135866"/>
                  </a:cubicBezTo>
                </a:path>
              </a:pathLst>
            </a:custGeom>
            <a:noFill/>
            <a:ln w="10800" cap="flat" cmpd="sng">
              <a:solidFill>
                <a:srgbClr val="3B3C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2423795" y="1066263"/>
              <a:ext cx="941380" cy="275600"/>
            </a:xfrm>
            <a:custGeom>
              <a:avLst/>
              <a:gdLst/>
              <a:ahLst/>
              <a:cxnLst/>
              <a:rect l="l" t="t" r="r" b="b"/>
              <a:pathLst>
                <a:path w="47069" h="13780" extrusionOk="0">
                  <a:moveTo>
                    <a:pt x="0" y="13779"/>
                  </a:moveTo>
                  <a:cubicBezTo>
                    <a:pt x="15153" y="4868"/>
                    <a:pt x="39688" y="8087"/>
                    <a:pt x="47068" y="13544"/>
                  </a:cubicBezTo>
                  <a:cubicBezTo>
                    <a:pt x="37019" y="157"/>
                    <a:pt x="9736" y="0"/>
                    <a:pt x="0" y="13779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1754875" y="1216223"/>
              <a:ext cx="566080" cy="453040"/>
            </a:xfrm>
            <a:custGeom>
              <a:avLst/>
              <a:gdLst/>
              <a:ahLst/>
              <a:cxnLst/>
              <a:rect l="l" t="t" r="r" b="b"/>
              <a:pathLst>
                <a:path w="28304" h="22652" extrusionOk="0">
                  <a:moveTo>
                    <a:pt x="27597" y="3219"/>
                  </a:moveTo>
                  <a:cubicBezTo>
                    <a:pt x="27087" y="2984"/>
                    <a:pt x="26537" y="2788"/>
                    <a:pt x="26066" y="2552"/>
                  </a:cubicBezTo>
                  <a:cubicBezTo>
                    <a:pt x="25517" y="2277"/>
                    <a:pt x="24967" y="2002"/>
                    <a:pt x="24535" y="1649"/>
                  </a:cubicBezTo>
                  <a:cubicBezTo>
                    <a:pt x="24143" y="1414"/>
                    <a:pt x="23868" y="1060"/>
                    <a:pt x="23593" y="746"/>
                  </a:cubicBezTo>
                  <a:lnTo>
                    <a:pt x="23200" y="982"/>
                  </a:lnTo>
                  <a:cubicBezTo>
                    <a:pt x="23200" y="982"/>
                    <a:pt x="22886" y="471"/>
                    <a:pt x="22612" y="0"/>
                  </a:cubicBezTo>
                  <a:cubicBezTo>
                    <a:pt x="16645" y="3690"/>
                    <a:pt x="7930" y="10796"/>
                    <a:pt x="3376" y="15546"/>
                  </a:cubicBezTo>
                  <a:cubicBezTo>
                    <a:pt x="1374" y="17548"/>
                    <a:pt x="1335" y="19668"/>
                    <a:pt x="0" y="22651"/>
                  </a:cubicBezTo>
                  <a:cubicBezTo>
                    <a:pt x="9107" y="9854"/>
                    <a:pt x="13072" y="13662"/>
                    <a:pt x="18529" y="10207"/>
                  </a:cubicBezTo>
                  <a:cubicBezTo>
                    <a:pt x="20727" y="9854"/>
                    <a:pt x="22965" y="9893"/>
                    <a:pt x="24417" y="9618"/>
                  </a:cubicBezTo>
                  <a:cubicBezTo>
                    <a:pt x="24967" y="9736"/>
                    <a:pt x="24535" y="8637"/>
                    <a:pt x="25085" y="8440"/>
                  </a:cubicBezTo>
                  <a:cubicBezTo>
                    <a:pt x="26184" y="7969"/>
                    <a:pt x="26184" y="7302"/>
                    <a:pt x="25909" y="6988"/>
                  </a:cubicBezTo>
                  <a:cubicBezTo>
                    <a:pt x="26302" y="6635"/>
                    <a:pt x="27048" y="6438"/>
                    <a:pt x="27205" y="6085"/>
                  </a:cubicBezTo>
                  <a:cubicBezTo>
                    <a:pt x="27362" y="5732"/>
                    <a:pt x="26773" y="5104"/>
                    <a:pt x="26851" y="4750"/>
                  </a:cubicBezTo>
                  <a:cubicBezTo>
                    <a:pt x="26930" y="4201"/>
                    <a:pt x="28304" y="4554"/>
                    <a:pt x="27401" y="3219"/>
                  </a:cubicBezTo>
                  <a:cubicBezTo>
                    <a:pt x="27479" y="3219"/>
                    <a:pt x="27519" y="3219"/>
                    <a:pt x="27597" y="3219"/>
                  </a:cubicBezTo>
                  <a:close/>
                </a:path>
              </a:pathLst>
            </a:custGeom>
            <a:solidFill>
              <a:srgbClr val="B64E37"/>
            </a:solidFill>
            <a:ln w="11775" cap="flat" cmpd="sng">
              <a:solidFill>
                <a:srgbClr val="77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3429535" y="1199743"/>
              <a:ext cx="677580" cy="596700"/>
            </a:xfrm>
            <a:custGeom>
              <a:avLst/>
              <a:gdLst/>
              <a:ahLst/>
              <a:cxnLst/>
              <a:rect l="l" t="t" r="r" b="b"/>
              <a:pathLst>
                <a:path w="33879" h="29835" extrusionOk="0">
                  <a:moveTo>
                    <a:pt x="5575" y="1060"/>
                  </a:moveTo>
                  <a:cubicBezTo>
                    <a:pt x="5614" y="1138"/>
                    <a:pt x="5614" y="1178"/>
                    <a:pt x="5614" y="1217"/>
                  </a:cubicBezTo>
                  <a:cubicBezTo>
                    <a:pt x="5653" y="1492"/>
                    <a:pt x="5693" y="1767"/>
                    <a:pt x="5653" y="1963"/>
                  </a:cubicBezTo>
                  <a:cubicBezTo>
                    <a:pt x="5614" y="2198"/>
                    <a:pt x="5536" y="2434"/>
                    <a:pt x="5378" y="2591"/>
                  </a:cubicBezTo>
                  <a:cubicBezTo>
                    <a:pt x="4947" y="3101"/>
                    <a:pt x="4436" y="3494"/>
                    <a:pt x="3847" y="3886"/>
                  </a:cubicBezTo>
                  <a:cubicBezTo>
                    <a:pt x="3730" y="3926"/>
                    <a:pt x="3612" y="4004"/>
                    <a:pt x="3494" y="4043"/>
                  </a:cubicBezTo>
                  <a:cubicBezTo>
                    <a:pt x="3690" y="4043"/>
                    <a:pt x="3808" y="4083"/>
                    <a:pt x="4005" y="4083"/>
                  </a:cubicBezTo>
                  <a:cubicBezTo>
                    <a:pt x="0" y="4946"/>
                    <a:pt x="3769" y="6320"/>
                    <a:pt x="3651" y="7851"/>
                  </a:cubicBezTo>
                  <a:cubicBezTo>
                    <a:pt x="2513" y="8401"/>
                    <a:pt x="2866" y="8597"/>
                    <a:pt x="3612" y="9422"/>
                  </a:cubicBezTo>
                  <a:cubicBezTo>
                    <a:pt x="2788" y="9971"/>
                    <a:pt x="2866" y="9853"/>
                    <a:pt x="3730" y="10599"/>
                  </a:cubicBezTo>
                  <a:cubicBezTo>
                    <a:pt x="4790" y="10717"/>
                    <a:pt x="6399" y="11110"/>
                    <a:pt x="6752" y="11149"/>
                  </a:cubicBezTo>
                  <a:cubicBezTo>
                    <a:pt x="9422" y="11345"/>
                    <a:pt x="17116" y="12523"/>
                    <a:pt x="19471" y="14289"/>
                  </a:cubicBezTo>
                  <a:cubicBezTo>
                    <a:pt x="25085" y="18136"/>
                    <a:pt x="28304" y="20374"/>
                    <a:pt x="33878" y="29835"/>
                  </a:cubicBezTo>
                  <a:cubicBezTo>
                    <a:pt x="32858" y="27362"/>
                    <a:pt x="32426" y="26066"/>
                    <a:pt x="32779" y="24496"/>
                  </a:cubicBezTo>
                  <a:cubicBezTo>
                    <a:pt x="29717" y="19510"/>
                    <a:pt x="17666" y="6242"/>
                    <a:pt x="6203" y="0"/>
                  </a:cubicBezTo>
                  <a:cubicBezTo>
                    <a:pt x="6046" y="589"/>
                    <a:pt x="5810" y="785"/>
                    <a:pt x="5575" y="1060"/>
                  </a:cubicBezTo>
                  <a:close/>
                </a:path>
              </a:pathLst>
            </a:custGeom>
            <a:solidFill>
              <a:srgbClr val="B64E37"/>
            </a:solidFill>
            <a:ln w="12750" cap="flat" cmpd="sng">
              <a:solidFill>
                <a:srgbClr val="77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2222795" y="1074122"/>
              <a:ext cx="1321380" cy="208860"/>
            </a:xfrm>
            <a:custGeom>
              <a:avLst/>
              <a:gdLst/>
              <a:ahLst/>
              <a:cxnLst/>
              <a:rect l="l" t="t" r="r" b="b"/>
              <a:pathLst>
                <a:path w="66069" h="10443" fill="none" extrusionOk="0">
                  <a:moveTo>
                    <a:pt x="1" y="7930"/>
                  </a:moveTo>
                  <a:cubicBezTo>
                    <a:pt x="1061" y="9186"/>
                    <a:pt x="2592" y="9775"/>
                    <a:pt x="4005" y="10364"/>
                  </a:cubicBezTo>
                  <a:moveTo>
                    <a:pt x="4005" y="10364"/>
                  </a:moveTo>
                  <a:cubicBezTo>
                    <a:pt x="10325" y="9736"/>
                    <a:pt x="15075" y="8676"/>
                    <a:pt x="23633" y="7773"/>
                  </a:cubicBezTo>
                  <a:cubicBezTo>
                    <a:pt x="23711" y="6006"/>
                    <a:pt x="30189" y="5535"/>
                    <a:pt x="33565" y="5535"/>
                  </a:cubicBezTo>
                  <a:cubicBezTo>
                    <a:pt x="36823" y="5496"/>
                    <a:pt x="42947" y="5928"/>
                    <a:pt x="43143" y="7616"/>
                  </a:cubicBezTo>
                  <a:cubicBezTo>
                    <a:pt x="56137" y="8911"/>
                    <a:pt x="56530" y="10364"/>
                    <a:pt x="64027" y="10442"/>
                  </a:cubicBezTo>
                  <a:cubicBezTo>
                    <a:pt x="64145" y="10364"/>
                    <a:pt x="64263" y="10324"/>
                    <a:pt x="64381" y="10246"/>
                  </a:cubicBezTo>
                  <a:cubicBezTo>
                    <a:pt x="64970" y="9893"/>
                    <a:pt x="65323" y="9382"/>
                    <a:pt x="65755" y="8911"/>
                  </a:cubicBezTo>
                  <a:cubicBezTo>
                    <a:pt x="65912" y="8754"/>
                    <a:pt x="65912" y="8558"/>
                    <a:pt x="65912" y="8322"/>
                  </a:cubicBezTo>
                  <a:cubicBezTo>
                    <a:pt x="65951" y="8087"/>
                    <a:pt x="66069" y="7930"/>
                    <a:pt x="66030" y="7576"/>
                  </a:cubicBezTo>
                  <a:cubicBezTo>
                    <a:pt x="55509" y="1806"/>
                    <a:pt x="44596" y="275"/>
                    <a:pt x="33447" y="157"/>
                  </a:cubicBezTo>
                  <a:cubicBezTo>
                    <a:pt x="23083" y="0"/>
                    <a:pt x="12641" y="1256"/>
                    <a:pt x="2984" y="6320"/>
                  </a:cubicBezTo>
                  <a:lnTo>
                    <a:pt x="1" y="7930"/>
                  </a:lnTo>
                </a:path>
              </a:pathLst>
            </a:custGeom>
            <a:noFill/>
            <a:ln w="12750" cap="flat" cmpd="sng">
              <a:solidFill>
                <a:srgbClr val="77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2221235" y="1013663"/>
              <a:ext cx="1330020" cy="265380"/>
            </a:xfrm>
            <a:custGeom>
              <a:avLst/>
              <a:gdLst/>
              <a:ahLst/>
              <a:cxnLst/>
              <a:rect l="l" t="t" r="r" b="b"/>
              <a:pathLst>
                <a:path w="66501" h="13269" extrusionOk="0">
                  <a:moveTo>
                    <a:pt x="3101" y="9461"/>
                  </a:moveTo>
                  <a:lnTo>
                    <a:pt x="0" y="11149"/>
                  </a:lnTo>
                  <a:cubicBezTo>
                    <a:pt x="550" y="11738"/>
                    <a:pt x="1099" y="12287"/>
                    <a:pt x="1884" y="12680"/>
                  </a:cubicBezTo>
                  <a:cubicBezTo>
                    <a:pt x="2356" y="12916"/>
                    <a:pt x="2670" y="13073"/>
                    <a:pt x="3219" y="13269"/>
                  </a:cubicBezTo>
                  <a:cubicBezTo>
                    <a:pt x="9539" y="12641"/>
                    <a:pt x="15075" y="11463"/>
                    <a:pt x="23632" y="10560"/>
                  </a:cubicBezTo>
                  <a:cubicBezTo>
                    <a:pt x="23672" y="8794"/>
                    <a:pt x="30149" y="8323"/>
                    <a:pt x="33564" y="8283"/>
                  </a:cubicBezTo>
                  <a:cubicBezTo>
                    <a:pt x="36822" y="8283"/>
                    <a:pt x="42946" y="8676"/>
                    <a:pt x="43103" y="10403"/>
                  </a:cubicBezTo>
                  <a:cubicBezTo>
                    <a:pt x="56136" y="12013"/>
                    <a:pt x="57393" y="13190"/>
                    <a:pt x="64891" y="13269"/>
                  </a:cubicBezTo>
                  <a:cubicBezTo>
                    <a:pt x="65754" y="12719"/>
                    <a:pt x="66500" y="11620"/>
                    <a:pt x="66382" y="10796"/>
                  </a:cubicBezTo>
                  <a:cubicBezTo>
                    <a:pt x="50484" y="2120"/>
                    <a:pt x="21198" y="0"/>
                    <a:pt x="3101" y="9461"/>
                  </a:cubicBezTo>
                  <a:close/>
                </a:path>
              </a:pathLst>
            </a:custGeom>
            <a:solidFill>
              <a:srgbClr val="71D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2"/>
            <p:cNvSpPr/>
            <p:nvPr/>
          </p:nvSpPr>
          <p:spPr>
            <a:xfrm>
              <a:off x="2448915" y="1149483"/>
              <a:ext cx="250480" cy="37700"/>
            </a:xfrm>
            <a:custGeom>
              <a:avLst/>
              <a:gdLst/>
              <a:ahLst/>
              <a:cxnLst/>
              <a:rect l="l" t="t" r="r" b="b"/>
              <a:pathLst>
                <a:path w="12524" h="1885" fill="none" extrusionOk="0">
                  <a:moveTo>
                    <a:pt x="12523" y="1885"/>
                  </a:moveTo>
                  <a:cubicBezTo>
                    <a:pt x="12405" y="1021"/>
                    <a:pt x="10286" y="864"/>
                    <a:pt x="8755" y="511"/>
                  </a:cubicBezTo>
                  <a:lnTo>
                    <a:pt x="0" y="1"/>
                  </a:ln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2"/>
            <p:cNvSpPr/>
            <p:nvPr/>
          </p:nvSpPr>
          <p:spPr>
            <a:xfrm>
              <a:off x="2887795" y="1075683"/>
              <a:ext cx="20" cy="68320"/>
            </a:xfrm>
            <a:custGeom>
              <a:avLst/>
              <a:gdLst/>
              <a:ahLst/>
              <a:cxnLst/>
              <a:rect l="l" t="t" r="r" b="b"/>
              <a:pathLst>
                <a:path w="1" h="3416" fill="none" extrusionOk="0">
                  <a:moveTo>
                    <a:pt x="1" y="3416"/>
                  </a:moveTo>
                  <a:lnTo>
                    <a:pt x="1" y="1"/>
                  </a:ln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2"/>
            <p:cNvSpPr/>
            <p:nvPr/>
          </p:nvSpPr>
          <p:spPr>
            <a:xfrm>
              <a:off x="3009495" y="1096103"/>
              <a:ext cx="107580" cy="65180"/>
            </a:xfrm>
            <a:custGeom>
              <a:avLst/>
              <a:gdLst/>
              <a:ahLst/>
              <a:cxnLst/>
              <a:rect l="l" t="t" r="r" b="b"/>
              <a:pathLst>
                <a:path w="5379" h="3259" fill="none" extrusionOk="0">
                  <a:moveTo>
                    <a:pt x="0" y="3258"/>
                  </a:moveTo>
                  <a:cubicBezTo>
                    <a:pt x="1571" y="1099"/>
                    <a:pt x="3573" y="1099"/>
                    <a:pt x="5378" y="0"/>
                  </a:cubicBez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2"/>
            <p:cNvSpPr/>
            <p:nvPr/>
          </p:nvSpPr>
          <p:spPr>
            <a:xfrm>
              <a:off x="3055815" y="1146343"/>
              <a:ext cx="230060" cy="33000"/>
            </a:xfrm>
            <a:custGeom>
              <a:avLst/>
              <a:gdLst/>
              <a:ahLst/>
              <a:cxnLst/>
              <a:rect l="l" t="t" r="r" b="b"/>
              <a:pathLst>
                <a:path w="11503" h="1650" fill="none" extrusionOk="0">
                  <a:moveTo>
                    <a:pt x="0" y="1649"/>
                  </a:moveTo>
                  <a:cubicBezTo>
                    <a:pt x="2277" y="1"/>
                    <a:pt x="9304" y="825"/>
                    <a:pt x="11503" y="472"/>
                  </a:cubicBez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2"/>
            <p:cNvSpPr/>
            <p:nvPr/>
          </p:nvSpPr>
          <p:spPr>
            <a:xfrm>
              <a:off x="2636555" y="1089823"/>
              <a:ext cx="120140" cy="84800"/>
            </a:xfrm>
            <a:custGeom>
              <a:avLst/>
              <a:gdLst/>
              <a:ahLst/>
              <a:cxnLst/>
              <a:rect l="l" t="t" r="r" b="b"/>
              <a:pathLst>
                <a:path w="6007" h="4240" fill="none" extrusionOk="0">
                  <a:moveTo>
                    <a:pt x="6007" y="4240"/>
                  </a:moveTo>
                  <a:cubicBezTo>
                    <a:pt x="5889" y="4004"/>
                    <a:pt x="5732" y="3769"/>
                    <a:pt x="4868" y="3415"/>
                  </a:cubicBezTo>
                  <a:lnTo>
                    <a:pt x="1" y="0"/>
                  </a:ln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2960815" y="1078823"/>
              <a:ext cx="29060" cy="58900"/>
            </a:xfrm>
            <a:custGeom>
              <a:avLst/>
              <a:gdLst/>
              <a:ahLst/>
              <a:cxnLst/>
              <a:rect l="l" t="t" r="r" b="b"/>
              <a:pathLst>
                <a:path w="1453" h="2945" fill="none" extrusionOk="0">
                  <a:moveTo>
                    <a:pt x="0" y="2945"/>
                  </a:moveTo>
                  <a:lnTo>
                    <a:pt x="1453" y="1"/>
                  </a:ln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2786515" y="1080403"/>
              <a:ext cx="35360" cy="63600"/>
            </a:xfrm>
            <a:custGeom>
              <a:avLst/>
              <a:gdLst/>
              <a:ahLst/>
              <a:cxnLst/>
              <a:rect l="l" t="t" r="r" b="b"/>
              <a:pathLst>
                <a:path w="1768" h="3180" fill="none" extrusionOk="0">
                  <a:moveTo>
                    <a:pt x="1767" y="2905"/>
                  </a:moveTo>
                  <a:cubicBezTo>
                    <a:pt x="1767" y="3180"/>
                    <a:pt x="746" y="1335"/>
                    <a:pt x="1" y="0"/>
                  </a:cubicBezTo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2"/>
            <p:cNvSpPr/>
            <p:nvPr/>
          </p:nvSpPr>
          <p:spPr>
            <a:xfrm>
              <a:off x="2203955" y="1194223"/>
              <a:ext cx="491500" cy="95040"/>
            </a:xfrm>
            <a:custGeom>
              <a:avLst/>
              <a:gdLst/>
              <a:ahLst/>
              <a:cxnLst/>
              <a:rect l="l" t="t" r="r" b="b"/>
              <a:pathLst>
                <a:path w="24575" h="4752" extrusionOk="0">
                  <a:moveTo>
                    <a:pt x="21164" y="0"/>
                  </a:moveTo>
                  <a:cubicBezTo>
                    <a:pt x="20607" y="0"/>
                    <a:pt x="20059" y="100"/>
                    <a:pt x="19550" y="355"/>
                  </a:cubicBezTo>
                  <a:lnTo>
                    <a:pt x="1" y="2631"/>
                  </a:lnTo>
                  <a:lnTo>
                    <a:pt x="4711" y="4751"/>
                  </a:lnTo>
                  <a:lnTo>
                    <a:pt x="23986" y="2003"/>
                  </a:lnTo>
                  <a:cubicBezTo>
                    <a:pt x="24339" y="1257"/>
                    <a:pt x="24575" y="708"/>
                    <a:pt x="23593" y="472"/>
                  </a:cubicBezTo>
                  <a:cubicBezTo>
                    <a:pt x="22823" y="215"/>
                    <a:pt x="21983" y="0"/>
                    <a:pt x="21164" y="0"/>
                  </a:cubicBezTo>
                  <a:close/>
                </a:path>
              </a:pathLst>
            </a:custGeom>
            <a:solidFill>
              <a:srgbClr val="85B600"/>
            </a:solidFill>
            <a:ln w="8825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2"/>
            <p:cNvSpPr/>
            <p:nvPr/>
          </p:nvSpPr>
          <p:spPr>
            <a:xfrm>
              <a:off x="3320395" y="1293163"/>
              <a:ext cx="158620" cy="29060"/>
            </a:xfrm>
            <a:custGeom>
              <a:avLst/>
              <a:gdLst/>
              <a:ahLst/>
              <a:cxnLst/>
              <a:rect l="l" t="t" r="r" b="b"/>
              <a:pathLst>
                <a:path w="7931" h="1453" fill="none" extrusionOk="0">
                  <a:moveTo>
                    <a:pt x="7931" y="1414"/>
                  </a:moveTo>
                  <a:cubicBezTo>
                    <a:pt x="5300" y="1453"/>
                    <a:pt x="1532" y="943"/>
                    <a:pt x="1" y="1"/>
                  </a:cubicBezTo>
                </a:path>
              </a:pathLst>
            </a:custGeom>
            <a:noFill/>
            <a:ln w="12750" cap="flat" cmpd="sng">
              <a:solidFill>
                <a:srgbClr val="B2B2B2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2"/>
            <p:cNvSpPr/>
            <p:nvPr/>
          </p:nvSpPr>
          <p:spPr>
            <a:xfrm>
              <a:off x="2208675" y="1132203"/>
              <a:ext cx="9440" cy="80900"/>
            </a:xfrm>
            <a:custGeom>
              <a:avLst/>
              <a:gdLst/>
              <a:ahLst/>
              <a:cxnLst/>
              <a:rect l="l" t="t" r="r" b="b"/>
              <a:pathLst>
                <a:path w="472" h="4045" fill="none" extrusionOk="0">
                  <a:moveTo>
                    <a:pt x="471" y="1"/>
                  </a:moveTo>
                  <a:cubicBezTo>
                    <a:pt x="0" y="1296"/>
                    <a:pt x="118" y="2670"/>
                    <a:pt x="236" y="4044"/>
                  </a:cubicBezTo>
                </a:path>
              </a:pathLst>
            </a:custGeom>
            <a:noFill/>
            <a:ln w="12750" cap="flat" cmpd="sng">
              <a:solidFill>
                <a:srgbClr val="ABA8A8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2"/>
            <p:cNvSpPr/>
            <p:nvPr/>
          </p:nvSpPr>
          <p:spPr>
            <a:xfrm>
              <a:off x="3554375" y="1109443"/>
              <a:ext cx="9440" cy="95800"/>
            </a:xfrm>
            <a:custGeom>
              <a:avLst/>
              <a:gdLst/>
              <a:ahLst/>
              <a:cxnLst/>
              <a:rect l="l" t="t" r="r" b="b"/>
              <a:pathLst>
                <a:path w="472" h="4790" fill="none" extrusionOk="0">
                  <a:moveTo>
                    <a:pt x="0" y="1"/>
                  </a:moveTo>
                  <a:cubicBezTo>
                    <a:pt x="471" y="1571"/>
                    <a:pt x="196" y="3141"/>
                    <a:pt x="79" y="4790"/>
                  </a:cubicBezTo>
                </a:path>
              </a:pathLst>
            </a:custGeom>
            <a:noFill/>
            <a:ln w="12750" cap="flat" cmpd="sng">
              <a:solidFill>
                <a:srgbClr val="ABA8A8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2"/>
            <p:cNvSpPr/>
            <p:nvPr/>
          </p:nvSpPr>
          <p:spPr>
            <a:xfrm>
              <a:off x="1669295" y="1460402"/>
              <a:ext cx="234760" cy="317200"/>
            </a:xfrm>
            <a:custGeom>
              <a:avLst/>
              <a:gdLst/>
              <a:ahLst/>
              <a:cxnLst/>
              <a:rect l="l" t="t" r="r" b="b"/>
              <a:pathLst>
                <a:path w="11738" h="15860" extrusionOk="0">
                  <a:moveTo>
                    <a:pt x="4515" y="7223"/>
                  </a:moveTo>
                  <a:lnTo>
                    <a:pt x="11502" y="0"/>
                  </a:lnTo>
                  <a:lnTo>
                    <a:pt x="11738" y="1845"/>
                  </a:lnTo>
                  <a:cubicBezTo>
                    <a:pt x="8715" y="3769"/>
                    <a:pt x="5143" y="7105"/>
                    <a:pt x="0" y="15860"/>
                  </a:cubicBezTo>
                  <a:cubicBezTo>
                    <a:pt x="1021" y="13544"/>
                    <a:pt x="1413" y="11659"/>
                    <a:pt x="4515" y="7223"/>
                  </a:cubicBezTo>
                  <a:close/>
                </a:path>
              </a:pathLst>
            </a:custGeom>
            <a:solidFill>
              <a:srgbClr val="B6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2"/>
            <p:cNvSpPr/>
            <p:nvPr/>
          </p:nvSpPr>
          <p:spPr>
            <a:xfrm>
              <a:off x="3863715" y="1487883"/>
              <a:ext cx="266160" cy="351740"/>
            </a:xfrm>
            <a:custGeom>
              <a:avLst/>
              <a:gdLst/>
              <a:ahLst/>
              <a:cxnLst/>
              <a:rect l="l" t="t" r="r" b="b"/>
              <a:pathLst>
                <a:path w="13308" h="17587" extrusionOk="0">
                  <a:moveTo>
                    <a:pt x="11149" y="11031"/>
                  </a:moveTo>
                  <a:cubicBezTo>
                    <a:pt x="9382" y="7341"/>
                    <a:pt x="5300" y="3651"/>
                    <a:pt x="2002" y="0"/>
                  </a:cubicBezTo>
                  <a:lnTo>
                    <a:pt x="0" y="1453"/>
                  </a:lnTo>
                  <a:cubicBezTo>
                    <a:pt x="6477" y="3298"/>
                    <a:pt x="11110" y="14839"/>
                    <a:pt x="13308" y="17587"/>
                  </a:cubicBezTo>
                  <a:close/>
                </a:path>
              </a:pathLst>
            </a:custGeom>
            <a:solidFill>
              <a:srgbClr val="B6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2"/>
            <p:cNvSpPr/>
            <p:nvPr/>
          </p:nvSpPr>
          <p:spPr>
            <a:xfrm>
              <a:off x="2197675" y="1246063"/>
              <a:ext cx="102080" cy="50260"/>
            </a:xfrm>
            <a:custGeom>
              <a:avLst/>
              <a:gdLst/>
              <a:ahLst/>
              <a:cxnLst/>
              <a:rect l="l" t="t" r="r" b="b"/>
              <a:pathLst>
                <a:path w="5104" h="2513" extrusionOk="0">
                  <a:moveTo>
                    <a:pt x="1531" y="0"/>
                  </a:moveTo>
                  <a:lnTo>
                    <a:pt x="0" y="39"/>
                  </a:lnTo>
                  <a:lnTo>
                    <a:pt x="4790" y="2513"/>
                  </a:lnTo>
                  <a:lnTo>
                    <a:pt x="5104" y="1963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C87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2"/>
            <p:cNvSpPr/>
            <p:nvPr/>
          </p:nvSpPr>
          <p:spPr>
            <a:xfrm>
              <a:off x="3073875" y="1189602"/>
              <a:ext cx="462460" cy="99660"/>
            </a:xfrm>
            <a:custGeom>
              <a:avLst/>
              <a:gdLst/>
              <a:ahLst/>
              <a:cxnLst/>
              <a:rect l="l" t="t" r="r" b="b"/>
              <a:pathLst>
                <a:path w="23123" h="4983" extrusionOk="0">
                  <a:moveTo>
                    <a:pt x="3303" y="1"/>
                  </a:moveTo>
                  <a:cubicBezTo>
                    <a:pt x="2506" y="1"/>
                    <a:pt x="1691" y="202"/>
                    <a:pt x="943" y="428"/>
                  </a:cubicBezTo>
                  <a:cubicBezTo>
                    <a:pt x="0" y="625"/>
                    <a:pt x="197" y="1214"/>
                    <a:pt x="550" y="1999"/>
                  </a:cubicBezTo>
                  <a:lnTo>
                    <a:pt x="19785" y="4982"/>
                  </a:lnTo>
                  <a:lnTo>
                    <a:pt x="23122" y="2431"/>
                  </a:lnTo>
                  <a:lnTo>
                    <a:pt x="4986" y="389"/>
                  </a:lnTo>
                  <a:cubicBezTo>
                    <a:pt x="4456" y="108"/>
                    <a:pt x="3884" y="1"/>
                    <a:pt x="3303" y="1"/>
                  </a:cubicBezTo>
                  <a:close/>
                </a:path>
              </a:pathLst>
            </a:custGeom>
            <a:solidFill>
              <a:srgbClr val="85B600"/>
            </a:solidFill>
            <a:ln w="8825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2"/>
            <p:cNvSpPr/>
            <p:nvPr/>
          </p:nvSpPr>
          <p:spPr>
            <a:xfrm>
              <a:off x="3465655" y="1238202"/>
              <a:ext cx="97360" cy="50260"/>
            </a:xfrm>
            <a:custGeom>
              <a:avLst/>
              <a:gdLst/>
              <a:ahLst/>
              <a:cxnLst/>
              <a:rect l="l" t="t" r="r" b="b"/>
              <a:pathLst>
                <a:path w="4868" h="2513" extrusionOk="0">
                  <a:moveTo>
                    <a:pt x="2316" y="1"/>
                  </a:moveTo>
                  <a:lnTo>
                    <a:pt x="0" y="2395"/>
                  </a:lnTo>
                  <a:lnTo>
                    <a:pt x="1884" y="2513"/>
                  </a:lnTo>
                  <a:lnTo>
                    <a:pt x="4868" y="315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rgbClr val="C87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2"/>
            <p:cNvSpPr/>
            <p:nvPr/>
          </p:nvSpPr>
          <p:spPr>
            <a:xfrm>
              <a:off x="2757475" y="1127503"/>
              <a:ext cx="35340" cy="46340"/>
            </a:xfrm>
            <a:custGeom>
              <a:avLst/>
              <a:gdLst/>
              <a:ahLst/>
              <a:cxnLst/>
              <a:rect l="l" t="t" r="r" b="b"/>
              <a:pathLst>
                <a:path w="1767" h="2317" fill="none" extrusionOk="0">
                  <a:moveTo>
                    <a:pt x="1767" y="1885"/>
                  </a:moveTo>
                  <a:cubicBezTo>
                    <a:pt x="1767" y="2317"/>
                    <a:pt x="1492" y="982"/>
                    <a:pt x="903" y="982"/>
                  </a:cubicBezTo>
                  <a:cubicBezTo>
                    <a:pt x="353" y="982"/>
                    <a:pt x="0" y="864"/>
                    <a:pt x="0" y="432"/>
                  </a:cubicBezTo>
                  <a:cubicBezTo>
                    <a:pt x="0" y="0"/>
                    <a:pt x="628" y="236"/>
                    <a:pt x="1217" y="236"/>
                  </a:cubicBezTo>
                  <a:cubicBezTo>
                    <a:pt x="1767" y="236"/>
                    <a:pt x="1767" y="1453"/>
                    <a:pt x="1767" y="1885"/>
                  </a:cubicBezTo>
                  <a:close/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2"/>
            <p:cNvSpPr/>
            <p:nvPr/>
          </p:nvSpPr>
          <p:spPr>
            <a:xfrm>
              <a:off x="2915275" y="1103163"/>
              <a:ext cx="13360" cy="57340"/>
            </a:xfrm>
            <a:custGeom>
              <a:avLst/>
              <a:gdLst/>
              <a:ahLst/>
              <a:cxnLst/>
              <a:rect l="l" t="t" r="r" b="b"/>
              <a:pathLst>
                <a:path w="668" h="2867" fill="none" extrusionOk="0">
                  <a:moveTo>
                    <a:pt x="79" y="2434"/>
                  </a:moveTo>
                  <a:cubicBezTo>
                    <a:pt x="79" y="2866"/>
                    <a:pt x="354" y="2003"/>
                    <a:pt x="511" y="1492"/>
                  </a:cubicBezTo>
                  <a:cubicBezTo>
                    <a:pt x="668" y="903"/>
                    <a:pt x="629" y="903"/>
                    <a:pt x="629" y="472"/>
                  </a:cubicBezTo>
                  <a:cubicBezTo>
                    <a:pt x="629" y="0"/>
                    <a:pt x="393" y="589"/>
                    <a:pt x="197" y="1100"/>
                  </a:cubicBezTo>
                  <a:cubicBezTo>
                    <a:pt x="1" y="1571"/>
                    <a:pt x="79" y="1963"/>
                    <a:pt x="79" y="2434"/>
                  </a:cubicBezTo>
                  <a:close/>
                </a:path>
              </a:pathLst>
            </a:custGeom>
            <a:noFill/>
            <a:ln w="5900" cap="flat" cmpd="sng">
              <a:solidFill>
                <a:srgbClr val="6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2"/>
            <p:cNvSpPr/>
            <p:nvPr/>
          </p:nvSpPr>
          <p:spPr>
            <a:xfrm>
              <a:off x="2434775" y="3082463"/>
              <a:ext cx="825200" cy="339980"/>
            </a:xfrm>
            <a:custGeom>
              <a:avLst/>
              <a:gdLst/>
              <a:ahLst/>
              <a:cxnLst/>
              <a:rect l="l" t="t" r="r" b="b"/>
              <a:pathLst>
                <a:path w="41260" h="16999" fill="none" extrusionOk="0">
                  <a:moveTo>
                    <a:pt x="1" y="16999"/>
                  </a:moveTo>
                  <a:cubicBezTo>
                    <a:pt x="1" y="16999"/>
                    <a:pt x="9069" y="3102"/>
                    <a:pt x="18608" y="7224"/>
                  </a:cubicBezTo>
                  <a:cubicBezTo>
                    <a:pt x="23672" y="8755"/>
                    <a:pt x="24850" y="5850"/>
                    <a:pt x="29443" y="3377"/>
                  </a:cubicBezTo>
                  <a:cubicBezTo>
                    <a:pt x="35528" y="1"/>
                    <a:pt x="41024" y="3063"/>
                    <a:pt x="41259" y="2474"/>
                  </a:cubicBez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2"/>
            <p:cNvSpPr/>
            <p:nvPr/>
          </p:nvSpPr>
          <p:spPr>
            <a:xfrm>
              <a:off x="2388455" y="3102883"/>
              <a:ext cx="899000" cy="315640"/>
            </a:xfrm>
            <a:custGeom>
              <a:avLst/>
              <a:gdLst/>
              <a:ahLst/>
              <a:cxnLst/>
              <a:rect l="l" t="t" r="r" b="b"/>
              <a:pathLst>
                <a:path w="44950" h="15782" fill="none" extrusionOk="0">
                  <a:moveTo>
                    <a:pt x="1" y="15781"/>
                  </a:moveTo>
                  <a:cubicBezTo>
                    <a:pt x="1" y="15781"/>
                    <a:pt x="9972" y="5378"/>
                    <a:pt x="22966" y="6046"/>
                  </a:cubicBezTo>
                  <a:cubicBezTo>
                    <a:pt x="28187" y="6320"/>
                    <a:pt x="32897" y="4672"/>
                    <a:pt x="36627" y="2709"/>
                  </a:cubicBezTo>
                  <a:cubicBezTo>
                    <a:pt x="41730" y="0"/>
                    <a:pt x="44949" y="1021"/>
                    <a:pt x="44949" y="1021"/>
                  </a:cubicBezTo>
                </a:path>
              </a:pathLst>
            </a:custGeom>
            <a:noFill/>
            <a:ln w="216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2"/>
            <p:cNvSpPr/>
            <p:nvPr/>
          </p:nvSpPr>
          <p:spPr>
            <a:xfrm>
              <a:off x="1982555" y="2549363"/>
              <a:ext cx="323480" cy="782000"/>
            </a:xfrm>
            <a:custGeom>
              <a:avLst/>
              <a:gdLst/>
              <a:ahLst/>
              <a:cxnLst/>
              <a:rect l="l" t="t" r="r" b="b"/>
              <a:pathLst>
                <a:path w="16174" h="39100" fill="none" extrusionOk="0">
                  <a:moveTo>
                    <a:pt x="9108" y="39100"/>
                  </a:moveTo>
                  <a:cubicBezTo>
                    <a:pt x="9108" y="39100"/>
                    <a:pt x="0" y="22298"/>
                    <a:pt x="8087" y="18176"/>
                  </a:cubicBezTo>
                  <a:cubicBezTo>
                    <a:pt x="16174" y="14094"/>
                    <a:pt x="8440" y="1"/>
                    <a:pt x="8440" y="1"/>
                  </a:cubicBezTo>
                </a:path>
              </a:pathLst>
            </a:custGeom>
            <a:noFill/>
            <a:ln w="216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2"/>
            <p:cNvSpPr/>
            <p:nvPr/>
          </p:nvSpPr>
          <p:spPr>
            <a:xfrm>
              <a:off x="1971555" y="2630223"/>
              <a:ext cx="197080" cy="677600"/>
            </a:xfrm>
            <a:custGeom>
              <a:avLst/>
              <a:gdLst/>
              <a:ahLst/>
              <a:cxnLst/>
              <a:rect l="l" t="t" r="r" b="b"/>
              <a:pathLst>
                <a:path w="9854" h="33880" fill="none" extrusionOk="0">
                  <a:moveTo>
                    <a:pt x="6910" y="33879"/>
                  </a:moveTo>
                  <a:cubicBezTo>
                    <a:pt x="6910" y="33879"/>
                    <a:pt x="1" y="21356"/>
                    <a:pt x="6125" y="14683"/>
                  </a:cubicBezTo>
                  <a:cubicBezTo>
                    <a:pt x="9854" y="10561"/>
                    <a:pt x="6085" y="1885"/>
                    <a:pt x="5732" y="1"/>
                  </a:cubicBez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2"/>
            <p:cNvSpPr/>
            <p:nvPr/>
          </p:nvSpPr>
          <p:spPr>
            <a:xfrm>
              <a:off x="3499415" y="3505643"/>
              <a:ext cx="98160" cy="47140"/>
            </a:xfrm>
            <a:custGeom>
              <a:avLst/>
              <a:gdLst/>
              <a:ahLst/>
              <a:cxnLst/>
              <a:rect l="l" t="t" r="r" b="b"/>
              <a:pathLst>
                <a:path w="4908" h="2357" extrusionOk="0">
                  <a:moveTo>
                    <a:pt x="0" y="2356"/>
                  </a:moveTo>
                  <a:lnTo>
                    <a:pt x="4907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2"/>
            <p:cNvSpPr/>
            <p:nvPr/>
          </p:nvSpPr>
          <p:spPr>
            <a:xfrm>
              <a:off x="3499415" y="3505643"/>
              <a:ext cx="98160" cy="47140"/>
            </a:xfrm>
            <a:custGeom>
              <a:avLst/>
              <a:gdLst/>
              <a:ahLst/>
              <a:cxnLst/>
              <a:rect l="l" t="t" r="r" b="b"/>
              <a:pathLst>
                <a:path w="4908" h="2357" fill="none" extrusionOk="0">
                  <a:moveTo>
                    <a:pt x="0" y="2356"/>
                  </a:moveTo>
                  <a:lnTo>
                    <a:pt x="4907" y="1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2"/>
            <p:cNvSpPr/>
            <p:nvPr/>
          </p:nvSpPr>
          <p:spPr>
            <a:xfrm>
              <a:off x="4075695" y="2948203"/>
              <a:ext cx="62820" cy="110720"/>
            </a:xfrm>
            <a:custGeom>
              <a:avLst/>
              <a:gdLst/>
              <a:ahLst/>
              <a:cxnLst/>
              <a:rect l="l" t="t" r="r" b="b"/>
              <a:pathLst>
                <a:path w="3141" h="5536" extrusionOk="0">
                  <a:moveTo>
                    <a:pt x="0" y="5536"/>
                  </a:moveTo>
                  <a:lnTo>
                    <a:pt x="3141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2"/>
            <p:cNvSpPr/>
            <p:nvPr/>
          </p:nvSpPr>
          <p:spPr>
            <a:xfrm>
              <a:off x="4075695" y="2948203"/>
              <a:ext cx="62820" cy="110720"/>
            </a:xfrm>
            <a:custGeom>
              <a:avLst/>
              <a:gdLst/>
              <a:ahLst/>
              <a:cxnLst/>
              <a:rect l="l" t="t" r="r" b="b"/>
              <a:pathLst>
                <a:path w="3141" h="5536" fill="none" extrusionOk="0">
                  <a:moveTo>
                    <a:pt x="0" y="5536"/>
                  </a:moveTo>
                  <a:lnTo>
                    <a:pt x="3141" y="1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2"/>
            <p:cNvSpPr/>
            <p:nvPr/>
          </p:nvSpPr>
          <p:spPr>
            <a:xfrm>
              <a:off x="1789415" y="3146063"/>
              <a:ext cx="20420" cy="29060"/>
            </a:xfrm>
            <a:custGeom>
              <a:avLst/>
              <a:gdLst/>
              <a:ahLst/>
              <a:cxnLst/>
              <a:rect l="l" t="t" r="r" b="b"/>
              <a:pathLst>
                <a:path w="1021" h="1453" extrusionOk="0">
                  <a:moveTo>
                    <a:pt x="0" y="0"/>
                  </a:moveTo>
                  <a:lnTo>
                    <a:pt x="1021" y="1453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2"/>
            <p:cNvSpPr/>
            <p:nvPr/>
          </p:nvSpPr>
          <p:spPr>
            <a:xfrm>
              <a:off x="1789415" y="3146063"/>
              <a:ext cx="20420" cy="29060"/>
            </a:xfrm>
            <a:custGeom>
              <a:avLst/>
              <a:gdLst/>
              <a:ahLst/>
              <a:cxnLst/>
              <a:rect l="l" t="t" r="r" b="b"/>
              <a:pathLst>
                <a:path w="1021" h="1453" fill="none" extrusionOk="0">
                  <a:moveTo>
                    <a:pt x="0" y="0"/>
                  </a:moveTo>
                  <a:lnTo>
                    <a:pt x="1021" y="1453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2"/>
            <p:cNvSpPr/>
            <p:nvPr/>
          </p:nvSpPr>
          <p:spPr>
            <a:xfrm>
              <a:off x="1633955" y="2882263"/>
              <a:ext cx="18860" cy="45560"/>
            </a:xfrm>
            <a:custGeom>
              <a:avLst/>
              <a:gdLst/>
              <a:ahLst/>
              <a:cxnLst/>
              <a:rect l="l" t="t" r="r" b="b"/>
              <a:pathLst>
                <a:path w="943" h="2278" extrusionOk="0">
                  <a:moveTo>
                    <a:pt x="1" y="0"/>
                  </a:moveTo>
                  <a:lnTo>
                    <a:pt x="943" y="2277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2"/>
            <p:cNvSpPr/>
            <p:nvPr/>
          </p:nvSpPr>
          <p:spPr>
            <a:xfrm>
              <a:off x="1633955" y="2882263"/>
              <a:ext cx="18860" cy="45560"/>
            </a:xfrm>
            <a:custGeom>
              <a:avLst/>
              <a:gdLst/>
              <a:ahLst/>
              <a:cxnLst/>
              <a:rect l="l" t="t" r="r" b="b"/>
              <a:pathLst>
                <a:path w="943" h="2278" fill="none" extrusionOk="0">
                  <a:moveTo>
                    <a:pt x="1" y="0"/>
                  </a:moveTo>
                  <a:lnTo>
                    <a:pt x="943" y="2277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2"/>
            <p:cNvSpPr/>
            <p:nvPr/>
          </p:nvSpPr>
          <p:spPr>
            <a:xfrm>
              <a:off x="1516195" y="2519523"/>
              <a:ext cx="27500" cy="128000"/>
            </a:xfrm>
            <a:custGeom>
              <a:avLst/>
              <a:gdLst/>
              <a:ahLst/>
              <a:cxnLst/>
              <a:rect l="l" t="t" r="r" b="b"/>
              <a:pathLst>
                <a:path w="1375" h="6400" extrusionOk="0">
                  <a:moveTo>
                    <a:pt x="0" y="1"/>
                  </a:moveTo>
                  <a:lnTo>
                    <a:pt x="1374" y="640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2"/>
            <p:cNvSpPr/>
            <p:nvPr/>
          </p:nvSpPr>
          <p:spPr>
            <a:xfrm>
              <a:off x="1516195" y="2519523"/>
              <a:ext cx="27500" cy="128000"/>
            </a:xfrm>
            <a:custGeom>
              <a:avLst/>
              <a:gdLst/>
              <a:ahLst/>
              <a:cxnLst/>
              <a:rect l="l" t="t" r="r" b="b"/>
              <a:pathLst>
                <a:path w="1375" h="6400" fill="none" extrusionOk="0">
                  <a:moveTo>
                    <a:pt x="0" y="1"/>
                  </a:moveTo>
                  <a:lnTo>
                    <a:pt x="1374" y="6400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2"/>
            <p:cNvSpPr/>
            <p:nvPr/>
          </p:nvSpPr>
          <p:spPr>
            <a:xfrm>
              <a:off x="3308615" y="3564523"/>
              <a:ext cx="161760" cy="58920"/>
            </a:xfrm>
            <a:custGeom>
              <a:avLst/>
              <a:gdLst/>
              <a:ahLst/>
              <a:cxnLst/>
              <a:rect l="l" t="t" r="r" b="b"/>
              <a:pathLst>
                <a:path w="8088" h="2946" extrusionOk="0">
                  <a:moveTo>
                    <a:pt x="1" y="2945"/>
                  </a:moveTo>
                  <a:lnTo>
                    <a:pt x="8088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2"/>
            <p:cNvSpPr/>
            <p:nvPr/>
          </p:nvSpPr>
          <p:spPr>
            <a:xfrm>
              <a:off x="3308615" y="3564523"/>
              <a:ext cx="161760" cy="58920"/>
            </a:xfrm>
            <a:custGeom>
              <a:avLst/>
              <a:gdLst/>
              <a:ahLst/>
              <a:cxnLst/>
              <a:rect l="l" t="t" r="r" b="b"/>
              <a:pathLst>
                <a:path w="8088" h="2946" fill="none" extrusionOk="0">
                  <a:moveTo>
                    <a:pt x="1" y="2945"/>
                  </a:moveTo>
                  <a:lnTo>
                    <a:pt x="8088" y="1"/>
                  </a:lnTo>
                </a:path>
              </a:pathLst>
            </a:custGeom>
            <a:noFill/>
            <a:ln w="1275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2"/>
            <p:cNvSpPr/>
            <p:nvPr/>
          </p:nvSpPr>
          <p:spPr>
            <a:xfrm>
              <a:off x="3829955" y="3254403"/>
              <a:ext cx="97360" cy="93460"/>
            </a:xfrm>
            <a:custGeom>
              <a:avLst/>
              <a:gdLst/>
              <a:ahLst/>
              <a:cxnLst/>
              <a:rect l="l" t="t" r="r" b="b"/>
              <a:pathLst>
                <a:path w="4868" h="4673" extrusionOk="0">
                  <a:moveTo>
                    <a:pt x="0" y="4672"/>
                  </a:moveTo>
                  <a:lnTo>
                    <a:pt x="4868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2"/>
            <p:cNvSpPr/>
            <p:nvPr/>
          </p:nvSpPr>
          <p:spPr>
            <a:xfrm>
              <a:off x="3829955" y="3254403"/>
              <a:ext cx="97360" cy="93460"/>
            </a:xfrm>
            <a:custGeom>
              <a:avLst/>
              <a:gdLst/>
              <a:ahLst/>
              <a:cxnLst/>
              <a:rect l="l" t="t" r="r" b="b"/>
              <a:pathLst>
                <a:path w="4868" h="4673" fill="none" extrusionOk="0">
                  <a:moveTo>
                    <a:pt x="0" y="4672"/>
                  </a:moveTo>
                  <a:lnTo>
                    <a:pt x="4868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2"/>
            <p:cNvSpPr/>
            <p:nvPr/>
          </p:nvSpPr>
          <p:spPr>
            <a:xfrm>
              <a:off x="3983835" y="3121723"/>
              <a:ext cx="45560" cy="65960"/>
            </a:xfrm>
            <a:custGeom>
              <a:avLst/>
              <a:gdLst/>
              <a:ahLst/>
              <a:cxnLst/>
              <a:rect l="l" t="t" r="r" b="b"/>
              <a:pathLst>
                <a:path w="2278" h="3298" extrusionOk="0">
                  <a:moveTo>
                    <a:pt x="0" y="3298"/>
                  </a:moveTo>
                  <a:lnTo>
                    <a:pt x="2277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2"/>
            <p:cNvSpPr/>
            <p:nvPr/>
          </p:nvSpPr>
          <p:spPr>
            <a:xfrm>
              <a:off x="3983835" y="3121723"/>
              <a:ext cx="45560" cy="65960"/>
            </a:xfrm>
            <a:custGeom>
              <a:avLst/>
              <a:gdLst/>
              <a:ahLst/>
              <a:cxnLst/>
              <a:rect l="l" t="t" r="r" b="b"/>
              <a:pathLst>
                <a:path w="2278" h="3298" fill="none" extrusionOk="0">
                  <a:moveTo>
                    <a:pt x="0" y="3298"/>
                  </a:moveTo>
                  <a:lnTo>
                    <a:pt x="2277" y="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2"/>
            <p:cNvSpPr/>
            <p:nvPr/>
          </p:nvSpPr>
          <p:spPr>
            <a:xfrm>
              <a:off x="1865575" y="3236342"/>
              <a:ext cx="49480" cy="55760"/>
            </a:xfrm>
            <a:custGeom>
              <a:avLst/>
              <a:gdLst/>
              <a:ahLst/>
              <a:cxnLst/>
              <a:rect l="l" t="t" r="r" b="b"/>
              <a:pathLst>
                <a:path w="2474" h="2788" extrusionOk="0">
                  <a:moveTo>
                    <a:pt x="0" y="1"/>
                  </a:moveTo>
                  <a:lnTo>
                    <a:pt x="2473" y="2788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2"/>
            <p:cNvSpPr/>
            <p:nvPr/>
          </p:nvSpPr>
          <p:spPr>
            <a:xfrm>
              <a:off x="1865575" y="3236342"/>
              <a:ext cx="49480" cy="55760"/>
            </a:xfrm>
            <a:custGeom>
              <a:avLst/>
              <a:gdLst/>
              <a:ahLst/>
              <a:cxnLst/>
              <a:rect l="l" t="t" r="r" b="b"/>
              <a:pathLst>
                <a:path w="2474" h="2788" fill="none" extrusionOk="0">
                  <a:moveTo>
                    <a:pt x="0" y="1"/>
                  </a:moveTo>
                  <a:lnTo>
                    <a:pt x="2473" y="2788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2"/>
            <p:cNvSpPr/>
            <p:nvPr/>
          </p:nvSpPr>
          <p:spPr>
            <a:xfrm>
              <a:off x="1571155" y="2719742"/>
              <a:ext cx="22000" cy="73820"/>
            </a:xfrm>
            <a:custGeom>
              <a:avLst/>
              <a:gdLst/>
              <a:ahLst/>
              <a:cxnLst/>
              <a:rect l="l" t="t" r="r" b="b"/>
              <a:pathLst>
                <a:path w="1100" h="3691" extrusionOk="0">
                  <a:moveTo>
                    <a:pt x="0" y="0"/>
                  </a:moveTo>
                  <a:lnTo>
                    <a:pt x="1099" y="369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2"/>
            <p:cNvSpPr/>
            <p:nvPr/>
          </p:nvSpPr>
          <p:spPr>
            <a:xfrm>
              <a:off x="1571155" y="2719742"/>
              <a:ext cx="22000" cy="73820"/>
            </a:xfrm>
            <a:custGeom>
              <a:avLst/>
              <a:gdLst/>
              <a:ahLst/>
              <a:cxnLst/>
              <a:rect l="l" t="t" r="r" b="b"/>
              <a:pathLst>
                <a:path w="1100" h="3691" fill="none" extrusionOk="0">
                  <a:moveTo>
                    <a:pt x="0" y="0"/>
                  </a:moveTo>
                  <a:lnTo>
                    <a:pt x="1099" y="369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2"/>
            <p:cNvSpPr/>
            <p:nvPr/>
          </p:nvSpPr>
          <p:spPr>
            <a:xfrm>
              <a:off x="1688135" y="2996103"/>
              <a:ext cx="40060" cy="71460"/>
            </a:xfrm>
            <a:custGeom>
              <a:avLst/>
              <a:gdLst/>
              <a:ahLst/>
              <a:cxnLst/>
              <a:rect l="l" t="t" r="r" b="b"/>
              <a:pathLst>
                <a:path w="2003" h="3573" extrusionOk="0">
                  <a:moveTo>
                    <a:pt x="0" y="0"/>
                  </a:moveTo>
                  <a:lnTo>
                    <a:pt x="2002" y="3573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2"/>
            <p:cNvSpPr/>
            <p:nvPr/>
          </p:nvSpPr>
          <p:spPr>
            <a:xfrm>
              <a:off x="1688135" y="2996103"/>
              <a:ext cx="40060" cy="71460"/>
            </a:xfrm>
            <a:custGeom>
              <a:avLst/>
              <a:gdLst/>
              <a:ahLst/>
              <a:cxnLst/>
              <a:rect l="l" t="t" r="r" b="b"/>
              <a:pathLst>
                <a:path w="2003" h="3573" fill="none" extrusionOk="0">
                  <a:moveTo>
                    <a:pt x="0" y="0"/>
                  </a:moveTo>
                  <a:lnTo>
                    <a:pt x="2002" y="3573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2"/>
            <p:cNvSpPr/>
            <p:nvPr/>
          </p:nvSpPr>
          <p:spPr>
            <a:xfrm>
              <a:off x="4237415" y="2524243"/>
              <a:ext cx="20440" cy="127200"/>
            </a:xfrm>
            <a:custGeom>
              <a:avLst/>
              <a:gdLst/>
              <a:ahLst/>
              <a:cxnLst/>
              <a:rect l="l" t="t" r="r" b="b"/>
              <a:pathLst>
                <a:path w="1022" h="6360" extrusionOk="0">
                  <a:moveTo>
                    <a:pt x="1" y="6360"/>
                  </a:moveTo>
                  <a:lnTo>
                    <a:pt x="1022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2"/>
            <p:cNvSpPr/>
            <p:nvPr/>
          </p:nvSpPr>
          <p:spPr>
            <a:xfrm>
              <a:off x="4237415" y="2524243"/>
              <a:ext cx="20440" cy="127200"/>
            </a:xfrm>
            <a:custGeom>
              <a:avLst/>
              <a:gdLst/>
              <a:ahLst/>
              <a:cxnLst/>
              <a:rect l="l" t="t" r="r" b="b"/>
              <a:pathLst>
                <a:path w="1022" h="6360" fill="none" extrusionOk="0">
                  <a:moveTo>
                    <a:pt x="1" y="6360"/>
                  </a:moveTo>
                  <a:lnTo>
                    <a:pt x="1022" y="0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2"/>
            <p:cNvSpPr/>
            <p:nvPr/>
          </p:nvSpPr>
          <p:spPr>
            <a:xfrm>
              <a:off x="4167555" y="1870222"/>
              <a:ext cx="40840" cy="117020"/>
            </a:xfrm>
            <a:custGeom>
              <a:avLst/>
              <a:gdLst/>
              <a:ahLst/>
              <a:cxnLst/>
              <a:rect l="l" t="t" r="r" b="b"/>
              <a:pathLst>
                <a:path w="2042" h="5851" extrusionOk="0">
                  <a:moveTo>
                    <a:pt x="2041" y="5850"/>
                  </a:moveTo>
                  <a:lnTo>
                    <a:pt x="0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2"/>
            <p:cNvSpPr/>
            <p:nvPr/>
          </p:nvSpPr>
          <p:spPr>
            <a:xfrm>
              <a:off x="4167555" y="1870222"/>
              <a:ext cx="40840" cy="117020"/>
            </a:xfrm>
            <a:custGeom>
              <a:avLst/>
              <a:gdLst/>
              <a:ahLst/>
              <a:cxnLst/>
              <a:rect l="l" t="t" r="r" b="b"/>
              <a:pathLst>
                <a:path w="2042" h="5851" fill="none" extrusionOk="0">
                  <a:moveTo>
                    <a:pt x="2041" y="5850"/>
                  </a:moveTo>
                  <a:lnTo>
                    <a:pt x="0" y="1"/>
                  </a:ln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2"/>
            <p:cNvSpPr/>
            <p:nvPr/>
          </p:nvSpPr>
          <p:spPr>
            <a:xfrm>
              <a:off x="4186395" y="2768423"/>
              <a:ext cx="22000" cy="62820"/>
            </a:xfrm>
            <a:custGeom>
              <a:avLst/>
              <a:gdLst/>
              <a:ahLst/>
              <a:cxnLst/>
              <a:rect l="l" t="t" r="r" b="b"/>
              <a:pathLst>
                <a:path w="1100" h="3141" extrusionOk="0">
                  <a:moveTo>
                    <a:pt x="0" y="3141"/>
                  </a:moveTo>
                  <a:lnTo>
                    <a:pt x="1099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2"/>
            <p:cNvSpPr/>
            <p:nvPr/>
          </p:nvSpPr>
          <p:spPr>
            <a:xfrm>
              <a:off x="4186395" y="2768423"/>
              <a:ext cx="22000" cy="62820"/>
            </a:xfrm>
            <a:custGeom>
              <a:avLst/>
              <a:gdLst/>
              <a:ahLst/>
              <a:cxnLst/>
              <a:rect l="l" t="t" r="r" b="b"/>
              <a:pathLst>
                <a:path w="1100" h="3141" fill="none" extrusionOk="0">
                  <a:moveTo>
                    <a:pt x="0" y="3141"/>
                  </a:moveTo>
                  <a:lnTo>
                    <a:pt x="1099" y="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2"/>
            <p:cNvSpPr/>
            <p:nvPr/>
          </p:nvSpPr>
          <p:spPr>
            <a:xfrm>
              <a:off x="4267255" y="2367223"/>
              <a:ext cx="800" cy="60460"/>
            </a:xfrm>
            <a:custGeom>
              <a:avLst/>
              <a:gdLst/>
              <a:ahLst/>
              <a:cxnLst/>
              <a:rect l="l" t="t" r="r" b="b"/>
              <a:pathLst>
                <a:path w="40" h="3023" extrusionOk="0">
                  <a:moveTo>
                    <a:pt x="1" y="3023"/>
                  </a:moveTo>
                  <a:lnTo>
                    <a:pt x="40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2"/>
            <p:cNvSpPr/>
            <p:nvPr/>
          </p:nvSpPr>
          <p:spPr>
            <a:xfrm>
              <a:off x="4267255" y="2367223"/>
              <a:ext cx="800" cy="60460"/>
            </a:xfrm>
            <a:custGeom>
              <a:avLst/>
              <a:gdLst/>
              <a:ahLst/>
              <a:cxnLst/>
              <a:rect l="l" t="t" r="r" b="b"/>
              <a:pathLst>
                <a:path w="40" h="3023" fill="none" extrusionOk="0">
                  <a:moveTo>
                    <a:pt x="1" y="3023"/>
                  </a:moveTo>
                  <a:lnTo>
                    <a:pt x="40" y="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2"/>
            <p:cNvSpPr/>
            <p:nvPr/>
          </p:nvSpPr>
          <p:spPr>
            <a:xfrm>
              <a:off x="4250775" y="2133243"/>
              <a:ext cx="11800" cy="68340"/>
            </a:xfrm>
            <a:custGeom>
              <a:avLst/>
              <a:gdLst/>
              <a:ahLst/>
              <a:cxnLst/>
              <a:rect l="l" t="t" r="r" b="b"/>
              <a:pathLst>
                <a:path w="590" h="3417" extrusionOk="0">
                  <a:moveTo>
                    <a:pt x="589" y="3416"/>
                  </a:moveTo>
                  <a:lnTo>
                    <a:pt x="0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2"/>
            <p:cNvSpPr/>
            <p:nvPr/>
          </p:nvSpPr>
          <p:spPr>
            <a:xfrm>
              <a:off x="4250775" y="2133243"/>
              <a:ext cx="11800" cy="68340"/>
            </a:xfrm>
            <a:custGeom>
              <a:avLst/>
              <a:gdLst/>
              <a:ahLst/>
              <a:cxnLst/>
              <a:rect l="l" t="t" r="r" b="b"/>
              <a:pathLst>
                <a:path w="590" h="3417" fill="none" extrusionOk="0">
                  <a:moveTo>
                    <a:pt x="589" y="3416"/>
                  </a:moveTo>
                  <a:lnTo>
                    <a:pt x="0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2"/>
            <p:cNvSpPr/>
            <p:nvPr/>
          </p:nvSpPr>
          <p:spPr>
            <a:xfrm>
              <a:off x="1503635" y="2322463"/>
              <a:ext cx="3940" cy="69900"/>
            </a:xfrm>
            <a:custGeom>
              <a:avLst/>
              <a:gdLst/>
              <a:ahLst/>
              <a:cxnLst/>
              <a:rect l="l" t="t" r="r" b="b"/>
              <a:pathLst>
                <a:path w="197" h="3495" extrusionOk="0">
                  <a:moveTo>
                    <a:pt x="196" y="3494"/>
                  </a:moveTo>
                  <a:lnTo>
                    <a:pt x="0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2"/>
            <p:cNvSpPr/>
            <p:nvPr/>
          </p:nvSpPr>
          <p:spPr>
            <a:xfrm>
              <a:off x="1503635" y="2322463"/>
              <a:ext cx="3940" cy="69900"/>
            </a:xfrm>
            <a:custGeom>
              <a:avLst/>
              <a:gdLst/>
              <a:ahLst/>
              <a:cxnLst/>
              <a:rect l="l" t="t" r="r" b="b"/>
              <a:pathLst>
                <a:path w="197" h="3495" fill="none" extrusionOk="0">
                  <a:moveTo>
                    <a:pt x="196" y="3494"/>
                  </a:moveTo>
                  <a:lnTo>
                    <a:pt x="0" y="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2"/>
            <p:cNvSpPr/>
            <p:nvPr/>
          </p:nvSpPr>
          <p:spPr>
            <a:xfrm>
              <a:off x="1510695" y="2132463"/>
              <a:ext cx="13360" cy="84820"/>
            </a:xfrm>
            <a:custGeom>
              <a:avLst/>
              <a:gdLst/>
              <a:ahLst/>
              <a:cxnLst/>
              <a:rect l="l" t="t" r="r" b="b"/>
              <a:pathLst>
                <a:path w="668" h="4241" extrusionOk="0">
                  <a:moveTo>
                    <a:pt x="0" y="4240"/>
                  </a:moveTo>
                  <a:lnTo>
                    <a:pt x="668" y="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2"/>
            <p:cNvSpPr/>
            <p:nvPr/>
          </p:nvSpPr>
          <p:spPr>
            <a:xfrm>
              <a:off x="1510695" y="2132463"/>
              <a:ext cx="13360" cy="84820"/>
            </a:xfrm>
            <a:custGeom>
              <a:avLst/>
              <a:gdLst/>
              <a:ahLst/>
              <a:cxnLst/>
              <a:rect l="l" t="t" r="r" b="b"/>
              <a:pathLst>
                <a:path w="668" h="4241" fill="none" extrusionOk="0">
                  <a:moveTo>
                    <a:pt x="0" y="4240"/>
                  </a:moveTo>
                  <a:lnTo>
                    <a:pt x="668" y="0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2"/>
            <p:cNvSpPr/>
            <p:nvPr/>
          </p:nvSpPr>
          <p:spPr>
            <a:xfrm>
              <a:off x="1609615" y="1780722"/>
              <a:ext cx="43200" cy="81680"/>
            </a:xfrm>
            <a:custGeom>
              <a:avLst/>
              <a:gdLst/>
              <a:ahLst/>
              <a:cxnLst/>
              <a:rect l="l" t="t" r="r" b="b"/>
              <a:pathLst>
                <a:path w="2160" h="4084" extrusionOk="0">
                  <a:moveTo>
                    <a:pt x="2160" y="1"/>
                  </a:moveTo>
                  <a:lnTo>
                    <a:pt x="1" y="4083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2"/>
            <p:cNvSpPr/>
            <p:nvPr/>
          </p:nvSpPr>
          <p:spPr>
            <a:xfrm>
              <a:off x="1609615" y="1780722"/>
              <a:ext cx="43200" cy="81680"/>
            </a:xfrm>
            <a:custGeom>
              <a:avLst/>
              <a:gdLst/>
              <a:ahLst/>
              <a:cxnLst/>
              <a:rect l="l" t="t" r="r" b="b"/>
              <a:pathLst>
                <a:path w="2160" h="4084" fill="none" extrusionOk="0">
                  <a:moveTo>
                    <a:pt x="2160" y="1"/>
                  </a:moveTo>
                  <a:lnTo>
                    <a:pt x="1" y="4083"/>
                  </a:lnTo>
                </a:path>
              </a:pathLst>
            </a:custGeom>
            <a:noFill/>
            <a:ln w="21600" cap="rnd" cmpd="sng">
              <a:solidFill>
                <a:srgbClr val="0B0B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1694415" y="1680222"/>
              <a:ext cx="23560" cy="33780"/>
            </a:xfrm>
            <a:custGeom>
              <a:avLst/>
              <a:gdLst/>
              <a:ahLst/>
              <a:cxnLst/>
              <a:rect l="l" t="t" r="r" b="b"/>
              <a:pathLst>
                <a:path w="1178" h="1689" extrusionOk="0">
                  <a:moveTo>
                    <a:pt x="0" y="1689"/>
                  </a:moveTo>
                  <a:lnTo>
                    <a:pt x="1178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2"/>
            <p:cNvSpPr/>
            <p:nvPr/>
          </p:nvSpPr>
          <p:spPr>
            <a:xfrm>
              <a:off x="1694415" y="1680222"/>
              <a:ext cx="23560" cy="33780"/>
            </a:xfrm>
            <a:custGeom>
              <a:avLst/>
              <a:gdLst/>
              <a:ahLst/>
              <a:cxnLst/>
              <a:rect l="l" t="t" r="r" b="b"/>
              <a:pathLst>
                <a:path w="1178" h="1689" fill="none" extrusionOk="0">
                  <a:moveTo>
                    <a:pt x="0" y="1689"/>
                  </a:moveTo>
                  <a:lnTo>
                    <a:pt x="1178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2"/>
            <p:cNvSpPr/>
            <p:nvPr/>
          </p:nvSpPr>
          <p:spPr>
            <a:xfrm>
              <a:off x="1969995" y="1388943"/>
              <a:ext cx="19640" cy="18860"/>
            </a:xfrm>
            <a:custGeom>
              <a:avLst/>
              <a:gdLst/>
              <a:ahLst/>
              <a:cxnLst/>
              <a:rect l="l" t="t" r="r" b="b"/>
              <a:pathLst>
                <a:path w="982" h="943" extrusionOk="0">
                  <a:moveTo>
                    <a:pt x="0" y="943"/>
                  </a:moveTo>
                  <a:lnTo>
                    <a:pt x="982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2"/>
            <p:cNvSpPr/>
            <p:nvPr/>
          </p:nvSpPr>
          <p:spPr>
            <a:xfrm>
              <a:off x="1969995" y="1388943"/>
              <a:ext cx="19640" cy="18860"/>
            </a:xfrm>
            <a:custGeom>
              <a:avLst/>
              <a:gdLst/>
              <a:ahLst/>
              <a:cxnLst/>
              <a:rect l="l" t="t" r="r" b="b"/>
              <a:pathLst>
                <a:path w="982" h="943" fill="none" extrusionOk="0">
                  <a:moveTo>
                    <a:pt x="0" y="943"/>
                  </a:moveTo>
                  <a:lnTo>
                    <a:pt x="982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2"/>
            <p:cNvSpPr/>
            <p:nvPr/>
          </p:nvSpPr>
          <p:spPr>
            <a:xfrm>
              <a:off x="1833375" y="1516143"/>
              <a:ext cx="21220" cy="23560"/>
            </a:xfrm>
            <a:custGeom>
              <a:avLst/>
              <a:gdLst/>
              <a:ahLst/>
              <a:cxnLst/>
              <a:rect l="l" t="t" r="r" b="b"/>
              <a:pathLst>
                <a:path w="1061" h="1178" extrusionOk="0">
                  <a:moveTo>
                    <a:pt x="1061" y="0"/>
                  </a:moveTo>
                  <a:lnTo>
                    <a:pt x="1" y="1178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2"/>
            <p:cNvSpPr/>
            <p:nvPr/>
          </p:nvSpPr>
          <p:spPr>
            <a:xfrm>
              <a:off x="1833375" y="1516143"/>
              <a:ext cx="21220" cy="23560"/>
            </a:xfrm>
            <a:custGeom>
              <a:avLst/>
              <a:gdLst/>
              <a:ahLst/>
              <a:cxnLst/>
              <a:rect l="l" t="t" r="r" b="b"/>
              <a:pathLst>
                <a:path w="1061" h="1178" fill="none" extrusionOk="0">
                  <a:moveTo>
                    <a:pt x="1061" y="0"/>
                  </a:moveTo>
                  <a:lnTo>
                    <a:pt x="1" y="1178"/>
                  </a:lnTo>
                </a:path>
              </a:pathLst>
            </a:custGeom>
            <a:noFill/>
            <a:ln w="21600" cap="rnd" cmpd="sng">
              <a:solidFill>
                <a:srgbClr val="0B0B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2059495" y="1329283"/>
              <a:ext cx="27500" cy="14940"/>
            </a:xfrm>
            <a:custGeom>
              <a:avLst/>
              <a:gdLst/>
              <a:ahLst/>
              <a:cxnLst/>
              <a:rect l="l" t="t" r="r" b="b"/>
              <a:pathLst>
                <a:path w="1375" h="747" extrusionOk="0">
                  <a:moveTo>
                    <a:pt x="1374" y="0"/>
                  </a:moveTo>
                  <a:lnTo>
                    <a:pt x="0" y="746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2"/>
            <p:cNvSpPr/>
            <p:nvPr/>
          </p:nvSpPr>
          <p:spPr>
            <a:xfrm>
              <a:off x="2059495" y="1329283"/>
              <a:ext cx="27500" cy="14940"/>
            </a:xfrm>
            <a:custGeom>
              <a:avLst/>
              <a:gdLst/>
              <a:ahLst/>
              <a:cxnLst/>
              <a:rect l="l" t="t" r="r" b="b"/>
              <a:pathLst>
                <a:path w="1375" h="747" fill="none" extrusionOk="0">
                  <a:moveTo>
                    <a:pt x="1374" y="0"/>
                  </a:moveTo>
                  <a:lnTo>
                    <a:pt x="0" y="746"/>
                  </a:lnTo>
                </a:path>
              </a:pathLst>
            </a:custGeom>
            <a:noFill/>
            <a:ln w="21600" cap="rnd" cmpd="sng">
              <a:solidFill>
                <a:srgbClr val="0B0B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2"/>
            <p:cNvSpPr/>
            <p:nvPr/>
          </p:nvSpPr>
          <p:spPr>
            <a:xfrm>
              <a:off x="4076475" y="1707703"/>
              <a:ext cx="20440" cy="34580"/>
            </a:xfrm>
            <a:custGeom>
              <a:avLst/>
              <a:gdLst/>
              <a:ahLst/>
              <a:cxnLst/>
              <a:rect l="l" t="t" r="r" b="b"/>
              <a:pathLst>
                <a:path w="1022" h="1729" extrusionOk="0">
                  <a:moveTo>
                    <a:pt x="1021" y="1728"/>
                  </a:moveTo>
                  <a:lnTo>
                    <a:pt x="0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2"/>
            <p:cNvSpPr/>
            <p:nvPr/>
          </p:nvSpPr>
          <p:spPr>
            <a:xfrm>
              <a:off x="4076475" y="1707703"/>
              <a:ext cx="20440" cy="34580"/>
            </a:xfrm>
            <a:custGeom>
              <a:avLst/>
              <a:gdLst/>
              <a:ahLst/>
              <a:cxnLst/>
              <a:rect l="l" t="t" r="r" b="b"/>
              <a:pathLst>
                <a:path w="1022" h="1729" fill="none" extrusionOk="0">
                  <a:moveTo>
                    <a:pt x="1021" y="1728"/>
                  </a:moveTo>
                  <a:lnTo>
                    <a:pt x="0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2"/>
            <p:cNvSpPr/>
            <p:nvPr/>
          </p:nvSpPr>
          <p:spPr>
            <a:xfrm>
              <a:off x="4008175" y="1615843"/>
              <a:ext cx="26700" cy="33000"/>
            </a:xfrm>
            <a:custGeom>
              <a:avLst/>
              <a:gdLst/>
              <a:ahLst/>
              <a:cxnLst/>
              <a:rect l="l" t="t" r="r" b="b"/>
              <a:pathLst>
                <a:path w="1335" h="1650" extrusionOk="0">
                  <a:moveTo>
                    <a:pt x="0" y="1"/>
                  </a:moveTo>
                  <a:lnTo>
                    <a:pt x="1335" y="1650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2"/>
            <p:cNvSpPr/>
            <p:nvPr/>
          </p:nvSpPr>
          <p:spPr>
            <a:xfrm>
              <a:off x="4008175" y="1615843"/>
              <a:ext cx="26700" cy="33000"/>
            </a:xfrm>
            <a:custGeom>
              <a:avLst/>
              <a:gdLst/>
              <a:ahLst/>
              <a:cxnLst/>
              <a:rect l="l" t="t" r="r" b="b"/>
              <a:pathLst>
                <a:path w="1335" h="1650" fill="none" extrusionOk="0">
                  <a:moveTo>
                    <a:pt x="0" y="1"/>
                  </a:moveTo>
                  <a:lnTo>
                    <a:pt x="1335" y="1650"/>
                  </a:lnTo>
                </a:path>
              </a:pathLst>
            </a:custGeom>
            <a:noFill/>
            <a:ln w="21600" cap="rnd" cmpd="sng">
              <a:solidFill>
                <a:srgbClr val="0B0B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2"/>
            <p:cNvSpPr/>
            <p:nvPr/>
          </p:nvSpPr>
          <p:spPr>
            <a:xfrm>
              <a:off x="3811895" y="1418783"/>
              <a:ext cx="18860" cy="15720"/>
            </a:xfrm>
            <a:custGeom>
              <a:avLst/>
              <a:gdLst/>
              <a:ahLst/>
              <a:cxnLst/>
              <a:rect l="l" t="t" r="r" b="b"/>
              <a:pathLst>
                <a:path w="943" h="786" extrusionOk="0">
                  <a:moveTo>
                    <a:pt x="942" y="786"/>
                  </a:moveTo>
                  <a:lnTo>
                    <a:pt x="0" y="1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2"/>
            <p:cNvSpPr/>
            <p:nvPr/>
          </p:nvSpPr>
          <p:spPr>
            <a:xfrm>
              <a:off x="3811895" y="1418783"/>
              <a:ext cx="18860" cy="15720"/>
            </a:xfrm>
            <a:custGeom>
              <a:avLst/>
              <a:gdLst/>
              <a:ahLst/>
              <a:cxnLst/>
              <a:rect l="l" t="t" r="r" b="b"/>
              <a:pathLst>
                <a:path w="943" h="786" fill="none" extrusionOk="0">
                  <a:moveTo>
                    <a:pt x="942" y="786"/>
                  </a:moveTo>
                  <a:lnTo>
                    <a:pt x="0" y="1"/>
                  </a:lnTo>
                </a:path>
              </a:pathLst>
            </a:custGeom>
            <a:noFill/>
            <a:ln w="21600" cap="rnd" cmpd="sng">
              <a:solidFill>
                <a:srgbClr val="FB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3695695" y="1332423"/>
              <a:ext cx="18860" cy="14940"/>
            </a:xfrm>
            <a:custGeom>
              <a:avLst/>
              <a:gdLst/>
              <a:ahLst/>
              <a:cxnLst/>
              <a:rect l="l" t="t" r="r" b="b"/>
              <a:pathLst>
                <a:path w="943" h="747" extrusionOk="0">
                  <a:moveTo>
                    <a:pt x="0" y="0"/>
                  </a:moveTo>
                  <a:lnTo>
                    <a:pt x="942" y="746"/>
                  </a:lnTo>
                </a:path>
              </a:pathLst>
            </a:cu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3695695" y="1332423"/>
              <a:ext cx="18860" cy="14940"/>
            </a:xfrm>
            <a:custGeom>
              <a:avLst/>
              <a:gdLst/>
              <a:ahLst/>
              <a:cxnLst/>
              <a:rect l="l" t="t" r="r" b="b"/>
              <a:pathLst>
                <a:path w="943" h="747" fill="none" extrusionOk="0">
                  <a:moveTo>
                    <a:pt x="0" y="0"/>
                  </a:moveTo>
                  <a:lnTo>
                    <a:pt x="942" y="746"/>
                  </a:lnTo>
                </a:path>
              </a:pathLst>
            </a:custGeom>
            <a:noFill/>
            <a:ln w="21600" cap="rnd" cmpd="sng">
              <a:solidFill>
                <a:srgbClr val="0B0B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2234575" y="3413782"/>
              <a:ext cx="364320" cy="156260"/>
            </a:xfrm>
            <a:custGeom>
              <a:avLst/>
              <a:gdLst/>
              <a:ahLst/>
              <a:cxnLst/>
              <a:rect l="l" t="t" r="r" b="b"/>
              <a:pathLst>
                <a:path w="18216" h="7813" fill="none" extrusionOk="0">
                  <a:moveTo>
                    <a:pt x="1" y="7813"/>
                  </a:moveTo>
                  <a:cubicBezTo>
                    <a:pt x="2434" y="3102"/>
                    <a:pt x="4122" y="40"/>
                    <a:pt x="5889" y="433"/>
                  </a:cubicBezTo>
                  <a:cubicBezTo>
                    <a:pt x="6831" y="668"/>
                    <a:pt x="8362" y="1"/>
                    <a:pt x="9265" y="629"/>
                  </a:cubicBezTo>
                  <a:cubicBezTo>
                    <a:pt x="12091" y="3652"/>
                    <a:pt x="13465" y="5418"/>
                    <a:pt x="18215" y="6674"/>
                  </a:cubicBez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2"/>
            <p:cNvSpPr/>
            <p:nvPr/>
          </p:nvSpPr>
          <p:spPr>
            <a:xfrm>
              <a:off x="1692835" y="2934083"/>
              <a:ext cx="622620" cy="1260920"/>
            </a:xfrm>
            <a:custGeom>
              <a:avLst/>
              <a:gdLst/>
              <a:ahLst/>
              <a:cxnLst/>
              <a:rect l="l" t="t" r="r" b="b"/>
              <a:pathLst>
                <a:path w="31131" h="63046" fill="none" extrusionOk="0">
                  <a:moveTo>
                    <a:pt x="1" y="62849"/>
                  </a:moveTo>
                  <a:cubicBezTo>
                    <a:pt x="5300" y="63046"/>
                    <a:pt x="8990" y="61004"/>
                    <a:pt x="11778" y="59199"/>
                  </a:cubicBezTo>
                  <a:cubicBezTo>
                    <a:pt x="14800" y="57236"/>
                    <a:pt x="14526" y="52368"/>
                    <a:pt x="16253" y="49267"/>
                  </a:cubicBezTo>
                  <a:cubicBezTo>
                    <a:pt x="18019" y="43889"/>
                    <a:pt x="31131" y="27362"/>
                    <a:pt x="30424" y="22887"/>
                  </a:cubicBezTo>
                  <a:cubicBezTo>
                    <a:pt x="30150" y="22258"/>
                    <a:pt x="30228" y="21630"/>
                    <a:pt x="28697" y="21159"/>
                  </a:cubicBezTo>
                  <a:cubicBezTo>
                    <a:pt x="25674" y="20256"/>
                    <a:pt x="19629" y="19510"/>
                    <a:pt x="13701" y="13544"/>
                  </a:cubicBezTo>
                  <a:cubicBezTo>
                    <a:pt x="10796" y="10089"/>
                    <a:pt x="6714" y="5103"/>
                    <a:pt x="3534" y="0"/>
                  </a:cubicBezTo>
                </a:path>
              </a:pathLst>
            </a:custGeom>
            <a:noFill/>
            <a:ln w="21600" cap="rnd" cmpd="sng">
              <a:solidFill>
                <a:srgbClr val="5B00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2"/>
            <p:cNvSpPr/>
            <p:nvPr/>
          </p:nvSpPr>
          <p:spPr>
            <a:xfrm>
              <a:off x="2246355" y="3414563"/>
              <a:ext cx="306220" cy="149980"/>
            </a:xfrm>
            <a:custGeom>
              <a:avLst/>
              <a:gdLst/>
              <a:ahLst/>
              <a:cxnLst/>
              <a:rect l="l" t="t" r="r" b="b"/>
              <a:pathLst>
                <a:path w="15311" h="7499" fill="none" extrusionOk="0">
                  <a:moveTo>
                    <a:pt x="0" y="7499"/>
                  </a:moveTo>
                  <a:cubicBezTo>
                    <a:pt x="0" y="7499"/>
                    <a:pt x="2709" y="2317"/>
                    <a:pt x="3965" y="1"/>
                  </a:cubicBezTo>
                  <a:cubicBezTo>
                    <a:pt x="4868" y="79"/>
                    <a:pt x="6909" y="1"/>
                    <a:pt x="8519" y="394"/>
                  </a:cubicBezTo>
                  <a:cubicBezTo>
                    <a:pt x="11149" y="2906"/>
                    <a:pt x="14211" y="5379"/>
                    <a:pt x="15310" y="5929"/>
                  </a:cubicBezTo>
                </a:path>
              </a:pathLst>
            </a:custGeom>
            <a:noFill/>
            <a:ln w="21600" cap="rnd" cmpd="sng">
              <a:solidFill>
                <a:srgbClr val="FF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2"/>
            <p:cNvSpPr/>
            <p:nvPr/>
          </p:nvSpPr>
          <p:spPr>
            <a:xfrm>
              <a:off x="1713255" y="2897182"/>
              <a:ext cx="584160" cy="1306460"/>
            </a:xfrm>
            <a:custGeom>
              <a:avLst/>
              <a:gdLst/>
              <a:ahLst/>
              <a:cxnLst/>
              <a:rect l="l" t="t" r="r" b="b"/>
              <a:pathLst>
                <a:path w="29208" h="65323" fill="none" extrusionOk="0">
                  <a:moveTo>
                    <a:pt x="0" y="65323"/>
                  </a:moveTo>
                  <a:cubicBezTo>
                    <a:pt x="3023" y="64027"/>
                    <a:pt x="4201" y="64027"/>
                    <a:pt x="7184" y="62496"/>
                  </a:cubicBezTo>
                  <a:cubicBezTo>
                    <a:pt x="10129" y="61004"/>
                    <a:pt x="11306" y="60612"/>
                    <a:pt x="12209" y="58413"/>
                  </a:cubicBezTo>
                  <a:cubicBezTo>
                    <a:pt x="14996" y="51504"/>
                    <a:pt x="26184" y="34389"/>
                    <a:pt x="26184" y="34389"/>
                  </a:cubicBezTo>
                  <a:cubicBezTo>
                    <a:pt x="26184" y="34389"/>
                    <a:pt x="29207" y="29285"/>
                    <a:pt x="29168" y="25438"/>
                  </a:cubicBezTo>
                  <a:cubicBezTo>
                    <a:pt x="28579" y="24378"/>
                    <a:pt x="28108" y="23475"/>
                    <a:pt x="27872" y="22298"/>
                  </a:cubicBezTo>
                  <a:cubicBezTo>
                    <a:pt x="27676" y="21944"/>
                    <a:pt x="25635" y="21552"/>
                    <a:pt x="24810" y="21395"/>
                  </a:cubicBezTo>
                  <a:cubicBezTo>
                    <a:pt x="19668" y="20413"/>
                    <a:pt x="8009" y="11541"/>
                    <a:pt x="1571" y="0"/>
                  </a:cubicBezTo>
                </a:path>
              </a:pathLst>
            </a:custGeom>
            <a:noFill/>
            <a:ln w="21600" cap="rnd" cmpd="sng">
              <a:solidFill>
                <a:srgbClr val="FF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2"/>
            <p:cNvSpPr/>
            <p:nvPr/>
          </p:nvSpPr>
          <p:spPr>
            <a:xfrm>
              <a:off x="2108955" y="2821803"/>
              <a:ext cx="233200" cy="84020"/>
            </a:xfrm>
            <a:custGeom>
              <a:avLst/>
              <a:gdLst/>
              <a:ahLst/>
              <a:cxnLst/>
              <a:rect l="l" t="t" r="r" b="b"/>
              <a:pathLst>
                <a:path w="11660" h="4201" fill="none" extrusionOk="0">
                  <a:moveTo>
                    <a:pt x="1" y="4201"/>
                  </a:moveTo>
                  <a:cubicBezTo>
                    <a:pt x="1" y="4201"/>
                    <a:pt x="7420" y="0"/>
                    <a:pt x="11660" y="825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2"/>
            <p:cNvSpPr/>
            <p:nvPr/>
          </p:nvSpPr>
          <p:spPr>
            <a:xfrm>
              <a:off x="2137215" y="2139523"/>
              <a:ext cx="205720" cy="404360"/>
            </a:xfrm>
            <a:custGeom>
              <a:avLst/>
              <a:gdLst/>
              <a:ahLst/>
              <a:cxnLst/>
              <a:rect l="l" t="t" r="r" b="b"/>
              <a:pathLst>
                <a:path w="10286" h="20218" fill="none" extrusionOk="0">
                  <a:moveTo>
                    <a:pt x="707" y="20218"/>
                  </a:moveTo>
                  <a:cubicBezTo>
                    <a:pt x="1" y="16410"/>
                    <a:pt x="3887" y="5065"/>
                    <a:pt x="10286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2"/>
            <p:cNvSpPr/>
            <p:nvPr/>
          </p:nvSpPr>
          <p:spPr>
            <a:xfrm>
              <a:off x="2229855" y="2214123"/>
              <a:ext cx="250480" cy="65180"/>
            </a:xfrm>
            <a:custGeom>
              <a:avLst/>
              <a:gdLst/>
              <a:ahLst/>
              <a:cxnLst/>
              <a:rect l="l" t="t" r="r" b="b"/>
              <a:pathLst>
                <a:path w="12524" h="3259" fill="none" extrusionOk="0">
                  <a:moveTo>
                    <a:pt x="1" y="3258"/>
                  </a:moveTo>
                  <a:cubicBezTo>
                    <a:pt x="1" y="3258"/>
                    <a:pt x="11032" y="1099"/>
                    <a:pt x="12524" y="0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1726595" y="2284783"/>
              <a:ext cx="145280" cy="121700"/>
            </a:xfrm>
            <a:custGeom>
              <a:avLst/>
              <a:gdLst/>
              <a:ahLst/>
              <a:cxnLst/>
              <a:rect l="l" t="t" r="r" b="b"/>
              <a:pathLst>
                <a:path w="7264" h="6085" fill="none" extrusionOk="0">
                  <a:moveTo>
                    <a:pt x="7263" y="6046"/>
                  </a:moveTo>
                  <a:cubicBezTo>
                    <a:pt x="7263" y="6046"/>
                    <a:pt x="1650" y="6085"/>
                    <a:pt x="1" y="0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2056355" y="2120682"/>
              <a:ext cx="119360" cy="274820"/>
            </a:xfrm>
            <a:custGeom>
              <a:avLst/>
              <a:gdLst/>
              <a:ahLst/>
              <a:cxnLst/>
              <a:rect l="l" t="t" r="r" b="b"/>
              <a:pathLst>
                <a:path w="5968" h="13741" fill="none" extrusionOk="0">
                  <a:moveTo>
                    <a:pt x="5967" y="13740"/>
                  </a:moveTo>
                  <a:cubicBezTo>
                    <a:pt x="3102" y="10129"/>
                    <a:pt x="3376" y="13151"/>
                    <a:pt x="0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2215735" y="2393903"/>
              <a:ext cx="231620" cy="314080"/>
            </a:xfrm>
            <a:custGeom>
              <a:avLst/>
              <a:gdLst/>
              <a:ahLst/>
              <a:cxnLst/>
              <a:rect l="l" t="t" r="r" b="b"/>
              <a:pathLst>
                <a:path w="11581" h="15704" fill="none" extrusionOk="0">
                  <a:moveTo>
                    <a:pt x="0" y="15703"/>
                  </a:moveTo>
                  <a:cubicBezTo>
                    <a:pt x="236" y="9108"/>
                    <a:pt x="10089" y="4319"/>
                    <a:pt x="11581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1850655" y="2654563"/>
              <a:ext cx="231620" cy="314080"/>
            </a:xfrm>
            <a:custGeom>
              <a:avLst/>
              <a:gdLst/>
              <a:ahLst/>
              <a:cxnLst/>
              <a:rect l="l" t="t" r="r" b="b"/>
              <a:pathLst>
                <a:path w="11581" h="15704" fill="none" extrusionOk="0">
                  <a:moveTo>
                    <a:pt x="11581" y="15703"/>
                  </a:moveTo>
                  <a:cubicBezTo>
                    <a:pt x="11581" y="15703"/>
                    <a:pt x="4358" y="707"/>
                    <a:pt x="0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35935" y="2167003"/>
              <a:ext cx="204940" cy="451480"/>
            </a:xfrm>
            <a:custGeom>
              <a:avLst/>
              <a:gdLst/>
              <a:ahLst/>
              <a:cxnLst/>
              <a:rect l="l" t="t" r="r" b="b"/>
              <a:pathLst>
                <a:path w="10247" h="22574" fill="none" extrusionOk="0">
                  <a:moveTo>
                    <a:pt x="2513" y="22573"/>
                  </a:moveTo>
                  <a:cubicBezTo>
                    <a:pt x="1" y="12877"/>
                    <a:pt x="7616" y="6596"/>
                    <a:pt x="10247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2099535" y="2334243"/>
              <a:ext cx="255960" cy="90300"/>
            </a:xfrm>
            <a:custGeom>
              <a:avLst/>
              <a:gdLst/>
              <a:ahLst/>
              <a:cxnLst/>
              <a:rect l="l" t="t" r="r" b="b"/>
              <a:pathLst>
                <a:path w="12798" h="4515" fill="none" extrusionOk="0">
                  <a:moveTo>
                    <a:pt x="0" y="4515"/>
                  </a:moveTo>
                  <a:cubicBezTo>
                    <a:pt x="5300" y="4122"/>
                    <a:pt x="9775" y="2120"/>
                    <a:pt x="12798" y="0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1676355" y="2536803"/>
              <a:ext cx="75380" cy="176680"/>
            </a:xfrm>
            <a:custGeom>
              <a:avLst/>
              <a:gdLst/>
              <a:ahLst/>
              <a:cxnLst/>
              <a:rect l="l" t="t" r="r" b="b"/>
              <a:pathLst>
                <a:path w="3769" h="8834" fill="none" extrusionOk="0">
                  <a:moveTo>
                    <a:pt x="3376" y="8558"/>
                  </a:moveTo>
                  <a:cubicBezTo>
                    <a:pt x="3769" y="8833"/>
                    <a:pt x="1257" y="3926"/>
                    <a:pt x="0" y="0"/>
                  </a:cubicBezTo>
                </a:path>
              </a:pathLst>
            </a:custGeom>
            <a:noFill/>
            <a:ln w="15700" cap="rnd" cmpd="sng">
              <a:solidFill>
                <a:srgbClr val="5555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1931515" y="2238463"/>
              <a:ext cx="146060" cy="244980"/>
            </a:xfrm>
            <a:custGeom>
              <a:avLst/>
              <a:gdLst/>
              <a:ahLst/>
              <a:cxnLst/>
              <a:rect l="l" t="t" r="r" b="b"/>
              <a:pathLst>
                <a:path w="7303" h="12249" fill="none" extrusionOk="0">
                  <a:moveTo>
                    <a:pt x="7302" y="12248"/>
                  </a:moveTo>
                  <a:cubicBezTo>
                    <a:pt x="6792" y="12170"/>
                    <a:pt x="1061" y="6203"/>
                    <a:pt x="1" y="0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1748575" y="2712663"/>
              <a:ext cx="307800" cy="282680"/>
            </a:xfrm>
            <a:custGeom>
              <a:avLst/>
              <a:gdLst/>
              <a:ahLst/>
              <a:cxnLst/>
              <a:rect l="l" t="t" r="r" b="b"/>
              <a:pathLst>
                <a:path w="15390" h="14134" fill="none" extrusionOk="0">
                  <a:moveTo>
                    <a:pt x="15389" y="14133"/>
                  </a:moveTo>
                  <a:cubicBezTo>
                    <a:pt x="15389" y="14133"/>
                    <a:pt x="3220" y="8362"/>
                    <a:pt x="1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79275" y="2246303"/>
              <a:ext cx="89540" cy="382380"/>
            </a:xfrm>
            <a:custGeom>
              <a:avLst/>
              <a:gdLst/>
              <a:ahLst/>
              <a:cxnLst/>
              <a:rect l="l" t="t" r="r" b="b"/>
              <a:pathLst>
                <a:path w="4477" h="19119" fill="none" extrusionOk="0">
                  <a:moveTo>
                    <a:pt x="1571" y="19118"/>
                  </a:moveTo>
                  <a:cubicBezTo>
                    <a:pt x="1571" y="19118"/>
                    <a:pt x="904" y="16528"/>
                    <a:pt x="197" y="9422"/>
                  </a:cubicBezTo>
                  <a:cubicBezTo>
                    <a:pt x="1" y="7813"/>
                    <a:pt x="4476" y="1649"/>
                    <a:pt x="4319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277995" y="2261223"/>
              <a:ext cx="111520" cy="195520"/>
            </a:xfrm>
            <a:custGeom>
              <a:avLst/>
              <a:gdLst/>
              <a:ahLst/>
              <a:cxnLst/>
              <a:rect l="l" t="t" r="r" b="b"/>
              <a:pathLst>
                <a:path w="5576" h="9776" fill="none" extrusionOk="0">
                  <a:moveTo>
                    <a:pt x="5575" y="9775"/>
                  </a:moveTo>
                  <a:cubicBezTo>
                    <a:pt x="5575" y="9775"/>
                    <a:pt x="3534" y="2474"/>
                    <a:pt x="1" y="0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298415" y="3122503"/>
              <a:ext cx="255980" cy="149980"/>
            </a:xfrm>
            <a:custGeom>
              <a:avLst/>
              <a:gdLst/>
              <a:ahLst/>
              <a:cxnLst/>
              <a:rect l="l" t="t" r="r" b="b"/>
              <a:pathLst>
                <a:path w="12799" h="7499" fill="none" extrusionOk="0">
                  <a:moveTo>
                    <a:pt x="1" y="1"/>
                  </a:moveTo>
                  <a:cubicBezTo>
                    <a:pt x="1" y="1"/>
                    <a:pt x="8715" y="7499"/>
                    <a:pt x="12798" y="3455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15395" y="2429243"/>
              <a:ext cx="290520" cy="193940"/>
            </a:xfrm>
            <a:custGeom>
              <a:avLst/>
              <a:gdLst/>
              <a:ahLst/>
              <a:cxnLst/>
              <a:rect l="l" t="t" r="r" b="b"/>
              <a:pathLst>
                <a:path w="14526" h="9697" fill="none" extrusionOk="0">
                  <a:moveTo>
                    <a:pt x="1" y="9697"/>
                  </a:moveTo>
                  <a:cubicBezTo>
                    <a:pt x="1" y="9697"/>
                    <a:pt x="8009" y="5457"/>
                    <a:pt x="14526" y="0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2855615" y="2802963"/>
              <a:ext cx="127200" cy="418480"/>
            </a:xfrm>
            <a:custGeom>
              <a:avLst/>
              <a:gdLst/>
              <a:ahLst/>
              <a:cxnLst/>
              <a:rect l="l" t="t" r="r" b="b"/>
              <a:pathLst>
                <a:path w="6360" h="20924" fill="none" extrusionOk="0">
                  <a:moveTo>
                    <a:pt x="0" y="20924"/>
                  </a:moveTo>
                  <a:cubicBezTo>
                    <a:pt x="0" y="20924"/>
                    <a:pt x="6360" y="11267"/>
                    <a:pt x="3376" y="0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50815" y="2624743"/>
              <a:ext cx="266960" cy="518980"/>
            </a:xfrm>
            <a:custGeom>
              <a:avLst/>
              <a:gdLst/>
              <a:ahLst/>
              <a:cxnLst/>
              <a:rect l="l" t="t" r="r" b="b"/>
              <a:pathLst>
                <a:path w="13348" h="25949" fill="none" extrusionOk="0">
                  <a:moveTo>
                    <a:pt x="0" y="25949"/>
                  </a:moveTo>
                  <a:cubicBezTo>
                    <a:pt x="0" y="25949"/>
                    <a:pt x="8558" y="18137"/>
                    <a:pt x="13348" y="0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3257595" y="2886963"/>
              <a:ext cx="666580" cy="466380"/>
            </a:xfrm>
            <a:custGeom>
              <a:avLst/>
              <a:gdLst/>
              <a:ahLst/>
              <a:cxnLst/>
              <a:rect l="l" t="t" r="r" b="b"/>
              <a:pathLst>
                <a:path w="33329" h="23319" fill="none" extrusionOk="0">
                  <a:moveTo>
                    <a:pt x="0" y="12681"/>
                  </a:moveTo>
                  <a:cubicBezTo>
                    <a:pt x="7655" y="23319"/>
                    <a:pt x="27519" y="14565"/>
                    <a:pt x="33329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3140615" y="2387623"/>
              <a:ext cx="125640" cy="387880"/>
            </a:xfrm>
            <a:custGeom>
              <a:avLst/>
              <a:gdLst/>
              <a:ahLst/>
              <a:cxnLst/>
              <a:rect l="l" t="t" r="r" b="b"/>
              <a:pathLst>
                <a:path w="6282" h="19394" fill="none" extrusionOk="0">
                  <a:moveTo>
                    <a:pt x="3415" y="19393"/>
                  </a:moveTo>
                  <a:cubicBezTo>
                    <a:pt x="0" y="12209"/>
                    <a:pt x="6281" y="7656"/>
                    <a:pt x="4750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3022055" y="2365643"/>
              <a:ext cx="170400" cy="254400"/>
            </a:xfrm>
            <a:custGeom>
              <a:avLst/>
              <a:gdLst/>
              <a:ahLst/>
              <a:cxnLst/>
              <a:rect l="l" t="t" r="r" b="b"/>
              <a:pathLst>
                <a:path w="8520" h="12720" fill="none" extrusionOk="0">
                  <a:moveTo>
                    <a:pt x="8519" y="12720"/>
                  </a:moveTo>
                  <a:cubicBezTo>
                    <a:pt x="5850" y="9540"/>
                    <a:pt x="3376" y="11817"/>
                    <a:pt x="0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3425615" y="2886183"/>
              <a:ext cx="194720" cy="342340"/>
            </a:xfrm>
            <a:custGeom>
              <a:avLst/>
              <a:gdLst/>
              <a:ahLst/>
              <a:cxnLst/>
              <a:rect l="l" t="t" r="r" b="b"/>
              <a:pathLst>
                <a:path w="9736" h="17117" fill="none" extrusionOk="0">
                  <a:moveTo>
                    <a:pt x="9736" y="0"/>
                  </a:moveTo>
                  <a:cubicBezTo>
                    <a:pt x="7969" y="1178"/>
                    <a:pt x="6988" y="5025"/>
                    <a:pt x="6595" y="6124"/>
                  </a:cubicBezTo>
                  <a:cubicBezTo>
                    <a:pt x="4829" y="11542"/>
                    <a:pt x="2395" y="11385"/>
                    <a:pt x="0" y="17116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3208915" y="2653783"/>
              <a:ext cx="394140" cy="112300"/>
            </a:xfrm>
            <a:custGeom>
              <a:avLst/>
              <a:gdLst/>
              <a:ahLst/>
              <a:cxnLst/>
              <a:rect l="l" t="t" r="r" b="b"/>
              <a:pathLst>
                <a:path w="19707" h="5615" fill="none" extrusionOk="0">
                  <a:moveTo>
                    <a:pt x="0" y="5614"/>
                  </a:moveTo>
                  <a:cubicBezTo>
                    <a:pt x="5496" y="1021"/>
                    <a:pt x="13033" y="1375"/>
                    <a:pt x="19707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2656975" y="2727583"/>
              <a:ext cx="149180" cy="482880"/>
            </a:xfrm>
            <a:custGeom>
              <a:avLst/>
              <a:gdLst/>
              <a:ahLst/>
              <a:cxnLst/>
              <a:rect l="l" t="t" r="r" b="b"/>
              <a:pathLst>
                <a:path w="7459" h="24144" fill="none" extrusionOk="0">
                  <a:moveTo>
                    <a:pt x="1060" y="24143"/>
                  </a:moveTo>
                  <a:cubicBezTo>
                    <a:pt x="1571" y="22730"/>
                    <a:pt x="0" y="17745"/>
                    <a:pt x="3573" y="9776"/>
                  </a:cubicBezTo>
                  <a:cubicBezTo>
                    <a:pt x="4436" y="7734"/>
                    <a:pt x="7459" y="6596"/>
                    <a:pt x="7302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029915" y="2766843"/>
              <a:ext cx="175880" cy="376100"/>
            </a:xfrm>
            <a:custGeom>
              <a:avLst/>
              <a:gdLst/>
              <a:ahLst/>
              <a:cxnLst/>
              <a:rect l="l" t="t" r="r" b="b"/>
              <a:pathLst>
                <a:path w="8794" h="18805" fill="none" extrusionOk="0">
                  <a:moveTo>
                    <a:pt x="0" y="18804"/>
                  </a:moveTo>
                  <a:cubicBezTo>
                    <a:pt x="1531" y="8401"/>
                    <a:pt x="8636" y="6674"/>
                    <a:pt x="8793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321975" y="2745643"/>
              <a:ext cx="310140" cy="146840"/>
            </a:xfrm>
            <a:custGeom>
              <a:avLst/>
              <a:gdLst/>
              <a:ahLst/>
              <a:cxnLst/>
              <a:rect l="l" t="t" r="r" b="b"/>
              <a:pathLst>
                <a:path w="15507" h="7342" fill="none" extrusionOk="0">
                  <a:moveTo>
                    <a:pt x="0" y="7106"/>
                  </a:moveTo>
                  <a:cubicBezTo>
                    <a:pt x="2787" y="7342"/>
                    <a:pt x="9500" y="5261"/>
                    <a:pt x="15506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1779195" y="2290263"/>
              <a:ext cx="364320" cy="253620"/>
            </a:xfrm>
            <a:custGeom>
              <a:avLst/>
              <a:gdLst/>
              <a:ahLst/>
              <a:cxnLst/>
              <a:rect l="l" t="t" r="r" b="b"/>
              <a:pathLst>
                <a:path w="18216" h="12681" fill="none" extrusionOk="0">
                  <a:moveTo>
                    <a:pt x="18216" y="12681"/>
                  </a:moveTo>
                  <a:cubicBezTo>
                    <a:pt x="12681" y="10404"/>
                    <a:pt x="1" y="5929"/>
                    <a:pt x="1885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1734455" y="2462223"/>
              <a:ext cx="353320" cy="179020"/>
            </a:xfrm>
            <a:custGeom>
              <a:avLst/>
              <a:gdLst/>
              <a:ahLst/>
              <a:cxnLst/>
              <a:rect l="l" t="t" r="r" b="b"/>
              <a:pathLst>
                <a:path w="17666" h="8951" fill="none" extrusionOk="0">
                  <a:moveTo>
                    <a:pt x="17666" y="8951"/>
                  </a:moveTo>
                  <a:cubicBezTo>
                    <a:pt x="15978" y="4868"/>
                    <a:pt x="3180" y="6595"/>
                    <a:pt x="0" y="0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479775" y="3075403"/>
              <a:ext cx="446760" cy="233200"/>
            </a:xfrm>
            <a:custGeom>
              <a:avLst/>
              <a:gdLst/>
              <a:ahLst/>
              <a:cxnLst/>
              <a:rect l="l" t="t" r="r" b="b"/>
              <a:pathLst>
                <a:path w="22338" h="11660" fill="none" extrusionOk="0">
                  <a:moveTo>
                    <a:pt x="1" y="7773"/>
                  </a:moveTo>
                  <a:cubicBezTo>
                    <a:pt x="4397" y="11659"/>
                    <a:pt x="15468" y="6163"/>
                    <a:pt x="22338" y="0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1516195" y="1919703"/>
              <a:ext cx="614760" cy="1516080"/>
            </a:xfrm>
            <a:custGeom>
              <a:avLst/>
              <a:gdLst/>
              <a:ahLst/>
              <a:cxnLst/>
              <a:rect l="l" t="t" r="r" b="b"/>
              <a:pathLst>
                <a:path w="30738" h="75804" fill="none" extrusionOk="0">
                  <a:moveTo>
                    <a:pt x="4201" y="0"/>
                  </a:moveTo>
                  <a:cubicBezTo>
                    <a:pt x="589" y="11345"/>
                    <a:pt x="0" y="21198"/>
                    <a:pt x="1256" y="30110"/>
                  </a:cubicBezTo>
                  <a:cubicBezTo>
                    <a:pt x="4161" y="50562"/>
                    <a:pt x="16566" y="65440"/>
                    <a:pt x="30738" y="75804"/>
                  </a:cubicBezTo>
                </a:path>
              </a:pathLst>
            </a:custGeom>
            <a:noFill/>
            <a:ln w="11775" cap="rnd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1515395" y="1883582"/>
              <a:ext cx="602220" cy="1539640"/>
            </a:xfrm>
            <a:custGeom>
              <a:avLst/>
              <a:gdLst/>
              <a:ahLst/>
              <a:cxnLst/>
              <a:rect l="l" t="t" r="r" b="b"/>
              <a:pathLst>
                <a:path w="30111" h="76982" fill="none" extrusionOk="0">
                  <a:moveTo>
                    <a:pt x="4829" y="0"/>
                  </a:moveTo>
                  <a:cubicBezTo>
                    <a:pt x="668" y="11502"/>
                    <a:pt x="1" y="22023"/>
                    <a:pt x="1336" y="31562"/>
                  </a:cubicBezTo>
                  <a:cubicBezTo>
                    <a:pt x="4241" y="52721"/>
                    <a:pt x="16292" y="67168"/>
                    <a:pt x="30110" y="76982"/>
                  </a:cubicBezTo>
                </a:path>
              </a:pathLst>
            </a:custGeom>
            <a:noFill/>
            <a:ln w="117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2494455" y="1955803"/>
              <a:ext cx="1758700" cy="1733580"/>
            </a:xfrm>
            <a:custGeom>
              <a:avLst/>
              <a:gdLst/>
              <a:ahLst/>
              <a:cxnLst/>
              <a:rect l="l" t="t" r="r" b="b"/>
              <a:pathLst>
                <a:path w="87935" h="86679" fill="none" extrusionOk="0">
                  <a:moveTo>
                    <a:pt x="84440" y="1"/>
                  </a:moveTo>
                  <a:cubicBezTo>
                    <a:pt x="85657" y="3024"/>
                    <a:pt x="87267" y="10993"/>
                    <a:pt x="87620" y="16645"/>
                  </a:cubicBezTo>
                  <a:cubicBezTo>
                    <a:pt x="87934" y="22416"/>
                    <a:pt x="87542" y="28265"/>
                    <a:pt x="86364" y="33918"/>
                  </a:cubicBezTo>
                  <a:cubicBezTo>
                    <a:pt x="85108" y="40003"/>
                    <a:pt x="83184" y="46088"/>
                    <a:pt x="80083" y="51466"/>
                  </a:cubicBezTo>
                  <a:cubicBezTo>
                    <a:pt x="74783" y="60730"/>
                    <a:pt x="67442" y="68974"/>
                    <a:pt x="58374" y="74313"/>
                  </a:cubicBezTo>
                  <a:cubicBezTo>
                    <a:pt x="49345" y="79573"/>
                    <a:pt x="43339" y="81889"/>
                    <a:pt x="34781" y="83695"/>
                  </a:cubicBezTo>
                  <a:cubicBezTo>
                    <a:pt x="20492" y="86679"/>
                    <a:pt x="6007" y="85697"/>
                    <a:pt x="0" y="82753"/>
                  </a:cubicBezTo>
                </a:path>
              </a:pathLst>
            </a:custGeom>
            <a:noFill/>
            <a:ln w="11775" cap="rnd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2522715" y="1916542"/>
              <a:ext cx="1732780" cy="1775200"/>
            </a:xfrm>
            <a:custGeom>
              <a:avLst/>
              <a:gdLst/>
              <a:ahLst/>
              <a:cxnLst/>
              <a:rect l="l" t="t" r="r" b="b"/>
              <a:pathLst>
                <a:path w="86639" h="88760" fill="none" extrusionOk="0">
                  <a:moveTo>
                    <a:pt x="82438" y="1"/>
                  </a:moveTo>
                  <a:cubicBezTo>
                    <a:pt x="83734" y="3024"/>
                    <a:pt x="85618" y="10914"/>
                    <a:pt x="86089" y="16528"/>
                  </a:cubicBezTo>
                  <a:cubicBezTo>
                    <a:pt x="86639" y="22299"/>
                    <a:pt x="86403" y="28148"/>
                    <a:pt x="85422" y="33840"/>
                  </a:cubicBezTo>
                  <a:cubicBezTo>
                    <a:pt x="84362" y="39964"/>
                    <a:pt x="82792" y="46206"/>
                    <a:pt x="79808" y="51662"/>
                  </a:cubicBezTo>
                  <a:cubicBezTo>
                    <a:pt x="74744" y="61045"/>
                    <a:pt x="67600" y="69720"/>
                    <a:pt x="58492" y="75334"/>
                  </a:cubicBezTo>
                  <a:cubicBezTo>
                    <a:pt x="49620" y="80830"/>
                    <a:pt x="43300" y="83342"/>
                    <a:pt x="34781" y="85383"/>
                  </a:cubicBezTo>
                  <a:cubicBezTo>
                    <a:pt x="20610" y="88759"/>
                    <a:pt x="6164" y="87660"/>
                    <a:pt x="1" y="85266"/>
                  </a:cubicBezTo>
                </a:path>
              </a:pathLst>
            </a:custGeom>
            <a:noFill/>
            <a:ln w="1177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3074655" y="3179043"/>
              <a:ext cx="69900" cy="124840"/>
            </a:xfrm>
            <a:custGeom>
              <a:avLst/>
              <a:gdLst/>
              <a:ahLst/>
              <a:cxnLst/>
              <a:rect l="l" t="t" r="r" b="b"/>
              <a:pathLst>
                <a:path w="3495" h="6242" fill="none" extrusionOk="0">
                  <a:moveTo>
                    <a:pt x="1" y="236"/>
                  </a:moveTo>
                  <a:cubicBezTo>
                    <a:pt x="1" y="236"/>
                    <a:pt x="2238" y="0"/>
                    <a:pt x="3494" y="6242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2821055" y="3228503"/>
              <a:ext cx="33780" cy="119360"/>
            </a:xfrm>
            <a:custGeom>
              <a:avLst/>
              <a:gdLst/>
              <a:ahLst/>
              <a:cxnLst/>
              <a:rect l="l" t="t" r="r" b="b"/>
              <a:pathLst>
                <a:path w="1689" h="5968" fill="none" extrusionOk="0">
                  <a:moveTo>
                    <a:pt x="1689" y="5967"/>
                  </a:moveTo>
                  <a:cubicBezTo>
                    <a:pt x="1689" y="5967"/>
                    <a:pt x="825" y="0"/>
                    <a:pt x="1" y="550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2277755" y="2966263"/>
              <a:ext cx="120140" cy="378460"/>
            </a:xfrm>
            <a:custGeom>
              <a:avLst/>
              <a:gdLst/>
              <a:ahLst/>
              <a:cxnLst/>
              <a:rect l="l" t="t" r="r" b="b"/>
              <a:pathLst>
                <a:path w="6007" h="18923" fill="none" extrusionOk="0">
                  <a:moveTo>
                    <a:pt x="79" y="18922"/>
                  </a:moveTo>
                  <a:cubicBezTo>
                    <a:pt x="943" y="15193"/>
                    <a:pt x="1" y="3730"/>
                    <a:pt x="6007" y="1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2765315" y="3351763"/>
              <a:ext cx="91100" cy="143700"/>
            </a:xfrm>
            <a:custGeom>
              <a:avLst/>
              <a:gdLst/>
              <a:ahLst/>
              <a:cxnLst/>
              <a:rect l="l" t="t" r="r" b="b"/>
              <a:pathLst>
                <a:path w="4555" h="7185" fill="none" extrusionOk="0">
                  <a:moveTo>
                    <a:pt x="1296" y="7184"/>
                  </a:moveTo>
                  <a:cubicBezTo>
                    <a:pt x="1" y="4672"/>
                    <a:pt x="4397" y="3730"/>
                    <a:pt x="4554" y="0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2855615" y="3347043"/>
              <a:ext cx="62820" cy="111520"/>
            </a:xfrm>
            <a:custGeom>
              <a:avLst/>
              <a:gdLst/>
              <a:ahLst/>
              <a:cxnLst/>
              <a:rect l="l" t="t" r="r" b="b"/>
              <a:pathLst>
                <a:path w="3141" h="5576" fill="none" extrusionOk="0">
                  <a:moveTo>
                    <a:pt x="3141" y="5575"/>
                  </a:moveTo>
                  <a:cubicBezTo>
                    <a:pt x="3141" y="5575"/>
                    <a:pt x="0" y="2317"/>
                    <a:pt x="0" y="1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3101355" y="3307003"/>
              <a:ext cx="43980" cy="116220"/>
            </a:xfrm>
            <a:custGeom>
              <a:avLst/>
              <a:gdLst/>
              <a:ahLst/>
              <a:cxnLst/>
              <a:rect l="l" t="t" r="r" b="b"/>
              <a:pathLst>
                <a:path w="2199" h="5811" fill="none" extrusionOk="0">
                  <a:moveTo>
                    <a:pt x="2199" y="1"/>
                  </a:moveTo>
                  <a:cubicBezTo>
                    <a:pt x="2042" y="2121"/>
                    <a:pt x="668" y="2356"/>
                    <a:pt x="0" y="5811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3148455" y="3307003"/>
              <a:ext cx="43200" cy="116220"/>
            </a:xfrm>
            <a:custGeom>
              <a:avLst/>
              <a:gdLst/>
              <a:ahLst/>
              <a:cxnLst/>
              <a:rect l="l" t="t" r="r" b="b"/>
              <a:pathLst>
                <a:path w="2160" h="5811" fill="none" extrusionOk="0">
                  <a:moveTo>
                    <a:pt x="1" y="1"/>
                  </a:moveTo>
                  <a:cubicBezTo>
                    <a:pt x="118" y="2121"/>
                    <a:pt x="1492" y="2356"/>
                    <a:pt x="2160" y="5811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463055" y="2929363"/>
              <a:ext cx="144480" cy="384740"/>
            </a:xfrm>
            <a:custGeom>
              <a:avLst/>
              <a:gdLst/>
              <a:ahLst/>
              <a:cxnLst/>
              <a:rect l="l" t="t" r="r" b="b"/>
              <a:pathLst>
                <a:path w="7224" h="19237" fill="none" extrusionOk="0">
                  <a:moveTo>
                    <a:pt x="2630" y="19236"/>
                  </a:moveTo>
                  <a:cubicBezTo>
                    <a:pt x="7223" y="10875"/>
                    <a:pt x="0" y="7616"/>
                    <a:pt x="4122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554115" y="3299163"/>
              <a:ext cx="103660" cy="110720"/>
            </a:xfrm>
            <a:custGeom>
              <a:avLst/>
              <a:gdLst/>
              <a:ahLst/>
              <a:cxnLst/>
              <a:rect l="l" t="t" r="r" b="b"/>
              <a:pathLst>
                <a:path w="5183" h="5536" fill="none" extrusionOk="0">
                  <a:moveTo>
                    <a:pt x="5183" y="5535"/>
                  </a:moveTo>
                  <a:cubicBezTo>
                    <a:pt x="1414" y="4672"/>
                    <a:pt x="158" y="0"/>
                    <a:pt x="1" y="668"/>
                  </a:cubicBezTo>
                </a:path>
              </a:pathLst>
            </a:custGeom>
            <a:noFill/>
            <a:ln w="15700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3327475" y="3146843"/>
              <a:ext cx="39260" cy="114640"/>
            </a:xfrm>
            <a:custGeom>
              <a:avLst/>
              <a:gdLst/>
              <a:ahLst/>
              <a:cxnLst/>
              <a:rect l="l" t="t" r="r" b="b"/>
              <a:pathLst>
                <a:path w="1963" h="5732" fill="none" extrusionOk="0">
                  <a:moveTo>
                    <a:pt x="0" y="1"/>
                  </a:moveTo>
                  <a:cubicBezTo>
                    <a:pt x="0" y="1"/>
                    <a:pt x="1963" y="3298"/>
                    <a:pt x="0" y="5732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2"/>
            <p:cNvSpPr/>
            <p:nvPr/>
          </p:nvSpPr>
          <p:spPr>
            <a:xfrm>
              <a:off x="2880735" y="2710323"/>
              <a:ext cx="43980" cy="116200"/>
            </a:xfrm>
            <a:custGeom>
              <a:avLst/>
              <a:gdLst/>
              <a:ahLst/>
              <a:cxnLst/>
              <a:rect l="l" t="t" r="r" b="b"/>
              <a:pathLst>
                <a:path w="2199" h="5810" fill="none" extrusionOk="0">
                  <a:moveTo>
                    <a:pt x="0" y="0"/>
                  </a:moveTo>
                  <a:cubicBezTo>
                    <a:pt x="118" y="2120"/>
                    <a:pt x="1492" y="2355"/>
                    <a:pt x="2199" y="5810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928615" y="2704823"/>
              <a:ext cx="44000" cy="116220"/>
            </a:xfrm>
            <a:custGeom>
              <a:avLst/>
              <a:gdLst/>
              <a:ahLst/>
              <a:cxnLst/>
              <a:rect l="l" t="t" r="r" b="b"/>
              <a:pathLst>
                <a:path w="2200" h="5811" fill="none" extrusionOk="0">
                  <a:moveTo>
                    <a:pt x="2199" y="0"/>
                  </a:moveTo>
                  <a:cubicBezTo>
                    <a:pt x="2042" y="2120"/>
                    <a:pt x="668" y="2356"/>
                    <a:pt x="1" y="5810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2"/>
            <p:cNvSpPr/>
            <p:nvPr/>
          </p:nvSpPr>
          <p:spPr>
            <a:xfrm>
              <a:off x="3918655" y="2613743"/>
              <a:ext cx="148420" cy="277180"/>
            </a:xfrm>
            <a:custGeom>
              <a:avLst/>
              <a:gdLst/>
              <a:ahLst/>
              <a:cxnLst/>
              <a:rect l="l" t="t" r="r" b="b"/>
              <a:pathLst>
                <a:path w="7421" h="13859" fill="none" extrusionOk="0">
                  <a:moveTo>
                    <a:pt x="7420" y="1"/>
                  </a:moveTo>
                  <a:cubicBezTo>
                    <a:pt x="5929" y="5732"/>
                    <a:pt x="4790" y="12602"/>
                    <a:pt x="1" y="13858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2"/>
            <p:cNvSpPr/>
            <p:nvPr/>
          </p:nvSpPr>
          <p:spPr>
            <a:xfrm>
              <a:off x="3621895" y="2739363"/>
              <a:ext cx="111500" cy="141340"/>
            </a:xfrm>
            <a:custGeom>
              <a:avLst/>
              <a:gdLst/>
              <a:ahLst/>
              <a:cxnLst/>
              <a:rect l="l" t="t" r="r" b="b"/>
              <a:pathLst>
                <a:path w="5575" h="7067" fill="none" extrusionOk="0">
                  <a:moveTo>
                    <a:pt x="5575" y="1"/>
                  </a:moveTo>
                  <a:cubicBezTo>
                    <a:pt x="4593" y="2670"/>
                    <a:pt x="2866" y="4672"/>
                    <a:pt x="0" y="7067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2"/>
            <p:cNvSpPr/>
            <p:nvPr/>
          </p:nvSpPr>
          <p:spPr>
            <a:xfrm>
              <a:off x="3595975" y="2484983"/>
              <a:ext cx="204940" cy="169600"/>
            </a:xfrm>
            <a:custGeom>
              <a:avLst/>
              <a:gdLst/>
              <a:ahLst/>
              <a:cxnLst/>
              <a:rect l="l" t="t" r="r" b="b"/>
              <a:pathLst>
                <a:path w="10247" h="8480" fill="none" extrusionOk="0">
                  <a:moveTo>
                    <a:pt x="10247" y="1"/>
                  </a:moveTo>
                  <a:cubicBezTo>
                    <a:pt x="7577" y="4947"/>
                    <a:pt x="2866" y="6085"/>
                    <a:pt x="1" y="8480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2"/>
            <p:cNvSpPr/>
            <p:nvPr/>
          </p:nvSpPr>
          <p:spPr>
            <a:xfrm>
              <a:off x="3595975" y="2619243"/>
              <a:ext cx="267760" cy="82460"/>
            </a:xfrm>
            <a:custGeom>
              <a:avLst/>
              <a:gdLst/>
              <a:ahLst/>
              <a:cxnLst/>
              <a:rect l="l" t="t" r="r" b="b"/>
              <a:pathLst>
                <a:path w="13388" h="4123" fill="none" extrusionOk="0">
                  <a:moveTo>
                    <a:pt x="13387" y="0"/>
                  </a:moveTo>
                  <a:cubicBezTo>
                    <a:pt x="10286" y="2945"/>
                    <a:pt x="2866" y="4122"/>
                    <a:pt x="1" y="1728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2"/>
            <p:cNvSpPr/>
            <p:nvPr/>
          </p:nvSpPr>
          <p:spPr>
            <a:xfrm>
              <a:off x="3035395" y="2211763"/>
              <a:ext cx="44000" cy="196300"/>
            </a:xfrm>
            <a:custGeom>
              <a:avLst/>
              <a:gdLst/>
              <a:ahLst/>
              <a:cxnLst/>
              <a:rect l="l" t="t" r="r" b="b"/>
              <a:pathLst>
                <a:path w="2200" h="9815" fill="none" extrusionOk="0">
                  <a:moveTo>
                    <a:pt x="904" y="0"/>
                  </a:moveTo>
                  <a:cubicBezTo>
                    <a:pt x="119" y="2552"/>
                    <a:pt x="2199" y="6792"/>
                    <a:pt x="1" y="9814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2"/>
            <p:cNvSpPr/>
            <p:nvPr/>
          </p:nvSpPr>
          <p:spPr>
            <a:xfrm>
              <a:off x="3701195" y="2303623"/>
              <a:ext cx="230060" cy="133480"/>
            </a:xfrm>
            <a:custGeom>
              <a:avLst/>
              <a:gdLst/>
              <a:ahLst/>
              <a:cxnLst/>
              <a:rect l="l" t="t" r="r" b="b"/>
              <a:pathLst>
                <a:path w="11503" h="6674" fill="none" extrusionOk="0">
                  <a:moveTo>
                    <a:pt x="0" y="6674"/>
                  </a:moveTo>
                  <a:cubicBezTo>
                    <a:pt x="3023" y="6399"/>
                    <a:pt x="9186" y="4907"/>
                    <a:pt x="11502" y="0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2"/>
            <p:cNvSpPr/>
            <p:nvPr/>
          </p:nvSpPr>
          <p:spPr>
            <a:xfrm>
              <a:off x="3694115" y="2225103"/>
              <a:ext cx="31420" cy="205720"/>
            </a:xfrm>
            <a:custGeom>
              <a:avLst/>
              <a:gdLst/>
              <a:ahLst/>
              <a:cxnLst/>
              <a:rect l="l" t="t" r="r" b="b"/>
              <a:pathLst>
                <a:path w="1571" h="10286" fill="none" extrusionOk="0">
                  <a:moveTo>
                    <a:pt x="354" y="10286"/>
                  </a:moveTo>
                  <a:cubicBezTo>
                    <a:pt x="786" y="7263"/>
                    <a:pt x="1" y="3534"/>
                    <a:pt x="1571" y="1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2"/>
            <p:cNvSpPr/>
            <p:nvPr/>
          </p:nvSpPr>
          <p:spPr>
            <a:xfrm>
              <a:off x="3620315" y="2773903"/>
              <a:ext cx="237920" cy="156260"/>
            </a:xfrm>
            <a:custGeom>
              <a:avLst/>
              <a:gdLst/>
              <a:ahLst/>
              <a:cxnLst/>
              <a:rect l="l" t="t" r="r" b="b"/>
              <a:pathLst>
                <a:path w="11896" h="7813" fill="none" extrusionOk="0">
                  <a:moveTo>
                    <a:pt x="11895" y="354"/>
                  </a:moveTo>
                  <a:cubicBezTo>
                    <a:pt x="9932" y="1"/>
                    <a:pt x="2866" y="7813"/>
                    <a:pt x="1" y="5418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2"/>
            <p:cNvSpPr/>
            <p:nvPr/>
          </p:nvSpPr>
          <p:spPr>
            <a:xfrm>
              <a:off x="3555935" y="2926223"/>
              <a:ext cx="151560" cy="259120"/>
            </a:xfrm>
            <a:custGeom>
              <a:avLst/>
              <a:gdLst/>
              <a:ahLst/>
              <a:cxnLst/>
              <a:rect l="l" t="t" r="r" b="b"/>
              <a:pathLst>
                <a:path w="7578" h="12956" fill="none" extrusionOk="0">
                  <a:moveTo>
                    <a:pt x="1" y="12955"/>
                  </a:moveTo>
                  <a:cubicBezTo>
                    <a:pt x="1806" y="7891"/>
                    <a:pt x="3808" y="3455"/>
                    <a:pt x="7577" y="1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2630275" y="2467703"/>
              <a:ext cx="171180" cy="262260"/>
            </a:xfrm>
            <a:custGeom>
              <a:avLst/>
              <a:gdLst/>
              <a:ahLst/>
              <a:cxnLst/>
              <a:rect l="l" t="t" r="r" b="b"/>
              <a:pathLst>
                <a:path w="8559" h="13113" fill="none" extrusionOk="0">
                  <a:moveTo>
                    <a:pt x="1178" y="1"/>
                  </a:moveTo>
                  <a:cubicBezTo>
                    <a:pt x="1" y="7342"/>
                    <a:pt x="8519" y="9893"/>
                    <a:pt x="8558" y="13112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2"/>
            <p:cNvSpPr/>
            <p:nvPr/>
          </p:nvSpPr>
          <p:spPr>
            <a:xfrm>
              <a:off x="3289775" y="3269323"/>
              <a:ext cx="34580" cy="149980"/>
            </a:xfrm>
            <a:custGeom>
              <a:avLst/>
              <a:gdLst/>
              <a:ahLst/>
              <a:cxnLst/>
              <a:rect l="l" t="t" r="r" b="b"/>
              <a:pathLst>
                <a:path w="1729" h="7499" fill="none" extrusionOk="0">
                  <a:moveTo>
                    <a:pt x="1650" y="1"/>
                  </a:moveTo>
                  <a:cubicBezTo>
                    <a:pt x="276" y="3141"/>
                    <a:pt x="1728" y="5065"/>
                    <a:pt x="1" y="7499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2"/>
            <p:cNvSpPr/>
            <p:nvPr/>
          </p:nvSpPr>
          <p:spPr>
            <a:xfrm>
              <a:off x="2594155" y="3540982"/>
              <a:ext cx="131920" cy="30640"/>
            </a:xfrm>
            <a:custGeom>
              <a:avLst/>
              <a:gdLst/>
              <a:ahLst/>
              <a:cxnLst/>
              <a:rect l="l" t="t" r="r" b="b"/>
              <a:pathLst>
                <a:path w="6596" h="1532" fill="none" extrusionOk="0">
                  <a:moveTo>
                    <a:pt x="6596" y="1531"/>
                  </a:moveTo>
                  <a:cubicBezTo>
                    <a:pt x="4319" y="1296"/>
                    <a:pt x="1414" y="1021"/>
                    <a:pt x="1" y="0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2"/>
            <p:cNvSpPr/>
            <p:nvPr/>
          </p:nvSpPr>
          <p:spPr>
            <a:xfrm>
              <a:off x="3555155" y="2956842"/>
              <a:ext cx="387860" cy="245760"/>
            </a:xfrm>
            <a:custGeom>
              <a:avLst/>
              <a:gdLst/>
              <a:ahLst/>
              <a:cxnLst/>
              <a:rect l="l" t="t" r="r" b="b"/>
              <a:pathLst>
                <a:path w="19393" h="12288" fill="none" extrusionOk="0">
                  <a:moveTo>
                    <a:pt x="0" y="11660"/>
                  </a:moveTo>
                  <a:cubicBezTo>
                    <a:pt x="1257" y="12288"/>
                    <a:pt x="7224" y="10207"/>
                    <a:pt x="12916" y="4751"/>
                  </a:cubicBezTo>
                  <a:cubicBezTo>
                    <a:pt x="15546" y="2160"/>
                    <a:pt x="18529" y="1728"/>
                    <a:pt x="19393" y="1"/>
                  </a:cubicBezTo>
                </a:path>
              </a:pathLst>
            </a:custGeom>
            <a:noFill/>
            <a:ln w="15700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2"/>
            <p:cNvSpPr/>
            <p:nvPr/>
          </p:nvSpPr>
          <p:spPr>
            <a:xfrm>
              <a:off x="3925735" y="2773123"/>
              <a:ext cx="55760" cy="111500"/>
            </a:xfrm>
            <a:custGeom>
              <a:avLst/>
              <a:gdLst/>
              <a:ahLst/>
              <a:cxnLst/>
              <a:rect l="l" t="t" r="r" b="b"/>
              <a:pathLst>
                <a:path w="2788" h="5575" fill="none" extrusionOk="0">
                  <a:moveTo>
                    <a:pt x="2787" y="1"/>
                  </a:moveTo>
                  <a:cubicBezTo>
                    <a:pt x="1767" y="2434"/>
                    <a:pt x="2552" y="1728"/>
                    <a:pt x="0" y="5575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2"/>
            <p:cNvSpPr/>
            <p:nvPr/>
          </p:nvSpPr>
          <p:spPr>
            <a:xfrm>
              <a:off x="3621895" y="3178242"/>
              <a:ext cx="164100" cy="90320"/>
            </a:xfrm>
            <a:custGeom>
              <a:avLst/>
              <a:gdLst/>
              <a:ahLst/>
              <a:cxnLst/>
              <a:rect l="l" t="t" r="r" b="b"/>
              <a:pathLst>
                <a:path w="8205" h="4516" fill="none" extrusionOk="0">
                  <a:moveTo>
                    <a:pt x="0" y="1"/>
                  </a:moveTo>
                  <a:cubicBezTo>
                    <a:pt x="2081" y="2474"/>
                    <a:pt x="4632" y="4515"/>
                    <a:pt x="8205" y="2552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2"/>
            <p:cNvSpPr/>
            <p:nvPr/>
          </p:nvSpPr>
          <p:spPr>
            <a:xfrm>
              <a:off x="3263095" y="3054983"/>
              <a:ext cx="107580" cy="78540"/>
            </a:xfrm>
            <a:custGeom>
              <a:avLst/>
              <a:gdLst/>
              <a:ahLst/>
              <a:cxnLst/>
              <a:rect l="l" t="t" r="r" b="b"/>
              <a:pathLst>
                <a:path w="5379" h="3927" fill="none" extrusionOk="0">
                  <a:moveTo>
                    <a:pt x="5378" y="1"/>
                  </a:moveTo>
                  <a:cubicBezTo>
                    <a:pt x="4397" y="2631"/>
                    <a:pt x="2277" y="2945"/>
                    <a:pt x="0" y="3926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2"/>
            <p:cNvSpPr/>
            <p:nvPr/>
          </p:nvSpPr>
          <p:spPr>
            <a:xfrm>
              <a:off x="2801435" y="2487343"/>
              <a:ext cx="62820" cy="233980"/>
            </a:xfrm>
            <a:custGeom>
              <a:avLst/>
              <a:gdLst/>
              <a:ahLst/>
              <a:cxnLst/>
              <a:rect l="l" t="t" r="r" b="b"/>
              <a:pathLst>
                <a:path w="3141" h="11699" fill="none" extrusionOk="0">
                  <a:moveTo>
                    <a:pt x="2199" y="0"/>
                  </a:moveTo>
                  <a:cubicBezTo>
                    <a:pt x="3141" y="5653"/>
                    <a:pt x="2199" y="8676"/>
                    <a:pt x="0" y="11699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2"/>
            <p:cNvSpPr/>
            <p:nvPr/>
          </p:nvSpPr>
          <p:spPr>
            <a:xfrm>
              <a:off x="2342915" y="2650643"/>
              <a:ext cx="131140" cy="189240"/>
            </a:xfrm>
            <a:custGeom>
              <a:avLst/>
              <a:gdLst/>
              <a:ahLst/>
              <a:cxnLst/>
              <a:rect l="l" t="t" r="r" b="b"/>
              <a:pathLst>
                <a:path w="6557" h="9462" fill="none" extrusionOk="0">
                  <a:moveTo>
                    <a:pt x="6557" y="1"/>
                  </a:moveTo>
                  <a:cubicBezTo>
                    <a:pt x="5929" y="5654"/>
                    <a:pt x="3455" y="8284"/>
                    <a:pt x="1" y="9461"/>
                  </a:cubicBezTo>
                </a:path>
              </a:pathLst>
            </a:custGeom>
            <a:noFill/>
            <a:ln w="9825" cap="rnd" cmpd="sng">
              <a:solidFill>
                <a:srgbClr val="5B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2"/>
            <p:cNvSpPr/>
            <p:nvPr/>
          </p:nvSpPr>
          <p:spPr>
            <a:xfrm>
              <a:off x="3935935" y="2702463"/>
              <a:ext cx="188460" cy="263040"/>
            </a:xfrm>
            <a:custGeom>
              <a:avLst/>
              <a:gdLst/>
              <a:ahLst/>
              <a:cxnLst/>
              <a:rect l="l" t="t" r="r" b="b"/>
              <a:pathLst>
                <a:path w="9423" h="13152" fill="none" extrusionOk="0">
                  <a:moveTo>
                    <a:pt x="1" y="13151"/>
                  </a:moveTo>
                  <a:cubicBezTo>
                    <a:pt x="3180" y="11071"/>
                    <a:pt x="7342" y="5693"/>
                    <a:pt x="9422" y="1"/>
                  </a:cubicBezTo>
                </a:path>
              </a:pathLst>
            </a:custGeom>
            <a:noFill/>
            <a:ln w="9825" cap="rnd" cmpd="sng">
              <a:solidFill>
                <a:srgbClr val="FF41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2"/>
            <p:cNvSpPr/>
            <p:nvPr/>
          </p:nvSpPr>
          <p:spPr>
            <a:xfrm>
              <a:off x="2269115" y="1668463"/>
              <a:ext cx="709780" cy="1779880"/>
            </a:xfrm>
            <a:custGeom>
              <a:avLst/>
              <a:gdLst/>
              <a:ahLst/>
              <a:cxnLst/>
              <a:rect l="l" t="t" r="r" b="b"/>
              <a:pathLst>
                <a:path w="35489" h="88994" extrusionOk="0">
                  <a:moveTo>
                    <a:pt x="25243" y="275"/>
                  </a:moveTo>
                  <a:cubicBezTo>
                    <a:pt x="25384" y="291"/>
                    <a:pt x="25525" y="307"/>
                    <a:pt x="25666" y="322"/>
                  </a:cubicBezTo>
                  <a:lnTo>
                    <a:pt x="25666" y="322"/>
                  </a:lnTo>
                  <a:cubicBezTo>
                    <a:pt x="25545" y="292"/>
                    <a:pt x="25407" y="275"/>
                    <a:pt x="25243" y="275"/>
                  </a:cubicBezTo>
                  <a:close/>
                  <a:moveTo>
                    <a:pt x="35488" y="0"/>
                  </a:moveTo>
                  <a:lnTo>
                    <a:pt x="35488" y="0"/>
                  </a:lnTo>
                  <a:cubicBezTo>
                    <a:pt x="33381" y="332"/>
                    <a:pt x="31301" y="506"/>
                    <a:pt x="29251" y="506"/>
                  </a:cubicBezTo>
                  <a:cubicBezTo>
                    <a:pt x="28046" y="506"/>
                    <a:pt x="26851" y="446"/>
                    <a:pt x="25666" y="322"/>
                  </a:cubicBezTo>
                  <a:lnTo>
                    <a:pt x="25666" y="322"/>
                  </a:lnTo>
                  <a:cubicBezTo>
                    <a:pt x="26092" y="427"/>
                    <a:pt x="26306" y="689"/>
                    <a:pt x="26734" y="903"/>
                  </a:cubicBezTo>
                  <a:cubicBezTo>
                    <a:pt x="27127" y="1138"/>
                    <a:pt x="27951" y="1570"/>
                    <a:pt x="27990" y="1924"/>
                  </a:cubicBezTo>
                  <a:cubicBezTo>
                    <a:pt x="28265" y="4593"/>
                    <a:pt x="28579" y="9264"/>
                    <a:pt x="28304" y="15742"/>
                  </a:cubicBezTo>
                  <a:cubicBezTo>
                    <a:pt x="27912" y="24771"/>
                    <a:pt x="26224" y="33839"/>
                    <a:pt x="23908" y="42868"/>
                  </a:cubicBezTo>
                  <a:cubicBezTo>
                    <a:pt x="19433" y="55587"/>
                    <a:pt x="16331" y="67678"/>
                    <a:pt x="6635" y="79926"/>
                  </a:cubicBezTo>
                  <a:cubicBezTo>
                    <a:pt x="5614" y="81221"/>
                    <a:pt x="4044" y="83106"/>
                    <a:pt x="2042" y="83930"/>
                  </a:cubicBezTo>
                  <a:cubicBezTo>
                    <a:pt x="1414" y="84165"/>
                    <a:pt x="707" y="84205"/>
                    <a:pt x="1" y="84244"/>
                  </a:cubicBezTo>
                  <a:lnTo>
                    <a:pt x="2395" y="87542"/>
                  </a:lnTo>
                  <a:lnTo>
                    <a:pt x="4083" y="88248"/>
                  </a:lnTo>
                  <a:cubicBezTo>
                    <a:pt x="4159" y="88252"/>
                    <a:pt x="4233" y="88254"/>
                    <a:pt x="4305" y="88254"/>
                  </a:cubicBezTo>
                  <a:cubicBezTo>
                    <a:pt x="4908" y="88254"/>
                    <a:pt x="5407" y="88118"/>
                    <a:pt x="5968" y="88013"/>
                  </a:cubicBezTo>
                  <a:cubicBezTo>
                    <a:pt x="6064" y="87990"/>
                    <a:pt x="6167" y="87979"/>
                    <a:pt x="6274" y="87979"/>
                  </a:cubicBezTo>
                  <a:cubicBezTo>
                    <a:pt x="7077" y="87979"/>
                    <a:pt x="8108" y="88578"/>
                    <a:pt x="8559" y="88994"/>
                  </a:cubicBezTo>
                  <a:cubicBezTo>
                    <a:pt x="8402" y="87424"/>
                    <a:pt x="9305" y="84480"/>
                    <a:pt x="10561" y="81182"/>
                  </a:cubicBezTo>
                  <a:cubicBezTo>
                    <a:pt x="13662" y="72899"/>
                    <a:pt x="19354" y="61318"/>
                    <a:pt x="23554" y="48050"/>
                  </a:cubicBezTo>
                  <a:cubicBezTo>
                    <a:pt x="26067" y="40159"/>
                    <a:pt x="27441" y="34546"/>
                    <a:pt x="28540" y="29324"/>
                  </a:cubicBezTo>
                  <a:cubicBezTo>
                    <a:pt x="30817" y="18686"/>
                    <a:pt x="31092" y="12444"/>
                    <a:pt x="31563" y="3847"/>
                  </a:cubicBezTo>
                  <a:cubicBezTo>
                    <a:pt x="31602" y="3298"/>
                    <a:pt x="32152" y="2277"/>
                    <a:pt x="32505" y="2081"/>
                  </a:cubicBezTo>
                  <a:cubicBezTo>
                    <a:pt x="33408" y="1492"/>
                    <a:pt x="34114" y="824"/>
                    <a:pt x="35488" y="0"/>
                  </a:cubicBezTo>
                  <a:close/>
                </a:path>
              </a:pathLst>
            </a:custGeom>
            <a:solidFill>
              <a:srgbClr val="CD7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2"/>
            <p:cNvSpPr/>
            <p:nvPr/>
          </p:nvSpPr>
          <p:spPr>
            <a:xfrm>
              <a:off x="2251855" y="1537342"/>
              <a:ext cx="1026960" cy="1929860"/>
            </a:xfrm>
            <a:custGeom>
              <a:avLst/>
              <a:gdLst/>
              <a:ahLst/>
              <a:cxnLst/>
              <a:rect l="l" t="t" r="r" b="b"/>
              <a:pathLst>
                <a:path w="51348" h="96493" fill="none" extrusionOk="0">
                  <a:moveTo>
                    <a:pt x="14250" y="2670"/>
                  </a:moveTo>
                  <a:cubicBezTo>
                    <a:pt x="16291" y="4593"/>
                    <a:pt x="20767" y="5810"/>
                    <a:pt x="22572" y="6203"/>
                  </a:cubicBezTo>
                  <a:cubicBezTo>
                    <a:pt x="24967" y="6674"/>
                    <a:pt x="27362" y="7459"/>
                    <a:pt x="28579" y="8323"/>
                  </a:cubicBezTo>
                  <a:cubicBezTo>
                    <a:pt x="33172" y="46872"/>
                    <a:pt x="7459" y="96492"/>
                    <a:pt x="0" y="90015"/>
                  </a:cubicBezTo>
                  <a:moveTo>
                    <a:pt x="9775" y="96414"/>
                  </a:moveTo>
                  <a:cubicBezTo>
                    <a:pt x="6752" y="91507"/>
                    <a:pt x="32465" y="51897"/>
                    <a:pt x="32386" y="11110"/>
                  </a:cubicBezTo>
                  <a:cubicBezTo>
                    <a:pt x="32386" y="9539"/>
                    <a:pt x="34389" y="7459"/>
                    <a:pt x="36508" y="6909"/>
                  </a:cubicBezTo>
                  <a:cubicBezTo>
                    <a:pt x="44360" y="4789"/>
                    <a:pt x="46951" y="4044"/>
                    <a:pt x="51347" y="0"/>
                  </a:cubicBezTo>
                </a:path>
              </a:pathLst>
            </a:custGeom>
            <a:noFill/>
            <a:ln w="10800" cap="flat" cmpd="sng">
              <a:solidFill>
                <a:srgbClr val="696969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2"/>
            <p:cNvSpPr/>
            <p:nvPr/>
          </p:nvSpPr>
          <p:spPr>
            <a:xfrm>
              <a:off x="2397095" y="1177742"/>
              <a:ext cx="982200" cy="594360"/>
            </a:xfrm>
            <a:custGeom>
              <a:avLst/>
              <a:gdLst/>
              <a:ahLst/>
              <a:cxnLst/>
              <a:rect l="l" t="t" r="r" b="b"/>
              <a:pathLst>
                <a:path w="49110" h="29718" extrusionOk="0">
                  <a:moveTo>
                    <a:pt x="1" y="10482"/>
                  </a:moveTo>
                  <a:cubicBezTo>
                    <a:pt x="4908" y="29090"/>
                    <a:pt x="42319" y="29718"/>
                    <a:pt x="49110" y="9815"/>
                  </a:cubicBezTo>
                  <a:cubicBezTo>
                    <a:pt x="49071" y="1"/>
                    <a:pt x="629" y="1"/>
                    <a:pt x="1" y="10482"/>
                  </a:cubicBezTo>
                  <a:close/>
                </a:path>
              </a:pathLst>
            </a:custGeom>
            <a:solidFill>
              <a:srgbClr val="FCFDFE"/>
            </a:solidFill>
            <a:ln w="1472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2"/>
            <p:cNvSpPr/>
            <p:nvPr/>
          </p:nvSpPr>
          <p:spPr>
            <a:xfrm>
              <a:off x="2265975" y="1407003"/>
              <a:ext cx="114660" cy="36920"/>
            </a:xfrm>
            <a:custGeom>
              <a:avLst/>
              <a:gdLst/>
              <a:ahLst/>
              <a:cxnLst/>
              <a:rect l="l" t="t" r="r" b="b"/>
              <a:pathLst>
                <a:path w="5733" h="1846" fill="none" extrusionOk="0">
                  <a:moveTo>
                    <a:pt x="5732" y="1846"/>
                  </a:moveTo>
                  <a:cubicBezTo>
                    <a:pt x="3691" y="982"/>
                    <a:pt x="1375" y="275"/>
                    <a:pt x="1" y="1"/>
                  </a:cubicBezTo>
                </a:path>
              </a:pathLst>
            </a:custGeom>
            <a:noFill/>
            <a:ln w="12750" cap="flat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2"/>
            <p:cNvSpPr/>
            <p:nvPr/>
          </p:nvSpPr>
          <p:spPr>
            <a:xfrm>
              <a:off x="2304455" y="1301022"/>
              <a:ext cx="162540" cy="44760"/>
            </a:xfrm>
            <a:custGeom>
              <a:avLst/>
              <a:gdLst/>
              <a:ahLst/>
              <a:cxnLst/>
              <a:rect l="l" t="t" r="r" b="b"/>
              <a:pathLst>
                <a:path w="8127" h="2238" fill="none" extrusionOk="0">
                  <a:moveTo>
                    <a:pt x="0" y="1884"/>
                  </a:moveTo>
                  <a:cubicBezTo>
                    <a:pt x="1099" y="2238"/>
                    <a:pt x="1178" y="2159"/>
                    <a:pt x="2434" y="2041"/>
                  </a:cubicBezTo>
                  <a:cubicBezTo>
                    <a:pt x="3573" y="2081"/>
                    <a:pt x="6517" y="667"/>
                    <a:pt x="8126" y="0"/>
                  </a:cubicBezTo>
                </a:path>
              </a:pathLst>
            </a:custGeom>
            <a:noFill/>
            <a:ln w="12750" cap="flat" cmpd="sng">
              <a:solidFill>
                <a:srgbClr val="B2B2B2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2"/>
            <p:cNvSpPr/>
            <p:nvPr/>
          </p:nvSpPr>
          <p:spPr>
            <a:xfrm>
              <a:off x="2274615" y="1385023"/>
              <a:ext cx="123280" cy="22000"/>
            </a:xfrm>
            <a:custGeom>
              <a:avLst/>
              <a:gdLst/>
              <a:ahLst/>
              <a:cxnLst/>
              <a:rect l="l" t="t" r="r" b="b"/>
              <a:pathLst>
                <a:path w="6164" h="1100" fill="none" extrusionOk="0">
                  <a:moveTo>
                    <a:pt x="6164" y="1100"/>
                  </a:moveTo>
                  <a:cubicBezTo>
                    <a:pt x="4397" y="707"/>
                    <a:pt x="1492" y="79"/>
                    <a:pt x="1" y="0"/>
                  </a:cubicBezTo>
                </a:path>
              </a:pathLst>
            </a:custGeom>
            <a:noFill/>
            <a:ln w="12750" cap="flat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2"/>
            <p:cNvSpPr/>
            <p:nvPr/>
          </p:nvSpPr>
          <p:spPr>
            <a:xfrm>
              <a:off x="2262055" y="1364603"/>
              <a:ext cx="101300" cy="1600"/>
            </a:xfrm>
            <a:custGeom>
              <a:avLst/>
              <a:gdLst/>
              <a:ahLst/>
              <a:cxnLst/>
              <a:rect l="l" t="t" r="r" b="b"/>
              <a:pathLst>
                <a:path w="5065" h="80" fill="none" extrusionOk="0">
                  <a:moveTo>
                    <a:pt x="0" y="1"/>
                  </a:moveTo>
                  <a:cubicBezTo>
                    <a:pt x="1806" y="79"/>
                    <a:pt x="3298" y="40"/>
                    <a:pt x="5065" y="1"/>
                  </a:cubicBezTo>
                </a:path>
              </a:pathLst>
            </a:custGeom>
            <a:noFill/>
            <a:ln w="12750" cap="flat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2"/>
            <p:cNvSpPr/>
            <p:nvPr/>
          </p:nvSpPr>
          <p:spPr>
            <a:xfrm>
              <a:off x="2143495" y="1394443"/>
              <a:ext cx="124860" cy="13360"/>
            </a:xfrm>
            <a:custGeom>
              <a:avLst/>
              <a:gdLst/>
              <a:ahLst/>
              <a:cxnLst/>
              <a:rect l="l" t="t" r="r" b="b"/>
              <a:pathLst>
                <a:path w="6243" h="668" fill="none" extrusionOk="0">
                  <a:moveTo>
                    <a:pt x="6243" y="668"/>
                  </a:moveTo>
                  <a:cubicBezTo>
                    <a:pt x="3966" y="1"/>
                    <a:pt x="2278" y="40"/>
                    <a:pt x="1" y="79"/>
                  </a:cubicBezTo>
                </a:path>
              </a:pathLst>
            </a:custGeom>
            <a:noFill/>
            <a:ln w="12750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2"/>
            <p:cNvSpPr/>
            <p:nvPr/>
          </p:nvSpPr>
          <p:spPr>
            <a:xfrm>
              <a:off x="2195315" y="1351263"/>
              <a:ext cx="69120" cy="14940"/>
            </a:xfrm>
            <a:custGeom>
              <a:avLst/>
              <a:gdLst/>
              <a:ahLst/>
              <a:cxnLst/>
              <a:rect l="l" t="t" r="r" b="b"/>
              <a:pathLst>
                <a:path w="3456" h="747" fill="none" extrusionOk="0">
                  <a:moveTo>
                    <a:pt x="3455" y="746"/>
                  </a:moveTo>
                  <a:lnTo>
                    <a:pt x="1" y="0"/>
                  </a:lnTo>
                </a:path>
              </a:pathLst>
            </a:custGeom>
            <a:noFill/>
            <a:ln w="11775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2"/>
            <p:cNvSpPr/>
            <p:nvPr/>
          </p:nvSpPr>
          <p:spPr>
            <a:xfrm>
              <a:off x="2379035" y="1443903"/>
              <a:ext cx="57340" cy="26720"/>
            </a:xfrm>
            <a:custGeom>
              <a:avLst/>
              <a:gdLst/>
              <a:ahLst/>
              <a:cxnLst/>
              <a:rect l="l" t="t" r="r" b="b"/>
              <a:pathLst>
                <a:path w="2867" h="1336" fill="none" extrusionOk="0">
                  <a:moveTo>
                    <a:pt x="2866" y="1335"/>
                  </a:moveTo>
                  <a:cubicBezTo>
                    <a:pt x="2081" y="943"/>
                    <a:pt x="1021" y="315"/>
                    <a:pt x="1" y="1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2"/>
            <p:cNvSpPr/>
            <p:nvPr/>
          </p:nvSpPr>
          <p:spPr>
            <a:xfrm>
              <a:off x="2353135" y="1344983"/>
              <a:ext cx="66740" cy="20440"/>
            </a:xfrm>
            <a:custGeom>
              <a:avLst/>
              <a:gdLst/>
              <a:ahLst/>
              <a:cxnLst/>
              <a:rect l="l" t="t" r="r" b="b"/>
              <a:pathLst>
                <a:path w="3337" h="1022" fill="none" extrusionOk="0">
                  <a:moveTo>
                    <a:pt x="3337" y="0"/>
                  </a:moveTo>
                  <a:cubicBezTo>
                    <a:pt x="2630" y="314"/>
                    <a:pt x="1649" y="825"/>
                    <a:pt x="0" y="1021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2"/>
            <p:cNvSpPr/>
            <p:nvPr/>
          </p:nvSpPr>
          <p:spPr>
            <a:xfrm>
              <a:off x="2259695" y="1432923"/>
              <a:ext cx="165680" cy="62820"/>
            </a:xfrm>
            <a:custGeom>
              <a:avLst/>
              <a:gdLst/>
              <a:ahLst/>
              <a:cxnLst/>
              <a:rect l="l" t="t" r="r" b="b"/>
              <a:pathLst>
                <a:path w="8284" h="3141" fill="none" extrusionOk="0">
                  <a:moveTo>
                    <a:pt x="8284" y="3141"/>
                  </a:moveTo>
                  <a:cubicBezTo>
                    <a:pt x="5928" y="2041"/>
                    <a:pt x="2395" y="746"/>
                    <a:pt x="1" y="0"/>
                  </a:cubicBezTo>
                </a:path>
              </a:pathLst>
            </a:custGeom>
            <a:noFill/>
            <a:ln w="12750" cap="flat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2"/>
            <p:cNvSpPr/>
            <p:nvPr/>
          </p:nvSpPr>
          <p:spPr>
            <a:xfrm>
              <a:off x="2145075" y="1416423"/>
              <a:ext cx="117780" cy="17300"/>
            </a:xfrm>
            <a:custGeom>
              <a:avLst/>
              <a:gdLst/>
              <a:ahLst/>
              <a:cxnLst/>
              <a:rect l="l" t="t" r="r" b="b"/>
              <a:pathLst>
                <a:path w="5889" h="865" fill="none" extrusionOk="0">
                  <a:moveTo>
                    <a:pt x="5889" y="864"/>
                  </a:moveTo>
                  <a:cubicBezTo>
                    <a:pt x="3612" y="197"/>
                    <a:pt x="2277" y="1"/>
                    <a:pt x="0" y="40"/>
                  </a:cubicBezTo>
                </a:path>
              </a:pathLst>
            </a:custGeom>
            <a:noFill/>
            <a:ln w="12750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2"/>
            <p:cNvSpPr/>
            <p:nvPr/>
          </p:nvSpPr>
          <p:spPr>
            <a:xfrm>
              <a:off x="2420655" y="1494163"/>
              <a:ext cx="62820" cy="39260"/>
            </a:xfrm>
            <a:custGeom>
              <a:avLst/>
              <a:gdLst/>
              <a:ahLst/>
              <a:cxnLst/>
              <a:rect l="l" t="t" r="r" b="b"/>
              <a:pathLst>
                <a:path w="3141" h="1963" fill="none" extrusionOk="0">
                  <a:moveTo>
                    <a:pt x="3141" y="1963"/>
                  </a:moveTo>
                  <a:cubicBezTo>
                    <a:pt x="2434" y="1413"/>
                    <a:pt x="942" y="550"/>
                    <a:pt x="0" y="0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2"/>
            <p:cNvSpPr/>
            <p:nvPr/>
          </p:nvSpPr>
          <p:spPr>
            <a:xfrm>
              <a:off x="2185895" y="1376383"/>
              <a:ext cx="89520" cy="8660"/>
            </a:xfrm>
            <a:custGeom>
              <a:avLst/>
              <a:gdLst/>
              <a:ahLst/>
              <a:cxnLst/>
              <a:rect l="l" t="t" r="r" b="b"/>
              <a:pathLst>
                <a:path w="4476" h="433" fill="none" extrusionOk="0">
                  <a:moveTo>
                    <a:pt x="4476" y="432"/>
                  </a:moveTo>
                  <a:lnTo>
                    <a:pt x="1" y="1"/>
                  </a:lnTo>
                </a:path>
              </a:pathLst>
            </a:custGeom>
            <a:noFill/>
            <a:ln w="11775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3380855" y="1406223"/>
              <a:ext cx="130360" cy="33000"/>
            </a:xfrm>
            <a:custGeom>
              <a:avLst/>
              <a:gdLst/>
              <a:ahLst/>
              <a:cxnLst/>
              <a:rect l="l" t="t" r="r" b="b"/>
              <a:pathLst>
                <a:path w="6518" h="1650" fill="none" extrusionOk="0">
                  <a:moveTo>
                    <a:pt x="6517" y="0"/>
                  </a:moveTo>
                  <a:cubicBezTo>
                    <a:pt x="4279" y="197"/>
                    <a:pt x="2120" y="786"/>
                    <a:pt x="1" y="1649"/>
                  </a:cubicBezTo>
                </a:path>
              </a:pathLst>
            </a:custGeom>
            <a:noFill/>
            <a:ln w="12750" cap="flat" cmpd="sng">
              <a:solidFill>
                <a:srgbClr val="FFF7F7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3362015" y="1375603"/>
              <a:ext cx="148400" cy="25920"/>
            </a:xfrm>
            <a:custGeom>
              <a:avLst/>
              <a:gdLst/>
              <a:ahLst/>
              <a:cxnLst/>
              <a:rect l="l" t="t" r="r" b="b"/>
              <a:pathLst>
                <a:path w="7420" h="1296" fill="none" extrusionOk="0">
                  <a:moveTo>
                    <a:pt x="0" y="1296"/>
                  </a:moveTo>
                  <a:cubicBezTo>
                    <a:pt x="864" y="825"/>
                    <a:pt x="5378" y="0"/>
                    <a:pt x="7420" y="197"/>
                  </a:cubicBezTo>
                </a:path>
              </a:pathLst>
            </a:custGeom>
            <a:noFill/>
            <a:ln w="12750" cap="flat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3379275" y="1333203"/>
              <a:ext cx="135080" cy="23580"/>
            </a:xfrm>
            <a:custGeom>
              <a:avLst/>
              <a:gdLst/>
              <a:ahLst/>
              <a:cxnLst/>
              <a:rect l="l" t="t" r="r" b="b"/>
              <a:pathLst>
                <a:path w="6754" h="1179" fill="none" extrusionOk="0">
                  <a:moveTo>
                    <a:pt x="6753" y="1178"/>
                  </a:moveTo>
                  <a:cubicBezTo>
                    <a:pt x="4751" y="1139"/>
                    <a:pt x="2082" y="903"/>
                    <a:pt x="1" y="1"/>
                  </a:cubicBezTo>
                </a:path>
              </a:pathLst>
            </a:custGeom>
            <a:noFill/>
            <a:ln w="12750" cap="flat" cmpd="sng">
              <a:solidFill>
                <a:srgbClr val="FFF7F7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3497055" y="1377163"/>
              <a:ext cx="131920" cy="3160"/>
            </a:xfrm>
            <a:custGeom>
              <a:avLst/>
              <a:gdLst/>
              <a:ahLst/>
              <a:cxnLst/>
              <a:rect l="l" t="t" r="r" b="b"/>
              <a:pathLst>
                <a:path w="6596" h="158" fill="none" extrusionOk="0">
                  <a:moveTo>
                    <a:pt x="0" y="158"/>
                  </a:moveTo>
                  <a:cubicBezTo>
                    <a:pt x="2120" y="119"/>
                    <a:pt x="4162" y="1"/>
                    <a:pt x="6595" y="119"/>
                  </a:cubicBezTo>
                </a:path>
              </a:pathLst>
            </a:custGeom>
            <a:noFill/>
            <a:ln w="12750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3513535" y="1351263"/>
              <a:ext cx="98960" cy="6300"/>
            </a:xfrm>
            <a:custGeom>
              <a:avLst/>
              <a:gdLst/>
              <a:ahLst/>
              <a:cxnLst/>
              <a:rect l="l" t="t" r="r" b="b"/>
              <a:pathLst>
                <a:path w="4948" h="315" fill="none" extrusionOk="0">
                  <a:moveTo>
                    <a:pt x="1" y="315"/>
                  </a:moveTo>
                  <a:lnTo>
                    <a:pt x="4947" y="0"/>
                  </a:lnTo>
                </a:path>
              </a:pathLst>
            </a:custGeom>
            <a:noFill/>
            <a:ln w="11775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3339235" y="1433703"/>
              <a:ext cx="54980" cy="22780"/>
            </a:xfrm>
            <a:custGeom>
              <a:avLst/>
              <a:gdLst/>
              <a:ahLst/>
              <a:cxnLst/>
              <a:rect l="l" t="t" r="r" b="b"/>
              <a:pathLst>
                <a:path w="2749" h="1139" fill="none" extrusionOk="0">
                  <a:moveTo>
                    <a:pt x="1" y="1139"/>
                  </a:moveTo>
                  <a:cubicBezTo>
                    <a:pt x="1100" y="707"/>
                    <a:pt x="1924" y="275"/>
                    <a:pt x="2749" y="0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3339235" y="1315143"/>
              <a:ext cx="43220" cy="22800"/>
            </a:xfrm>
            <a:custGeom>
              <a:avLst/>
              <a:gdLst/>
              <a:ahLst/>
              <a:cxnLst/>
              <a:rect l="l" t="t" r="r" b="b"/>
              <a:pathLst>
                <a:path w="2161" h="1140" fill="none" extrusionOk="0">
                  <a:moveTo>
                    <a:pt x="1" y="1"/>
                  </a:moveTo>
                  <a:cubicBezTo>
                    <a:pt x="551" y="511"/>
                    <a:pt x="1336" y="864"/>
                    <a:pt x="2160" y="1139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3359655" y="1433702"/>
              <a:ext cx="149200" cy="50260"/>
            </a:xfrm>
            <a:custGeom>
              <a:avLst/>
              <a:gdLst/>
              <a:ahLst/>
              <a:cxnLst/>
              <a:rect l="l" t="t" r="r" b="b"/>
              <a:pathLst>
                <a:path w="7460" h="2513" fill="none" extrusionOk="0">
                  <a:moveTo>
                    <a:pt x="7459" y="0"/>
                  </a:moveTo>
                  <a:cubicBezTo>
                    <a:pt x="4790" y="589"/>
                    <a:pt x="2670" y="1217"/>
                    <a:pt x="1" y="2513"/>
                  </a:cubicBezTo>
                </a:path>
              </a:pathLst>
            </a:custGeom>
            <a:noFill/>
            <a:ln w="12750" cap="flat" cmpd="sng">
              <a:solidFill>
                <a:srgbClr val="FFF7F7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2"/>
            <p:cNvSpPr/>
            <p:nvPr/>
          </p:nvSpPr>
          <p:spPr>
            <a:xfrm>
              <a:off x="3505695" y="1423503"/>
              <a:ext cx="113860" cy="10220"/>
            </a:xfrm>
            <a:custGeom>
              <a:avLst/>
              <a:gdLst/>
              <a:ahLst/>
              <a:cxnLst/>
              <a:rect l="l" t="t" r="r" b="b"/>
              <a:pathLst>
                <a:path w="5693" h="511" fill="none" extrusionOk="0">
                  <a:moveTo>
                    <a:pt x="0" y="510"/>
                  </a:moveTo>
                  <a:cubicBezTo>
                    <a:pt x="2316" y="196"/>
                    <a:pt x="3533" y="0"/>
                    <a:pt x="5692" y="0"/>
                  </a:cubicBezTo>
                </a:path>
              </a:pathLst>
            </a:custGeom>
            <a:noFill/>
            <a:ln w="12750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2"/>
            <p:cNvSpPr/>
            <p:nvPr/>
          </p:nvSpPr>
          <p:spPr>
            <a:xfrm>
              <a:off x="3279575" y="1482383"/>
              <a:ext cx="85600" cy="38480"/>
            </a:xfrm>
            <a:custGeom>
              <a:avLst/>
              <a:gdLst/>
              <a:ahLst/>
              <a:cxnLst/>
              <a:rect l="l" t="t" r="r" b="b"/>
              <a:pathLst>
                <a:path w="4280" h="1924" fill="none" extrusionOk="0">
                  <a:moveTo>
                    <a:pt x="0" y="1924"/>
                  </a:moveTo>
                  <a:cubicBezTo>
                    <a:pt x="746" y="1374"/>
                    <a:pt x="3259" y="354"/>
                    <a:pt x="4279" y="0"/>
                  </a:cubicBezTo>
                </a:path>
              </a:pathLst>
            </a:custGeom>
            <a:noFill/>
            <a:ln w="12750" cap="flat" cmpd="sng">
              <a:solidFill>
                <a:srgbClr val="D6D6D6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2"/>
            <p:cNvSpPr/>
            <p:nvPr/>
          </p:nvSpPr>
          <p:spPr>
            <a:xfrm>
              <a:off x="3503335" y="1404643"/>
              <a:ext cx="122500" cy="2380"/>
            </a:xfrm>
            <a:custGeom>
              <a:avLst/>
              <a:gdLst/>
              <a:ahLst/>
              <a:cxnLst/>
              <a:rect l="l" t="t" r="r" b="b"/>
              <a:pathLst>
                <a:path w="6125" h="119" fill="none" extrusionOk="0">
                  <a:moveTo>
                    <a:pt x="0" y="119"/>
                  </a:moveTo>
                  <a:cubicBezTo>
                    <a:pt x="2160" y="40"/>
                    <a:pt x="3965" y="1"/>
                    <a:pt x="6124" y="1"/>
                  </a:cubicBezTo>
                </a:path>
              </a:pathLst>
            </a:custGeom>
            <a:noFill/>
            <a:ln w="12750" cap="flat" cmpd="sng">
              <a:solidFill>
                <a:srgbClr val="D5909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2"/>
            <p:cNvSpPr/>
            <p:nvPr/>
          </p:nvSpPr>
          <p:spPr>
            <a:xfrm>
              <a:off x="2646775" y="621882"/>
              <a:ext cx="51040" cy="220640"/>
            </a:xfrm>
            <a:custGeom>
              <a:avLst/>
              <a:gdLst/>
              <a:ahLst/>
              <a:cxnLst/>
              <a:rect l="l" t="t" r="r" b="b"/>
              <a:pathLst>
                <a:path w="2552" h="11032" fill="none" extrusionOk="0">
                  <a:moveTo>
                    <a:pt x="0" y="0"/>
                  </a:moveTo>
                  <a:cubicBezTo>
                    <a:pt x="1178" y="6792"/>
                    <a:pt x="1452" y="4750"/>
                    <a:pt x="2552" y="11031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2"/>
            <p:cNvSpPr/>
            <p:nvPr/>
          </p:nvSpPr>
          <p:spPr>
            <a:xfrm>
              <a:off x="2676595" y="820523"/>
              <a:ext cx="42420" cy="42420"/>
            </a:xfrm>
            <a:custGeom>
              <a:avLst/>
              <a:gdLst/>
              <a:ahLst/>
              <a:cxnLst/>
              <a:rect l="l" t="t" r="r" b="b"/>
              <a:pathLst>
                <a:path w="2121" h="2121" extrusionOk="0">
                  <a:moveTo>
                    <a:pt x="1218" y="2042"/>
                  </a:moveTo>
                  <a:cubicBezTo>
                    <a:pt x="707" y="2120"/>
                    <a:pt x="197" y="1767"/>
                    <a:pt x="79" y="1217"/>
                  </a:cubicBezTo>
                  <a:cubicBezTo>
                    <a:pt x="1" y="707"/>
                    <a:pt x="354" y="197"/>
                    <a:pt x="904" y="118"/>
                  </a:cubicBezTo>
                  <a:cubicBezTo>
                    <a:pt x="1414" y="0"/>
                    <a:pt x="1924" y="354"/>
                    <a:pt x="2042" y="903"/>
                  </a:cubicBezTo>
                  <a:cubicBezTo>
                    <a:pt x="2121" y="1413"/>
                    <a:pt x="1767" y="1924"/>
                    <a:pt x="1218" y="2042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2"/>
            <p:cNvSpPr/>
            <p:nvPr/>
          </p:nvSpPr>
          <p:spPr>
            <a:xfrm>
              <a:off x="2897995" y="725523"/>
              <a:ext cx="309360" cy="479720"/>
            </a:xfrm>
            <a:custGeom>
              <a:avLst/>
              <a:gdLst/>
              <a:ahLst/>
              <a:cxnLst/>
              <a:rect l="l" t="t" r="r" b="b"/>
              <a:pathLst>
                <a:path w="15468" h="23986" fill="none" extrusionOk="0">
                  <a:moveTo>
                    <a:pt x="15468" y="0"/>
                  </a:moveTo>
                  <a:cubicBezTo>
                    <a:pt x="3848" y="1649"/>
                    <a:pt x="590" y="14878"/>
                    <a:pt x="1" y="23986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2"/>
            <p:cNvSpPr/>
            <p:nvPr/>
          </p:nvSpPr>
          <p:spPr>
            <a:xfrm>
              <a:off x="2878375" y="1184822"/>
              <a:ext cx="40060" cy="40060"/>
            </a:xfrm>
            <a:custGeom>
              <a:avLst/>
              <a:gdLst/>
              <a:ahLst/>
              <a:cxnLst/>
              <a:rect l="l" t="t" r="r" b="b"/>
              <a:pathLst>
                <a:path w="2003" h="2003" extrusionOk="0">
                  <a:moveTo>
                    <a:pt x="943" y="1963"/>
                  </a:moveTo>
                  <a:cubicBezTo>
                    <a:pt x="393" y="1963"/>
                    <a:pt x="1" y="1492"/>
                    <a:pt x="40" y="942"/>
                  </a:cubicBezTo>
                  <a:cubicBezTo>
                    <a:pt x="40" y="393"/>
                    <a:pt x="511" y="0"/>
                    <a:pt x="1060" y="39"/>
                  </a:cubicBezTo>
                  <a:cubicBezTo>
                    <a:pt x="1610" y="39"/>
                    <a:pt x="2003" y="510"/>
                    <a:pt x="1963" y="1060"/>
                  </a:cubicBezTo>
                  <a:cubicBezTo>
                    <a:pt x="1963" y="1610"/>
                    <a:pt x="1492" y="2002"/>
                    <a:pt x="943" y="1963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2"/>
            <p:cNvSpPr/>
            <p:nvPr/>
          </p:nvSpPr>
          <p:spPr>
            <a:xfrm>
              <a:off x="3362795" y="932783"/>
              <a:ext cx="733320" cy="380020"/>
            </a:xfrm>
            <a:custGeom>
              <a:avLst/>
              <a:gdLst/>
              <a:ahLst/>
              <a:cxnLst/>
              <a:rect l="l" t="t" r="r" b="b"/>
              <a:pathLst>
                <a:path w="36666" h="19001" fill="none" extrusionOk="0">
                  <a:moveTo>
                    <a:pt x="36666" y="1"/>
                  </a:moveTo>
                  <a:cubicBezTo>
                    <a:pt x="26852" y="707"/>
                    <a:pt x="17470" y="19001"/>
                    <a:pt x="1" y="15546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2"/>
            <p:cNvSpPr/>
            <p:nvPr/>
          </p:nvSpPr>
          <p:spPr>
            <a:xfrm>
              <a:off x="3341595" y="1222503"/>
              <a:ext cx="42420" cy="42420"/>
            </a:xfrm>
            <a:custGeom>
              <a:avLst/>
              <a:gdLst/>
              <a:ahLst/>
              <a:cxnLst/>
              <a:rect l="l" t="t" r="r" b="b"/>
              <a:pathLst>
                <a:path w="2121" h="2121" extrusionOk="0">
                  <a:moveTo>
                    <a:pt x="118" y="864"/>
                  </a:moveTo>
                  <a:cubicBezTo>
                    <a:pt x="197" y="354"/>
                    <a:pt x="707" y="0"/>
                    <a:pt x="1257" y="118"/>
                  </a:cubicBezTo>
                  <a:cubicBezTo>
                    <a:pt x="1806" y="197"/>
                    <a:pt x="2121" y="746"/>
                    <a:pt x="2042" y="1257"/>
                  </a:cubicBezTo>
                  <a:cubicBezTo>
                    <a:pt x="1924" y="1806"/>
                    <a:pt x="1414" y="2120"/>
                    <a:pt x="864" y="2042"/>
                  </a:cubicBezTo>
                  <a:cubicBezTo>
                    <a:pt x="354" y="1924"/>
                    <a:pt x="1" y="1414"/>
                    <a:pt x="118" y="864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2092475" y="4034043"/>
              <a:ext cx="199440" cy="134260"/>
            </a:xfrm>
            <a:custGeom>
              <a:avLst/>
              <a:gdLst/>
              <a:ahLst/>
              <a:cxnLst/>
              <a:rect l="l" t="t" r="r" b="b"/>
              <a:pathLst>
                <a:path w="9972" h="6713" fill="none" extrusionOk="0">
                  <a:moveTo>
                    <a:pt x="9971" y="6713"/>
                  </a:moveTo>
                  <a:cubicBezTo>
                    <a:pt x="6360" y="5496"/>
                    <a:pt x="1806" y="2670"/>
                    <a:pt x="0" y="0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2070475" y="4012043"/>
              <a:ext cx="44780" cy="44780"/>
            </a:xfrm>
            <a:custGeom>
              <a:avLst/>
              <a:gdLst/>
              <a:ahLst/>
              <a:cxnLst/>
              <a:rect l="l" t="t" r="r" b="b"/>
              <a:pathLst>
                <a:path w="2239" h="2239" extrusionOk="0">
                  <a:moveTo>
                    <a:pt x="551" y="315"/>
                  </a:moveTo>
                  <a:cubicBezTo>
                    <a:pt x="1022" y="1"/>
                    <a:pt x="1610" y="119"/>
                    <a:pt x="1925" y="551"/>
                  </a:cubicBezTo>
                  <a:cubicBezTo>
                    <a:pt x="2239" y="1022"/>
                    <a:pt x="2121" y="1610"/>
                    <a:pt x="1689" y="1925"/>
                  </a:cubicBezTo>
                  <a:cubicBezTo>
                    <a:pt x="1218" y="2239"/>
                    <a:pt x="629" y="2121"/>
                    <a:pt x="315" y="1689"/>
                  </a:cubicBezTo>
                  <a:cubicBezTo>
                    <a:pt x="1" y="1218"/>
                    <a:pt x="119" y="629"/>
                    <a:pt x="551" y="315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2"/>
            <p:cNvSpPr/>
            <p:nvPr/>
          </p:nvSpPr>
          <p:spPr>
            <a:xfrm>
              <a:off x="3056595" y="3621843"/>
              <a:ext cx="910760" cy="287380"/>
            </a:xfrm>
            <a:custGeom>
              <a:avLst/>
              <a:gdLst/>
              <a:ahLst/>
              <a:cxnLst/>
              <a:rect l="l" t="t" r="r" b="b"/>
              <a:pathLst>
                <a:path w="45538" h="14369" fill="none" extrusionOk="0">
                  <a:moveTo>
                    <a:pt x="45538" y="14133"/>
                  </a:moveTo>
                  <a:cubicBezTo>
                    <a:pt x="28383" y="14368"/>
                    <a:pt x="1885" y="7577"/>
                    <a:pt x="1" y="1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2"/>
            <p:cNvSpPr/>
            <p:nvPr/>
          </p:nvSpPr>
          <p:spPr>
            <a:xfrm>
              <a:off x="3034615" y="3600643"/>
              <a:ext cx="43200" cy="43200"/>
            </a:xfrm>
            <a:custGeom>
              <a:avLst/>
              <a:gdLst/>
              <a:ahLst/>
              <a:cxnLst/>
              <a:rect l="l" t="t" r="r" b="b"/>
              <a:pathLst>
                <a:path w="2160" h="2160" extrusionOk="0">
                  <a:moveTo>
                    <a:pt x="864" y="118"/>
                  </a:moveTo>
                  <a:cubicBezTo>
                    <a:pt x="1375" y="1"/>
                    <a:pt x="1924" y="315"/>
                    <a:pt x="2042" y="864"/>
                  </a:cubicBezTo>
                  <a:cubicBezTo>
                    <a:pt x="2160" y="1375"/>
                    <a:pt x="1846" y="1924"/>
                    <a:pt x="1335" y="2042"/>
                  </a:cubicBezTo>
                  <a:cubicBezTo>
                    <a:pt x="786" y="2160"/>
                    <a:pt x="275" y="1846"/>
                    <a:pt x="118" y="1335"/>
                  </a:cubicBezTo>
                  <a:cubicBezTo>
                    <a:pt x="1" y="786"/>
                    <a:pt x="315" y="275"/>
                    <a:pt x="864" y="118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2"/>
            <p:cNvSpPr/>
            <p:nvPr/>
          </p:nvSpPr>
          <p:spPr>
            <a:xfrm>
              <a:off x="3772635" y="1200522"/>
              <a:ext cx="402000" cy="223780"/>
            </a:xfrm>
            <a:custGeom>
              <a:avLst/>
              <a:gdLst/>
              <a:ahLst/>
              <a:cxnLst/>
              <a:rect l="l" t="t" r="r" b="b"/>
              <a:pathLst>
                <a:path w="20100" h="11189" fill="none" extrusionOk="0">
                  <a:moveTo>
                    <a:pt x="20099" y="0"/>
                  </a:moveTo>
                  <a:cubicBezTo>
                    <a:pt x="14878" y="1413"/>
                    <a:pt x="3455" y="9893"/>
                    <a:pt x="0" y="11188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2"/>
            <p:cNvSpPr/>
            <p:nvPr/>
          </p:nvSpPr>
          <p:spPr>
            <a:xfrm>
              <a:off x="3751435" y="1402303"/>
              <a:ext cx="43980" cy="43980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97" y="1453"/>
                  </a:moveTo>
                  <a:cubicBezTo>
                    <a:pt x="0" y="942"/>
                    <a:pt x="236" y="393"/>
                    <a:pt x="746" y="196"/>
                  </a:cubicBezTo>
                  <a:cubicBezTo>
                    <a:pt x="1257" y="0"/>
                    <a:pt x="1806" y="236"/>
                    <a:pt x="2002" y="746"/>
                  </a:cubicBezTo>
                  <a:cubicBezTo>
                    <a:pt x="2199" y="1256"/>
                    <a:pt x="1963" y="1845"/>
                    <a:pt x="1453" y="2041"/>
                  </a:cubicBezTo>
                  <a:cubicBezTo>
                    <a:pt x="943" y="2198"/>
                    <a:pt x="354" y="1963"/>
                    <a:pt x="197" y="1453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2"/>
            <p:cNvSpPr/>
            <p:nvPr/>
          </p:nvSpPr>
          <p:spPr>
            <a:xfrm>
              <a:off x="3809535" y="3293663"/>
              <a:ext cx="285800" cy="171180"/>
            </a:xfrm>
            <a:custGeom>
              <a:avLst/>
              <a:gdLst/>
              <a:ahLst/>
              <a:cxnLst/>
              <a:rect l="l" t="t" r="r" b="b"/>
              <a:pathLst>
                <a:path w="14290" h="8559" fill="none" extrusionOk="0">
                  <a:moveTo>
                    <a:pt x="14290" y="8558"/>
                  </a:moveTo>
                  <a:cubicBezTo>
                    <a:pt x="6988" y="7734"/>
                    <a:pt x="2434" y="4358"/>
                    <a:pt x="0" y="0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2"/>
            <p:cNvSpPr/>
            <p:nvPr/>
          </p:nvSpPr>
          <p:spPr>
            <a:xfrm>
              <a:off x="3787555" y="3271682"/>
              <a:ext cx="44760" cy="44760"/>
            </a:xfrm>
            <a:custGeom>
              <a:avLst/>
              <a:gdLst/>
              <a:ahLst/>
              <a:cxnLst/>
              <a:rect l="l" t="t" r="r" b="b"/>
              <a:pathLst>
                <a:path w="2238" h="2238" extrusionOk="0">
                  <a:moveTo>
                    <a:pt x="628" y="236"/>
                  </a:moveTo>
                  <a:cubicBezTo>
                    <a:pt x="1099" y="0"/>
                    <a:pt x="1688" y="157"/>
                    <a:pt x="1963" y="628"/>
                  </a:cubicBezTo>
                  <a:cubicBezTo>
                    <a:pt x="2238" y="1099"/>
                    <a:pt x="2081" y="1688"/>
                    <a:pt x="1610" y="1963"/>
                  </a:cubicBezTo>
                  <a:cubicBezTo>
                    <a:pt x="1139" y="2238"/>
                    <a:pt x="511" y="2081"/>
                    <a:pt x="275" y="1571"/>
                  </a:cubicBezTo>
                  <a:cubicBezTo>
                    <a:pt x="0" y="1099"/>
                    <a:pt x="157" y="511"/>
                    <a:pt x="628" y="236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2"/>
            <p:cNvSpPr/>
            <p:nvPr/>
          </p:nvSpPr>
          <p:spPr>
            <a:xfrm>
              <a:off x="1691275" y="1217783"/>
              <a:ext cx="635960" cy="198660"/>
            </a:xfrm>
            <a:custGeom>
              <a:avLst/>
              <a:gdLst/>
              <a:ahLst/>
              <a:cxnLst/>
              <a:rect l="l" t="t" r="r" b="b"/>
              <a:pathLst>
                <a:path w="31798" h="9933" fill="none" extrusionOk="0">
                  <a:moveTo>
                    <a:pt x="0" y="668"/>
                  </a:moveTo>
                  <a:cubicBezTo>
                    <a:pt x="15153" y="1"/>
                    <a:pt x="28147" y="3612"/>
                    <a:pt x="31798" y="9933"/>
                  </a:cubicBezTo>
                </a:path>
              </a:pathLst>
            </a:custGeom>
            <a:noFill/>
            <a:ln w="12750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2"/>
            <p:cNvSpPr/>
            <p:nvPr/>
          </p:nvSpPr>
          <p:spPr>
            <a:xfrm>
              <a:off x="2304455" y="1393663"/>
              <a:ext cx="45560" cy="44760"/>
            </a:xfrm>
            <a:custGeom>
              <a:avLst/>
              <a:gdLst/>
              <a:ahLst/>
              <a:cxnLst/>
              <a:rect l="l" t="t" r="r" b="b"/>
              <a:pathLst>
                <a:path w="2278" h="2238" extrusionOk="0">
                  <a:moveTo>
                    <a:pt x="1649" y="1963"/>
                  </a:moveTo>
                  <a:cubicBezTo>
                    <a:pt x="1178" y="2238"/>
                    <a:pt x="550" y="2081"/>
                    <a:pt x="275" y="1610"/>
                  </a:cubicBezTo>
                  <a:cubicBezTo>
                    <a:pt x="0" y="1139"/>
                    <a:pt x="157" y="550"/>
                    <a:pt x="628" y="275"/>
                  </a:cubicBezTo>
                  <a:cubicBezTo>
                    <a:pt x="1099" y="0"/>
                    <a:pt x="1728" y="157"/>
                    <a:pt x="2002" y="628"/>
                  </a:cubicBezTo>
                  <a:cubicBezTo>
                    <a:pt x="2277" y="1099"/>
                    <a:pt x="2081" y="1688"/>
                    <a:pt x="1649" y="1963"/>
                  </a:cubicBezTo>
                  <a:close/>
                </a:path>
              </a:pathLst>
            </a:custGeom>
            <a:solidFill>
              <a:srgbClr val="000000"/>
            </a:solidFill>
            <a:ln w="6875" cap="flat" cmpd="sng">
              <a:solidFill>
                <a:srgbClr val="000000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2"/>
            <p:cNvSpPr txBox="1"/>
            <p:nvPr/>
          </p:nvSpPr>
          <p:spPr>
            <a:xfrm>
              <a:off x="4073445" y="3329417"/>
              <a:ext cx="614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RETINA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03" name="Google Shape;1003;p32"/>
            <p:cNvSpPr txBox="1"/>
            <p:nvPr/>
          </p:nvSpPr>
          <p:spPr>
            <a:xfrm>
              <a:off x="3947795" y="3761414"/>
              <a:ext cx="614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FOVEA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04" name="Google Shape;1004;p32"/>
            <p:cNvSpPr txBox="1"/>
            <p:nvPr/>
          </p:nvSpPr>
          <p:spPr>
            <a:xfrm>
              <a:off x="2270675" y="4031893"/>
              <a:ext cx="910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OPTIC NERVE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05" name="Google Shape;1005;p32"/>
            <p:cNvSpPr txBox="1"/>
            <p:nvPr/>
          </p:nvSpPr>
          <p:spPr>
            <a:xfrm>
              <a:off x="4176975" y="1030523"/>
              <a:ext cx="1191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latin typeface="Kalam"/>
                  <a:ea typeface="Kalam"/>
                  <a:cs typeface="Kalam"/>
                  <a:sym typeface="Kalam"/>
                </a:rPr>
                <a:t>CILIARY MUSCLES</a:t>
              </a:r>
              <a:endParaRPr sz="9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06" name="Google Shape;1006;p32"/>
            <p:cNvSpPr txBox="1"/>
            <p:nvPr/>
          </p:nvSpPr>
          <p:spPr>
            <a:xfrm>
              <a:off x="4071765" y="768335"/>
              <a:ext cx="636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IRIS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07" name="Google Shape;1007;p32"/>
            <p:cNvSpPr txBox="1"/>
            <p:nvPr/>
          </p:nvSpPr>
          <p:spPr>
            <a:xfrm>
              <a:off x="3206555" y="562648"/>
              <a:ext cx="6360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PUPIL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08" name="Google Shape;1008;p32"/>
            <p:cNvSpPr txBox="1"/>
            <p:nvPr/>
          </p:nvSpPr>
          <p:spPr>
            <a:xfrm>
              <a:off x="2271045" y="375022"/>
              <a:ext cx="709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CORNEA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09" name="Google Shape;1009;p32"/>
            <p:cNvSpPr txBox="1"/>
            <p:nvPr/>
          </p:nvSpPr>
          <p:spPr>
            <a:xfrm>
              <a:off x="766275" y="1012863"/>
              <a:ext cx="899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SUSPENSORY 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LIGAMENTS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010" name="Google Shape;1010;p32"/>
          <p:cNvSpPr txBox="1"/>
          <p:nvPr/>
        </p:nvSpPr>
        <p:spPr>
          <a:xfrm>
            <a:off x="4925550" y="1738800"/>
            <a:ext cx="35469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eye is a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sensory organ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that detects light.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Light enters through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pupil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and is focused onto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retina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which contains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rods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cones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Information is carried down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optic nerve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to the brain where the image is processed.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71132BC-8840-AFE5-920F-2F7C136EC92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B7F96EC-9665-6253-7F36-A6B1143EBCC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105E0-1CC3-18AB-661D-CA4E928860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D9984-46C6-5A7B-B90D-40FAA03DD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Accommodation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6" name="Google Shape;1016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Char char="●"/>
            </a:pPr>
            <a:r>
              <a:rPr lang="en" sz="1500">
                <a:solidFill>
                  <a:srgbClr val="4A86E8"/>
                </a:solidFill>
              </a:rPr>
              <a:t>Specification Point 2.92</a:t>
            </a:r>
            <a:endParaRPr sz="1500">
              <a:solidFill>
                <a:srgbClr val="4A86E8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Char char="○"/>
            </a:pPr>
            <a:r>
              <a:rPr lang="en" sz="1100">
                <a:solidFill>
                  <a:srgbClr val="4A86E8"/>
                </a:solidFill>
              </a:rPr>
              <a:t>Understand the function of the eye in focusing on near and distant objects, and in responding to changes in light intensity.</a:t>
            </a:r>
            <a:endParaRPr sz="1100"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" sz="1500">
                <a:solidFill>
                  <a:srgbClr val="B7B7B7"/>
                </a:solidFill>
              </a:rPr>
              <a:t>The lens is an </a:t>
            </a:r>
            <a:r>
              <a:rPr lang="en" sz="1500" b="1">
                <a:solidFill>
                  <a:srgbClr val="B7B7B7"/>
                </a:solidFill>
              </a:rPr>
              <a:t>elastic </a:t>
            </a:r>
            <a:r>
              <a:rPr lang="en" sz="1500">
                <a:solidFill>
                  <a:srgbClr val="B7B7B7"/>
                </a:solidFill>
              </a:rPr>
              <a:t>object.</a:t>
            </a:r>
            <a:endParaRPr sz="15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Char char="○"/>
            </a:pPr>
            <a:r>
              <a:rPr lang="en" sz="1100">
                <a:solidFill>
                  <a:srgbClr val="B7B7B7"/>
                </a:solidFill>
              </a:rPr>
              <a:t>This means that the shape of the lens can change.</a:t>
            </a:r>
            <a:endParaRPr sz="1100"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" sz="1500">
                <a:solidFill>
                  <a:srgbClr val="B7B7B7"/>
                </a:solidFill>
              </a:rPr>
              <a:t>The shape of the lens is controlled by </a:t>
            </a:r>
            <a:r>
              <a:rPr lang="en" sz="1500" b="1">
                <a:solidFill>
                  <a:srgbClr val="B7B7B7"/>
                </a:solidFill>
              </a:rPr>
              <a:t>ciliary muscles</a:t>
            </a:r>
            <a:r>
              <a:rPr lang="en" sz="1500">
                <a:solidFill>
                  <a:srgbClr val="B7B7B7"/>
                </a:solidFill>
              </a:rPr>
              <a:t>.</a:t>
            </a:r>
            <a:endParaRPr sz="1500"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" sz="1500">
                <a:solidFill>
                  <a:srgbClr val="B7B7B7"/>
                </a:solidFill>
              </a:rPr>
              <a:t>The lens is held in place by </a:t>
            </a:r>
            <a:r>
              <a:rPr lang="en" sz="1500" b="1">
                <a:solidFill>
                  <a:srgbClr val="B7B7B7"/>
                </a:solidFill>
              </a:rPr>
              <a:t>suspensory ligaments</a:t>
            </a:r>
            <a:r>
              <a:rPr lang="en" sz="1500">
                <a:solidFill>
                  <a:srgbClr val="B7B7B7"/>
                </a:solidFill>
              </a:rPr>
              <a:t>.</a:t>
            </a:r>
            <a:endParaRPr sz="1500"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" sz="1500">
                <a:solidFill>
                  <a:srgbClr val="B7B7B7"/>
                </a:solidFill>
              </a:rPr>
              <a:t>To focus on </a:t>
            </a:r>
            <a:r>
              <a:rPr lang="en" sz="1500" b="1">
                <a:solidFill>
                  <a:srgbClr val="B7B7B7"/>
                </a:solidFill>
              </a:rPr>
              <a:t>near objects</a:t>
            </a:r>
            <a:r>
              <a:rPr lang="en" sz="1500">
                <a:solidFill>
                  <a:srgbClr val="B7B7B7"/>
                </a:solidFill>
              </a:rPr>
              <a:t>, the ciliary muscles </a:t>
            </a:r>
            <a:r>
              <a:rPr lang="en" sz="1500" b="1">
                <a:solidFill>
                  <a:srgbClr val="B7B7B7"/>
                </a:solidFill>
              </a:rPr>
              <a:t>contract </a:t>
            </a:r>
            <a:r>
              <a:rPr lang="en" sz="1500">
                <a:solidFill>
                  <a:srgbClr val="B7B7B7"/>
                </a:solidFill>
              </a:rPr>
              <a:t>and the suspensory ligaments </a:t>
            </a:r>
            <a:r>
              <a:rPr lang="en" sz="1500" b="1">
                <a:solidFill>
                  <a:srgbClr val="B7B7B7"/>
                </a:solidFill>
              </a:rPr>
              <a:t>slacken</a:t>
            </a:r>
            <a:r>
              <a:rPr lang="en" sz="1500">
                <a:solidFill>
                  <a:srgbClr val="B7B7B7"/>
                </a:solidFill>
              </a:rPr>
              <a:t>.  </a:t>
            </a:r>
            <a:endParaRPr sz="15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Char char="○"/>
            </a:pPr>
            <a:r>
              <a:rPr lang="en" sz="1100">
                <a:solidFill>
                  <a:srgbClr val="B7B7B7"/>
                </a:solidFill>
              </a:rPr>
              <a:t>This causes the lens to </a:t>
            </a:r>
            <a:r>
              <a:rPr lang="en" sz="1100" b="1">
                <a:solidFill>
                  <a:srgbClr val="B7B7B7"/>
                </a:solidFill>
              </a:rPr>
              <a:t>fatten</a:t>
            </a:r>
            <a:r>
              <a:rPr lang="en" sz="1100">
                <a:solidFill>
                  <a:srgbClr val="B7B7B7"/>
                </a:solidFill>
              </a:rPr>
              <a:t>.</a:t>
            </a:r>
            <a:endParaRPr sz="11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Char char="○"/>
            </a:pPr>
            <a:r>
              <a:rPr lang="en" sz="1100">
                <a:solidFill>
                  <a:srgbClr val="B7B7B7"/>
                </a:solidFill>
              </a:rPr>
              <a:t>A thicker lens means light is refracted to a </a:t>
            </a:r>
            <a:r>
              <a:rPr lang="en" sz="1100" b="1">
                <a:solidFill>
                  <a:srgbClr val="B7B7B7"/>
                </a:solidFill>
              </a:rPr>
              <a:t>greater degree</a:t>
            </a:r>
            <a:r>
              <a:rPr lang="en" sz="1100">
                <a:solidFill>
                  <a:srgbClr val="B7B7B7"/>
                </a:solidFill>
              </a:rPr>
              <a:t>.</a:t>
            </a:r>
            <a:endParaRPr sz="1100"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" sz="1500">
                <a:solidFill>
                  <a:srgbClr val="B7B7B7"/>
                </a:solidFill>
              </a:rPr>
              <a:t>To focus on </a:t>
            </a:r>
            <a:r>
              <a:rPr lang="en" sz="1500" b="1">
                <a:solidFill>
                  <a:srgbClr val="B7B7B7"/>
                </a:solidFill>
              </a:rPr>
              <a:t>far objects</a:t>
            </a:r>
            <a:r>
              <a:rPr lang="en" sz="1500">
                <a:solidFill>
                  <a:srgbClr val="B7B7B7"/>
                </a:solidFill>
              </a:rPr>
              <a:t>, the ciliary muscles </a:t>
            </a:r>
            <a:r>
              <a:rPr lang="en" sz="1500" b="1">
                <a:solidFill>
                  <a:srgbClr val="B7B7B7"/>
                </a:solidFill>
              </a:rPr>
              <a:t>relax </a:t>
            </a:r>
            <a:r>
              <a:rPr lang="en" sz="1500">
                <a:solidFill>
                  <a:srgbClr val="B7B7B7"/>
                </a:solidFill>
              </a:rPr>
              <a:t>and the suspensory ligaments </a:t>
            </a:r>
            <a:r>
              <a:rPr lang="en" sz="1500" b="1">
                <a:solidFill>
                  <a:srgbClr val="B7B7B7"/>
                </a:solidFill>
              </a:rPr>
              <a:t>tighten</a:t>
            </a:r>
            <a:r>
              <a:rPr lang="en" sz="1500">
                <a:solidFill>
                  <a:srgbClr val="B7B7B7"/>
                </a:solidFill>
              </a:rPr>
              <a:t>.</a:t>
            </a:r>
            <a:endParaRPr sz="15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Char char="○"/>
            </a:pPr>
            <a:r>
              <a:rPr lang="en" sz="1100">
                <a:solidFill>
                  <a:srgbClr val="B7B7B7"/>
                </a:solidFill>
              </a:rPr>
              <a:t>This causes the lens to become </a:t>
            </a:r>
            <a:r>
              <a:rPr lang="en" sz="1100" b="1">
                <a:solidFill>
                  <a:srgbClr val="B7B7B7"/>
                </a:solidFill>
              </a:rPr>
              <a:t>thinner</a:t>
            </a:r>
            <a:r>
              <a:rPr lang="en" sz="1100">
                <a:solidFill>
                  <a:srgbClr val="B7B7B7"/>
                </a:solidFill>
              </a:rPr>
              <a:t>.</a:t>
            </a:r>
            <a:endParaRPr sz="1100">
              <a:solidFill>
                <a:srgbClr val="B7B7B7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100"/>
              <a:buChar char="○"/>
            </a:pPr>
            <a:r>
              <a:rPr lang="en" sz="1100">
                <a:solidFill>
                  <a:srgbClr val="B7B7B7"/>
                </a:solidFill>
              </a:rPr>
              <a:t>A thinner lens means light is redacted to a </a:t>
            </a:r>
            <a:r>
              <a:rPr lang="en" sz="1100" b="1">
                <a:solidFill>
                  <a:srgbClr val="B7B7B7"/>
                </a:solidFill>
              </a:rPr>
              <a:t>lesser degree</a:t>
            </a:r>
            <a:r>
              <a:rPr lang="en" sz="1100">
                <a:solidFill>
                  <a:srgbClr val="B7B7B7"/>
                </a:solidFill>
              </a:rPr>
              <a:t>.</a:t>
            </a:r>
            <a:endParaRPr sz="1100">
              <a:solidFill>
                <a:srgbClr val="B7B7B7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500"/>
              <a:buChar char="●"/>
            </a:pPr>
            <a:r>
              <a:rPr lang="en" sz="1500">
                <a:solidFill>
                  <a:srgbClr val="B7B7B7"/>
                </a:solidFill>
              </a:rPr>
              <a:t>This process is called </a:t>
            </a:r>
            <a:r>
              <a:rPr lang="en" sz="1500" b="1">
                <a:solidFill>
                  <a:srgbClr val="B7B7B7"/>
                </a:solidFill>
              </a:rPr>
              <a:t>accommodation</a:t>
            </a:r>
            <a:r>
              <a:rPr lang="en" sz="1500">
                <a:solidFill>
                  <a:srgbClr val="B7B7B7"/>
                </a:solidFill>
              </a:rPr>
              <a:t>.</a:t>
            </a:r>
            <a:endParaRPr sz="220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B7B7B7"/>
              </a:solidFill>
            </a:endParaRPr>
          </a:p>
        </p:txBody>
      </p:sp>
      <p:sp>
        <p:nvSpPr>
          <p:cNvPr id="1017" name="Google Shape;101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B4F57F7-A361-9820-DAFD-00BFA2E5B46D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4D31B03-E47F-61D7-634B-527A754CC2C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FC6D4-C9FC-6B2A-5574-DD6DD04235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C549C-92C3-F85C-7709-4AAD54B8B4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1330</Words>
  <Application>Microsoft Office PowerPoint</Application>
  <PresentationFormat>On-screen Show (16:9)</PresentationFormat>
  <Paragraphs>156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Kalam</vt:lpstr>
      <vt:lpstr>Times New Roman</vt:lpstr>
      <vt:lpstr>gg sans</vt:lpstr>
      <vt:lpstr>Cambria</vt:lpstr>
      <vt:lpstr>Simple Dark</vt:lpstr>
      <vt:lpstr>Simple Dark</vt:lpstr>
      <vt:lpstr>Edexcel IGCSE Biology 32 - Reflexes and the Eye</vt:lpstr>
      <vt:lpstr>Reflex Actions  </vt:lpstr>
      <vt:lpstr>PowerPoint Presentation</vt:lpstr>
      <vt:lpstr>The Reflex Arc </vt:lpstr>
      <vt:lpstr>PowerPoint Presentation</vt:lpstr>
      <vt:lpstr>The Eye  </vt:lpstr>
      <vt:lpstr>Structures of the Eye  </vt:lpstr>
      <vt:lpstr>PowerPoint Presentation</vt:lpstr>
      <vt:lpstr>Accommodation  </vt:lpstr>
      <vt:lpstr>PowerPoint Presentation</vt:lpstr>
      <vt:lpstr>The Iris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32 - Reflexes and the Eye</dc:title>
  <cp:lastModifiedBy>Chezka Mae Madrona</cp:lastModifiedBy>
  <cp:revision>2</cp:revision>
  <dcterms:modified xsi:type="dcterms:W3CDTF">2025-04-26T07:48:07Z</dcterms:modified>
</cp:coreProperties>
</file>