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3ec32a6c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3ec32a6c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4bc98d519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4bc98d519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4178ba88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4178ba88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4cea74f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4cea74f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3ec32a6c0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3ec32a6c0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a3ec32a6c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a3ec32a6c0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a4178ba88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a4178ba88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4178ba88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4178ba88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14cea74f3f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14cea74f3f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4bc98d51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4bc98d51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4bc98d51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4bc98d51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4bc98d5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4bc98d5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4bc98d51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4bc98d519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4bc98d519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4bc98d519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4bc98d5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4bc98d51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3ec32a6c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3ec32a6c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tV4rC57k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31 - Coordination in Humans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Receptors, Neurones and Synapses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Neurones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" name="Google Shape;1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Neurones are adapted for their function.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Neurones have a long central fibre, called an </a:t>
            </a:r>
            <a:r>
              <a:rPr lang="en" b="1">
                <a:solidFill>
                  <a:srgbClr val="B7B7B7"/>
                </a:solidFill>
              </a:rPr>
              <a:t>axon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axon is </a:t>
            </a:r>
            <a:r>
              <a:rPr lang="en" b="1">
                <a:solidFill>
                  <a:srgbClr val="B7B7B7"/>
                </a:solidFill>
              </a:rPr>
              <a:t>conductive </a:t>
            </a:r>
            <a:r>
              <a:rPr lang="en">
                <a:solidFill>
                  <a:srgbClr val="B7B7B7"/>
                </a:solidFill>
              </a:rPr>
              <a:t>and carries electrical information along the neurone.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axon of a neurone is </a:t>
            </a:r>
            <a:r>
              <a:rPr lang="en" b="1">
                <a:solidFill>
                  <a:srgbClr val="B7B7B7"/>
                </a:solidFill>
              </a:rPr>
              <a:t>insulated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 fatty substance called </a:t>
            </a:r>
            <a:r>
              <a:rPr lang="en" b="1">
                <a:solidFill>
                  <a:srgbClr val="B7B7B7"/>
                </a:solidFill>
              </a:rPr>
              <a:t>myelin </a:t>
            </a:r>
            <a:r>
              <a:rPr lang="en">
                <a:solidFill>
                  <a:srgbClr val="B7B7B7"/>
                </a:solidFill>
              </a:rPr>
              <a:t>speeds up the rate of transmission.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Neurones are </a:t>
            </a:r>
            <a:r>
              <a:rPr lang="en" b="1">
                <a:solidFill>
                  <a:srgbClr val="B7B7B7"/>
                </a:solidFill>
              </a:rPr>
              <a:t>linked </a:t>
            </a:r>
            <a:r>
              <a:rPr lang="en">
                <a:solidFill>
                  <a:srgbClr val="B7B7B7"/>
                </a:solidFill>
              </a:rPr>
              <a:t>to other neurones.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Neurones are linked to bridging structures are called </a:t>
            </a:r>
            <a:r>
              <a:rPr lang="en" b="1">
                <a:solidFill>
                  <a:srgbClr val="B7B7B7"/>
                </a:solidFill>
              </a:rPr>
              <a:t>dendrites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68" name="Google Shape;16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69" name="Google Shape;169;p34"/>
          <p:cNvGrpSpPr/>
          <p:nvPr/>
        </p:nvGrpSpPr>
        <p:grpSpPr>
          <a:xfrm>
            <a:off x="5698025" y="1152463"/>
            <a:ext cx="2622775" cy="3197713"/>
            <a:chOff x="5555850" y="1120963"/>
            <a:chExt cx="2622775" cy="3197713"/>
          </a:xfrm>
        </p:grpSpPr>
        <p:pic>
          <p:nvPicPr>
            <p:cNvPr id="170" name="Google Shape;170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5850" y="1120963"/>
              <a:ext cx="2310899" cy="2582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34"/>
            <p:cNvSpPr txBox="1"/>
            <p:nvPr/>
          </p:nvSpPr>
          <p:spPr>
            <a:xfrm>
              <a:off x="6008725" y="3733675"/>
              <a:ext cx="2169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Motor neurones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stimulate muscle contraction.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C06E48-1735-4C92-AB5A-2B094A64BE1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0DCB3FD-98C0-09D8-0F59-2E6F424AA08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153FA-9556-90E2-27DD-7A360D6DE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CA5A0-5A48-554D-948D-6189BAAA12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77" name="Google Shape;177;p35"/>
          <p:cNvSpPr txBox="1"/>
          <p:nvPr/>
        </p:nvSpPr>
        <p:spPr>
          <a:xfrm>
            <a:off x="743550" y="314875"/>
            <a:ext cx="76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myelinated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motor neurone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Impulses travel from the start of the axon to the axon terminal.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8" name="Google Shape;178;p35"/>
          <p:cNvGrpSpPr/>
          <p:nvPr/>
        </p:nvGrpSpPr>
        <p:grpSpPr>
          <a:xfrm>
            <a:off x="1487275" y="1026263"/>
            <a:ext cx="6169438" cy="3806938"/>
            <a:chOff x="1256675" y="986763"/>
            <a:chExt cx="6169438" cy="3806938"/>
          </a:xfrm>
        </p:grpSpPr>
        <p:sp>
          <p:nvSpPr>
            <p:cNvPr id="179" name="Google Shape;179;p35"/>
            <p:cNvSpPr/>
            <p:nvPr/>
          </p:nvSpPr>
          <p:spPr>
            <a:xfrm>
              <a:off x="1537363" y="1592838"/>
              <a:ext cx="1897600" cy="2759350"/>
            </a:xfrm>
            <a:custGeom>
              <a:avLst/>
              <a:gdLst/>
              <a:ahLst/>
              <a:cxnLst/>
              <a:rect l="l" t="t" r="r" b="b"/>
              <a:pathLst>
                <a:path w="75904" h="110374" extrusionOk="0">
                  <a:moveTo>
                    <a:pt x="48282" y="22600"/>
                  </a:moveTo>
                  <a:lnTo>
                    <a:pt x="48282" y="22600"/>
                  </a:lnTo>
                  <a:cubicBezTo>
                    <a:pt x="46948" y="23583"/>
                    <a:pt x="45754" y="24558"/>
                    <a:pt x="44689" y="25521"/>
                  </a:cubicBezTo>
                  <a:lnTo>
                    <a:pt x="44689" y="25521"/>
                  </a:lnTo>
                  <a:cubicBezTo>
                    <a:pt x="44715" y="25558"/>
                    <a:pt x="44751" y="25576"/>
                    <a:pt x="44795" y="25576"/>
                  </a:cubicBezTo>
                  <a:cubicBezTo>
                    <a:pt x="45206" y="25576"/>
                    <a:pt x="46374" y="24050"/>
                    <a:pt x="48282" y="22600"/>
                  </a:cubicBezTo>
                  <a:close/>
                  <a:moveTo>
                    <a:pt x="5531" y="73728"/>
                  </a:moveTo>
                  <a:lnTo>
                    <a:pt x="5531" y="73728"/>
                  </a:lnTo>
                  <a:cubicBezTo>
                    <a:pt x="4599" y="73885"/>
                    <a:pt x="4053" y="73963"/>
                    <a:pt x="4053" y="73963"/>
                  </a:cubicBezTo>
                  <a:cubicBezTo>
                    <a:pt x="4656" y="73936"/>
                    <a:pt x="5142" y="73854"/>
                    <a:pt x="5531" y="73728"/>
                  </a:cubicBezTo>
                  <a:close/>
                  <a:moveTo>
                    <a:pt x="56424" y="99957"/>
                  </a:moveTo>
                  <a:lnTo>
                    <a:pt x="56424" y="99957"/>
                  </a:lnTo>
                  <a:cubicBezTo>
                    <a:pt x="56235" y="101461"/>
                    <a:pt x="56105" y="103252"/>
                    <a:pt x="55644" y="104666"/>
                  </a:cubicBezTo>
                  <a:cubicBezTo>
                    <a:pt x="56302" y="103362"/>
                    <a:pt x="56509" y="101727"/>
                    <a:pt x="56424" y="99957"/>
                  </a:cubicBezTo>
                  <a:close/>
                  <a:moveTo>
                    <a:pt x="9064" y="98813"/>
                  </a:moveTo>
                  <a:lnTo>
                    <a:pt x="9064" y="98813"/>
                  </a:lnTo>
                  <a:cubicBezTo>
                    <a:pt x="7486" y="101017"/>
                    <a:pt x="5479" y="105579"/>
                    <a:pt x="5479" y="105579"/>
                  </a:cubicBezTo>
                  <a:cubicBezTo>
                    <a:pt x="5479" y="105579"/>
                    <a:pt x="7238" y="102299"/>
                    <a:pt x="9064" y="98813"/>
                  </a:cubicBezTo>
                  <a:close/>
                  <a:moveTo>
                    <a:pt x="65075" y="104457"/>
                  </a:moveTo>
                  <a:cubicBezTo>
                    <a:pt x="65852" y="105948"/>
                    <a:pt x="67058" y="107291"/>
                    <a:pt x="67058" y="107291"/>
                  </a:cubicBezTo>
                  <a:cubicBezTo>
                    <a:pt x="66349" y="106257"/>
                    <a:pt x="65689" y="105314"/>
                    <a:pt x="65075" y="104457"/>
                  </a:cubicBezTo>
                  <a:close/>
                  <a:moveTo>
                    <a:pt x="22144" y="0"/>
                  </a:moveTo>
                  <a:cubicBezTo>
                    <a:pt x="22144" y="0"/>
                    <a:pt x="20717" y="2169"/>
                    <a:pt x="20489" y="5022"/>
                  </a:cubicBezTo>
                  <a:cubicBezTo>
                    <a:pt x="20440" y="5638"/>
                    <a:pt x="20300" y="5887"/>
                    <a:pt x="20104" y="5887"/>
                  </a:cubicBezTo>
                  <a:cubicBezTo>
                    <a:pt x="19393" y="5887"/>
                    <a:pt x="17944" y="2607"/>
                    <a:pt x="17407" y="1712"/>
                  </a:cubicBezTo>
                  <a:cubicBezTo>
                    <a:pt x="17362" y="1639"/>
                    <a:pt x="17340" y="1604"/>
                    <a:pt x="17337" y="1604"/>
                  </a:cubicBezTo>
                  <a:cubicBezTo>
                    <a:pt x="17297" y="1604"/>
                    <a:pt x="21912" y="9992"/>
                    <a:pt x="18320" y="17121"/>
                  </a:cubicBezTo>
                  <a:cubicBezTo>
                    <a:pt x="18320" y="17121"/>
                    <a:pt x="14145" y="10250"/>
                    <a:pt x="12781" y="10250"/>
                  </a:cubicBezTo>
                  <a:cubicBezTo>
                    <a:pt x="12582" y="10250"/>
                    <a:pt x="12443" y="10396"/>
                    <a:pt x="12385" y="10729"/>
                  </a:cubicBezTo>
                  <a:cubicBezTo>
                    <a:pt x="11928" y="13354"/>
                    <a:pt x="23799" y="27622"/>
                    <a:pt x="24027" y="28535"/>
                  </a:cubicBezTo>
                  <a:cubicBezTo>
                    <a:pt x="24237" y="29428"/>
                    <a:pt x="30106" y="35351"/>
                    <a:pt x="24358" y="35351"/>
                  </a:cubicBezTo>
                  <a:cubicBezTo>
                    <a:pt x="23862" y="35351"/>
                    <a:pt x="23280" y="35307"/>
                    <a:pt x="22600" y="35212"/>
                  </a:cubicBezTo>
                  <a:cubicBezTo>
                    <a:pt x="19747" y="34984"/>
                    <a:pt x="18092" y="33329"/>
                    <a:pt x="16665" y="30932"/>
                  </a:cubicBezTo>
                  <a:cubicBezTo>
                    <a:pt x="15238" y="28535"/>
                    <a:pt x="12157" y="23798"/>
                    <a:pt x="12157" y="23798"/>
                  </a:cubicBezTo>
                  <a:lnTo>
                    <a:pt x="5251" y="15980"/>
                  </a:lnTo>
                  <a:lnTo>
                    <a:pt x="4795" y="5022"/>
                  </a:lnTo>
                  <a:lnTo>
                    <a:pt x="3824" y="7647"/>
                  </a:lnTo>
                  <a:lnTo>
                    <a:pt x="2169" y="5992"/>
                  </a:lnTo>
                  <a:lnTo>
                    <a:pt x="3596" y="9302"/>
                  </a:lnTo>
                  <a:lnTo>
                    <a:pt x="3824" y="13811"/>
                  </a:lnTo>
                  <a:lnTo>
                    <a:pt x="2169" y="14553"/>
                  </a:lnTo>
                  <a:cubicBezTo>
                    <a:pt x="2169" y="14553"/>
                    <a:pt x="16292" y="28837"/>
                    <a:pt x="11185" y="28837"/>
                  </a:cubicBezTo>
                  <a:cubicBezTo>
                    <a:pt x="10219" y="28837"/>
                    <a:pt x="8563" y="28325"/>
                    <a:pt x="5993" y="27108"/>
                  </a:cubicBezTo>
                  <a:lnTo>
                    <a:pt x="5993" y="27108"/>
                  </a:lnTo>
                  <a:cubicBezTo>
                    <a:pt x="5993" y="27108"/>
                    <a:pt x="1" y="28820"/>
                    <a:pt x="13355" y="32130"/>
                  </a:cubicBezTo>
                  <a:cubicBezTo>
                    <a:pt x="13355" y="32130"/>
                    <a:pt x="14268" y="37609"/>
                    <a:pt x="25682" y="38294"/>
                  </a:cubicBezTo>
                  <a:cubicBezTo>
                    <a:pt x="25682" y="38294"/>
                    <a:pt x="34243" y="47596"/>
                    <a:pt x="36411" y="56385"/>
                  </a:cubicBezTo>
                  <a:cubicBezTo>
                    <a:pt x="36411" y="56385"/>
                    <a:pt x="37657" y="66258"/>
                    <a:pt x="34249" y="66258"/>
                  </a:cubicBezTo>
                  <a:cubicBezTo>
                    <a:pt x="32929" y="66258"/>
                    <a:pt x="30910" y="64777"/>
                    <a:pt x="27851" y="60665"/>
                  </a:cubicBezTo>
                  <a:lnTo>
                    <a:pt x="27851" y="60665"/>
                  </a:lnTo>
                  <a:cubicBezTo>
                    <a:pt x="27851" y="60666"/>
                    <a:pt x="29962" y="65916"/>
                    <a:pt x="28536" y="65916"/>
                  </a:cubicBezTo>
                  <a:cubicBezTo>
                    <a:pt x="27109" y="65916"/>
                    <a:pt x="20261" y="61864"/>
                    <a:pt x="19290" y="61864"/>
                  </a:cubicBezTo>
                  <a:cubicBezTo>
                    <a:pt x="18320" y="61864"/>
                    <a:pt x="15467" y="63291"/>
                    <a:pt x="15467" y="63291"/>
                  </a:cubicBezTo>
                  <a:cubicBezTo>
                    <a:pt x="15467" y="63291"/>
                    <a:pt x="34756" y="68027"/>
                    <a:pt x="16665" y="68256"/>
                  </a:cubicBezTo>
                  <a:cubicBezTo>
                    <a:pt x="16665" y="68256"/>
                    <a:pt x="15986" y="68494"/>
                    <a:pt x="15001" y="68494"/>
                  </a:cubicBezTo>
                  <a:cubicBezTo>
                    <a:pt x="11704" y="68494"/>
                    <a:pt x="4979" y="65821"/>
                    <a:pt x="8847" y="42574"/>
                  </a:cubicBezTo>
                  <a:lnTo>
                    <a:pt x="8847" y="42574"/>
                  </a:lnTo>
                  <a:cubicBezTo>
                    <a:pt x="8846" y="42575"/>
                    <a:pt x="8055" y="46637"/>
                    <a:pt x="7100" y="46637"/>
                  </a:cubicBezTo>
                  <a:cubicBezTo>
                    <a:pt x="6650" y="46637"/>
                    <a:pt x="6164" y="45737"/>
                    <a:pt x="5708" y="43088"/>
                  </a:cubicBezTo>
                  <a:cubicBezTo>
                    <a:pt x="5708" y="43088"/>
                    <a:pt x="1941" y="61864"/>
                    <a:pt x="5708" y="69226"/>
                  </a:cubicBezTo>
                  <a:cubicBezTo>
                    <a:pt x="5708" y="69226"/>
                    <a:pt x="8525" y="72758"/>
                    <a:pt x="5531" y="73728"/>
                  </a:cubicBezTo>
                  <a:lnTo>
                    <a:pt x="5531" y="73728"/>
                  </a:lnTo>
                  <a:cubicBezTo>
                    <a:pt x="7801" y="73344"/>
                    <a:pt x="12362" y="72485"/>
                    <a:pt x="16893" y="71109"/>
                  </a:cubicBezTo>
                  <a:lnTo>
                    <a:pt x="16893" y="71109"/>
                  </a:lnTo>
                  <a:cubicBezTo>
                    <a:pt x="16893" y="71109"/>
                    <a:pt x="12157" y="80640"/>
                    <a:pt x="9760" y="80640"/>
                  </a:cubicBezTo>
                  <a:cubicBezTo>
                    <a:pt x="9760" y="80640"/>
                    <a:pt x="11928" y="81096"/>
                    <a:pt x="9531" y="82523"/>
                  </a:cubicBezTo>
                  <a:cubicBezTo>
                    <a:pt x="9531" y="82523"/>
                    <a:pt x="9810" y="83079"/>
                    <a:pt x="10471" y="83079"/>
                  </a:cubicBezTo>
                  <a:cubicBezTo>
                    <a:pt x="11045" y="83079"/>
                    <a:pt x="11907" y="82661"/>
                    <a:pt x="13127" y="81096"/>
                  </a:cubicBezTo>
                  <a:cubicBezTo>
                    <a:pt x="15659" y="77832"/>
                    <a:pt x="19413" y="69906"/>
                    <a:pt x="28438" y="69906"/>
                  </a:cubicBezTo>
                  <a:cubicBezTo>
                    <a:pt x="28565" y="69906"/>
                    <a:pt x="28692" y="69907"/>
                    <a:pt x="28821" y="69911"/>
                  </a:cubicBezTo>
                  <a:cubicBezTo>
                    <a:pt x="31903" y="70881"/>
                    <a:pt x="43317" y="80411"/>
                    <a:pt x="25968" y="83722"/>
                  </a:cubicBezTo>
                  <a:cubicBezTo>
                    <a:pt x="20717" y="85890"/>
                    <a:pt x="971" y="93024"/>
                    <a:pt x="2626" y="94165"/>
                  </a:cubicBezTo>
                  <a:cubicBezTo>
                    <a:pt x="2757" y="94260"/>
                    <a:pt x="2940" y="94303"/>
                    <a:pt x="3165" y="94303"/>
                  </a:cubicBezTo>
                  <a:cubicBezTo>
                    <a:pt x="5204" y="94303"/>
                    <a:pt x="10707" y="90803"/>
                    <a:pt x="12337" y="90803"/>
                  </a:cubicBezTo>
                  <a:cubicBezTo>
                    <a:pt x="12803" y="90803"/>
                    <a:pt x="12952" y="91089"/>
                    <a:pt x="12613" y="91825"/>
                  </a:cubicBezTo>
                  <a:cubicBezTo>
                    <a:pt x="11896" y="93359"/>
                    <a:pt x="10461" y="96146"/>
                    <a:pt x="9064" y="98813"/>
                  </a:cubicBezTo>
                  <a:lnTo>
                    <a:pt x="9064" y="98813"/>
                  </a:lnTo>
                  <a:cubicBezTo>
                    <a:pt x="9567" y="98111"/>
                    <a:pt x="10026" y="97648"/>
                    <a:pt x="10363" y="97648"/>
                  </a:cubicBezTo>
                  <a:cubicBezTo>
                    <a:pt x="10898" y="97648"/>
                    <a:pt x="11125" y="98814"/>
                    <a:pt x="10730" y="102041"/>
                  </a:cubicBezTo>
                  <a:cubicBezTo>
                    <a:pt x="10740" y="102055"/>
                    <a:pt x="10753" y="102062"/>
                    <a:pt x="10770" y="102062"/>
                  </a:cubicBezTo>
                  <a:cubicBezTo>
                    <a:pt x="11531" y="102062"/>
                    <a:pt x="19224" y="87873"/>
                    <a:pt x="20647" y="87873"/>
                  </a:cubicBezTo>
                  <a:cubicBezTo>
                    <a:pt x="21358" y="87873"/>
                    <a:pt x="20504" y="91415"/>
                    <a:pt x="16437" y="102041"/>
                  </a:cubicBezTo>
                  <a:cubicBezTo>
                    <a:pt x="16452" y="102087"/>
                    <a:pt x="16480" y="102108"/>
                    <a:pt x="16518" y="102108"/>
                  </a:cubicBezTo>
                  <a:cubicBezTo>
                    <a:pt x="16808" y="102108"/>
                    <a:pt x="17712" y="100904"/>
                    <a:pt x="18531" y="100904"/>
                  </a:cubicBezTo>
                  <a:cubicBezTo>
                    <a:pt x="19186" y="100904"/>
                    <a:pt x="19786" y="101673"/>
                    <a:pt x="19975" y="104438"/>
                  </a:cubicBezTo>
                  <a:cubicBezTo>
                    <a:pt x="19975" y="104438"/>
                    <a:pt x="20191" y="85379"/>
                    <a:pt x="31941" y="85379"/>
                  </a:cubicBezTo>
                  <a:cubicBezTo>
                    <a:pt x="33709" y="85379"/>
                    <a:pt x="35738" y="85811"/>
                    <a:pt x="38066" y="86803"/>
                  </a:cubicBezTo>
                  <a:cubicBezTo>
                    <a:pt x="38523" y="93252"/>
                    <a:pt x="34756" y="102041"/>
                    <a:pt x="24769" y="107976"/>
                  </a:cubicBezTo>
                  <a:cubicBezTo>
                    <a:pt x="30067" y="104898"/>
                    <a:pt x="33063" y="102710"/>
                    <a:pt x="34058" y="102710"/>
                  </a:cubicBezTo>
                  <a:cubicBezTo>
                    <a:pt x="34982" y="102710"/>
                    <a:pt x="34183" y="104595"/>
                    <a:pt x="31903" y="109403"/>
                  </a:cubicBezTo>
                  <a:cubicBezTo>
                    <a:pt x="32939" y="108342"/>
                    <a:pt x="33751" y="107807"/>
                    <a:pt x="34399" y="107807"/>
                  </a:cubicBezTo>
                  <a:cubicBezTo>
                    <a:pt x="35214" y="107807"/>
                    <a:pt x="35770" y="108655"/>
                    <a:pt x="36183" y="110373"/>
                  </a:cubicBezTo>
                  <a:cubicBezTo>
                    <a:pt x="37096" y="99644"/>
                    <a:pt x="39037" y="96334"/>
                    <a:pt x="40920" y="94679"/>
                  </a:cubicBezTo>
                  <a:cubicBezTo>
                    <a:pt x="42803" y="99644"/>
                    <a:pt x="43545" y="101813"/>
                    <a:pt x="43774" y="103011"/>
                  </a:cubicBezTo>
                  <a:cubicBezTo>
                    <a:pt x="43781" y="103046"/>
                    <a:pt x="43786" y="103063"/>
                    <a:pt x="43790" y="103063"/>
                  </a:cubicBezTo>
                  <a:cubicBezTo>
                    <a:pt x="43915" y="103063"/>
                    <a:pt x="42568" y="86089"/>
                    <a:pt x="42347" y="85148"/>
                  </a:cubicBezTo>
                  <a:cubicBezTo>
                    <a:pt x="42236" y="84677"/>
                    <a:pt x="44427" y="84556"/>
                    <a:pt x="46711" y="84556"/>
                  </a:cubicBezTo>
                  <a:cubicBezTo>
                    <a:pt x="49128" y="84556"/>
                    <a:pt x="51649" y="84692"/>
                    <a:pt x="51649" y="84692"/>
                  </a:cubicBezTo>
                  <a:cubicBezTo>
                    <a:pt x="51649" y="84692"/>
                    <a:pt x="56106" y="93284"/>
                    <a:pt x="56424" y="99957"/>
                  </a:cubicBezTo>
                  <a:lnTo>
                    <a:pt x="56424" y="99957"/>
                  </a:lnTo>
                  <a:cubicBezTo>
                    <a:pt x="56639" y="98251"/>
                    <a:pt x="56929" y="96913"/>
                    <a:pt x="57865" y="96913"/>
                  </a:cubicBezTo>
                  <a:cubicBezTo>
                    <a:pt x="58995" y="96913"/>
                    <a:pt x="61064" y="98861"/>
                    <a:pt x="65075" y="104457"/>
                  </a:cubicBezTo>
                  <a:lnTo>
                    <a:pt x="65075" y="104457"/>
                  </a:lnTo>
                  <a:cubicBezTo>
                    <a:pt x="64107" y="102599"/>
                    <a:pt x="63808" y="100511"/>
                    <a:pt x="67348" y="100511"/>
                  </a:cubicBezTo>
                  <a:cubicBezTo>
                    <a:pt x="68532" y="100511"/>
                    <a:pt x="70146" y="100745"/>
                    <a:pt x="72309" y="101299"/>
                  </a:cubicBezTo>
                  <a:cubicBezTo>
                    <a:pt x="67572" y="97532"/>
                    <a:pt x="58783" y="92282"/>
                    <a:pt x="56386" y="88230"/>
                  </a:cubicBezTo>
                  <a:cubicBezTo>
                    <a:pt x="54692" y="85366"/>
                    <a:pt x="53967" y="81817"/>
                    <a:pt x="56288" y="81817"/>
                  </a:cubicBezTo>
                  <a:cubicBezTo>
                    <a:pt x="57250" y="81817"/>
                    <a:pt x="58737" y="82427"/>
                    <a:pt x="60895" y="83950"/>
                  </a:cubicBezTo>
                  <a:cubicBezTo>
                    <a:pt x="67609" y="88738"/>
                    <a:pt x="71949" y="90916"/>
                    <a:pt x="73224" y="90916"/>
                  </a:cubicBezTo>
                  <a:cubicBezTo>
                    <a:pt x="73347" y="90916"/>
                    <a:pt x="73442" y="90895"/>
                    <a:pt x="73507" y="90855"/>
                  </a:cubicBezTo>
                  <a:cubicBezTo>
                    <a:pt x="74072" y="90479"/>
                    <a:pt x="64150" y="85868"/>
                    <a:pt x="69888" y="85868"/>
                  </a:cubicBezTo>
                  <a:cubicBezTo>
                    <a:pt x="71105" y="85868"/>
                    <a:pt x="73027" y="86076"/>
                    <a:pt x="75904" y="86575"/>
                  </a:cubicBezTo>
                  <a:cubicBezTo>
                    <a:pt x="65403" y="82066"/>
                    <a:pt x="48054" y="78243"/>
                    <a:pt x="72765" y="68027"/>
                  </a:cubicBezTo>
                  <a:cubicBezTo>
                    <a:pt x="75333" y="66943"/>
                    <a:pt x="73507" y="63519"/>
                    <a:pt x="73507" y="63519"/>
                  </a:cubicBezTo>
                  <a:cubicBezTo>
                    <a:pt x="73507" y="63519"/>
                    <a:pt x="54731" y="59923"/>
                    <a:pt x="58498" y="46398"/>
                  </a:cubicBezTo>
                  <a:lnTo>
                    <a:pt x="62321" y="32815"/>
                  </a:lnTo>
                  <a:cubicBezTo>
                    <a:pt x="62321" y="32815"/>
                    <a:pt x="66830" y="29505"/>
                    <a:pt x="70654" y="26880"/>
                  </a:cubicBezTo>
                  <a:cubicBezTo>
                    <a:pt x="73514" y="24916"/>
                    <a:pt x="73564" y="23911"/>
                    <a:pt x="72118" y="23911"/>
                  </a:cubicBezTo>
                  <a:cubicBezTo>
                    <a:pt x="71631" y="23911"/>
                    <a:pt x="70974" y="24025"/>
                    <a:pt x="70197" y="24255"/>
                  </a:cubicBezTo>
                  <a:cubicBezTo>
                    <a:pt x="69683" y="23342"/>
                    <a:pt x="71852" y="20945"/>
                    <a:pt x="72080" y="20488"/>
                  </a:cubicBezTo>
                  <a:cubicBezTo>
                    <a:pt x="72217" y="20180"/>
                    <a:pt x="73733" y="16889"/>
                    <a:pt x="73168" y="16889"/>
                  </a:cubicBezTo>
                  <a:cubicBezTo>
                    <a:pt x="72792" y="16889"/>
                    <a:pt x="71495" y="18347"/>
                    <a:pt x="68257" y="23113"/>
                  </a:cubicBezTo>
                  <a:cubicBezTo>
                    <a:pt x="68257" y="23482"/>
                    <a:pt x="66259" y="25930"/>
                    <a:pt x="65043" y="25930"/>
                  </a:cubicBezTo>
                  <a:cubicBezTo>
                    <a:pt x="63998" y="25930"/>
                    <a:pt x="63531" y="24123"/>
                    <a:pt x="65403" y="17635"/>
                  </a:cubicBezTo>
                  <a:cubicBezTo>
                    <a:pt x="65403" y="17635"/>
                    <a:pt x="68229" y="4059"/>
                    <a:pt x="67391" y="4059"/>
                  </a:cubicBezTo>
                  <a:cubicBezTo>
                    <a:pt x="67087" y="4059"/>
                    <a:pt x="66299" y="5849"/>
                    <a:pt x="64718" y="10729"/>
                  </a:cubicBezTo>
                  <a:cubicBezTo>
                    <a:pt x="64718" y="10729"/>
                    <a:pt x="63926" y="13233"/>
                    <a:pt x="62931" y="13233"/>
                  </a:cubicBezTo>
                  <a:cubicBezTo>
                    <a:pt x="62592" y="13233"/>
                    <a:pt x="62228" y="12941"/>
                    <a:pt x="61865" y="12156"/>
                  </a:cubicBezTo>
                  <a:lnTo>
                    <a:pt x="61865" y="12156"/>
                  </a:lnTo>
                  <a:cubicBezTo>
                    <a:pt x="61865" y="12157"/>
                    <a:pt x="64718" y="21688"/>
                    <a:pt x="55929" y="44971"/>
                  </a:cubicBezTo>
                  <a:cubicBezTo>
                    <a:pt x="53761" y="43088"/>
                    <a:pt x="52334" y="41147"/>
                    <a:pt x="52334" y="41147"/>
                  </a:cubicBezTo>
                  <a:cubicBezTo>
                    <a:pt x="51649" y="39949"/>
                    <a:pt x="51136" y="37095"/>
                    <a:pt x="54503" y="30932"/>
                  </a:cubicBezTo>
                  <a:cubicBezTo>
                    <a:pt x="57813" y="24768"/>
                    <a:pt x="59696" y="20945"/>
                    <a:pt x="59696" y="20945"/>
                  </a:cubicBezTo>
                  <a:cubicBezTo>
                    <a:pt x="59696" y="20945"/>
                    <a:pt x="61361" y="17738"/>
                    <a:pt x="60748" y="17738"/>
                  </a:cubicBezTo>
                  <a:cubicBezTo>
                    <a:pt x="60527" y="17738"/>
                    <a:pt x="60009" y="18155"/>
                    <a:pt x="59011" y="19290"/>
                  </a:cubicBezTo>
                  <a:cubicBezTo>
                    <a:pt x="59011" y="19290"/>
                    <a:pt x="59099" y="14072"/>
                    <a:pt x="58595" y="14072"/>
                  </a:cubicBezTo>
                  <a:cubicBezTo>
                    <a:pt x="58286" y="14072"/>
                    <a:pt x="57754" y="16035"/>
                    <a:pt x="56843" y="22371"/>
                  </a:cubicBezTo>
                  <a:cubicBezTo>
                    <a:pt x="56843" y="22371"/>
                    <a:pt x="54959" y="25225"/>
                    <a:pt x="53761" y="26423"/>
                  </a:cubicBezTo>
                  <a:cubicBezTo>
                    <a:pt x="53761" y="26423"/>
                    <a:pt x="56385" y="20181"/>
                    <a:pt x="54141" y="20181"/>
                  </a:cubicBezTo>
                  <a:cubicBezTo>
                    <a:pt x="53864" y="20181"/>
                    <a:pt x="53514" y="20275"/>
                    <a:pt x="53076" y="20488"/>
                  </a:cubicBezTo>
                  <a:cubicBezTo>
                    <a:pt x="53076" y="20488"/>
                    <a:pt x="52194" y="18446"/>
                    <a:pt x="51614" y="18446"/>
                  </a:cubicBezTo>
                  <a:cubicBezTo>
                    <a:pt x="51285" y="18446"/>
                    <a:pt x="51053" y="19105"/>
                    <a:pt x="51136" y="21173"/>
                  </a:cubicBezTo>
                  <a:cubicBezTo>
                    <a:pt x="51364" y="26880"/>
                    <a:pt x="52562" y="28078"/>
                    <a:pt x="51877" y="31388"/>
                  </a:cubicBezTo>
                  <a:cubicBezTo>
                    <a:pt x="51573" y="32770"/>
                    <a:pt x="51192" y="33345"/>
                    <a:pt x="50832" y="33345"/>
                  </a:cubicBezTo>
                  <a:cubicBezTo>
                    <a:pt x="50315" y="33345"/>
                    <a:pt x="49843" y="32158"/>
                    <a:pt x="49709" y="30475"/>
                  </a:cubicBezTo>
                  <a:cubicBezTo>
                    <a:pt x="49661" y="29877"/>
                    <a:pt x="49320" y="29540"/>
                    <a:pt x="48911" y="29540"/>
                  </a:cubicBezTo>
                  <a:cubicBezTo>
                    <a:pt x="47371" y="29540"/>
                    <a:pt x="44871" y="34339"/>
                    <a:pt x="53532" y="48053"/>
                  </a:cubicBezTo>
                  <a:cubicBezTo>
                    <a:pt x="53532" y="48053"/>
                    <a:pt x="55615" y="57908"/>
                    <a:pt x="51062" y="57908"/>
                  </a:cubicBezTo>
                  <a:cubicBezTo>
                    <a:pt x="49446" y="57908"/>
                    <a:pt x="46994" y="56667"/>
                    <a:pt x="43317" y="53303"/>
                  </a:cubicBezTo>
                  <a:cubicBezTo>
                    <a:pt x="43317" y="53303"/>
                    <a:pt x="27703" y="40873"/>
                    <a:pt x="44689" y="25521"/>
                  </a:cubicBezTo>
                  <a:lnTo>
                    <a:pt x="44689" y="25521"/>
                  </a:lnTo>
                  <a:cubicBezTo>
                    <a:pt x="44592" y="25386"/>
                    <a:pt x="44610" y="24995"/>
                    <a:pt x="44744" y="24255"/>
                  </a:cubicBezTo>
                  <a:cubicBezTo>
                    <a:pt x="45124" y="21877"/>
                    <a:pt x="44871" y="21679"/>
                    <a:pt x="44775" y="21679"/>
                  </a:cubicBezTo>
                  <a:cubicBezTo>
                    <a:pt x="44756" y="21679"/>
                    <a:pt x="44744" y="21687"/>
                    <a:pt x="44744" y="21687"/>
                  </a:cubicBezTo>
                  <a:cubicBezTo>
                    <a:pt x="44744" y="21687"/>
                    <a:pt x="42118" y="26652"/>
                    <a:pt x="40463" y="27850"/>
                  </a:cubicBezTo>
                  <a:cubicBezTo>
                    <a:pt x="39970" y="28207"/>
                    <a:pt x="39032" y="28645"/>
                    <a:pt x="38346" y="28645"/>
                  </a:cubicBezTo>
                  <a:cubicBezTo>
                    <a:pt x="36729" y="28645"/>
                    <a:pt x="36518" y="26212"/>
                    <a:pt x="46855" y="14553"/>
                  </a:cubicBezTo>
                  <a:lnTo>
                    <a:pt x="46855" y="14553"/>
                  </a:lnTo>
                  <a:cubicBezTo>
                    <a:pt x="45505" y="15552"/>
                    <a:pt x="43631" y="16985"/>
                    <a:pt x="42582" y="16985"/>
                  </a:cubicBezTo>
                  <a:cubicBezTo>
                    <a:pt x="41413" y="16985"/>
                    <a:pt x="41266" y="15208"/>
                    <a:pt x="44002" y="9074"/>
                  </a:cubicBezTo>
                  <a:lnTo>
                    <a:pt x="44002" y="9074"/>
                  </a:lnTo>
                  <a:cubicBezTo>
                    <a:pt x="40388" y="14765"/>
                    <a:pt x="37771" y="21122"/>
                    <a:pt x="35515" y="21122"/>
                  </a:cubicBezTo>
                  <a:cubicBezTo>
                    <a:pt x="34671" y="21122"/>
                    <a:pt x="33878" y="20234"/>
                    <a:pt x="33101" y="18091"/>
                  </a:cubicBezTo>
                  <a:lnTo>
                    <a:pt x="33101" y="18091"/>
                  </a:lnTo>
                  <a:cubicBezTo>
                    <a:pt x="33101" y="18092"/>
                    <a:pt x="34860" y="36946"/>
                    <a:pt x="32547" y="36946"/>
                  </a:cubicBezTo>
                  <a:cubicBezTo>
                    <a:pt x="31798" y="36946"/>
                    <a:pt x="30622" y="34969"/>
                    <a:pt x="28821" y="29733"/>
                  </a:cubicBezTo>
                  <a:cubicBezTo>
                    <a:pt x="28821" y="29733"/>
                    <a:pt x="26196" y="25453"/>
                    <a:pt x="32359" y="4280"/>
                  </a:cubicBezTo>
                  <a:lnTo>
                    <a:pt x="32359" y="4280"/>
                  </a:lnTo>
                  <a:cubicBezTo>
                    <a:pt x="31189" y="6937"/>
                    <a:pt x="30072" y="10154"/>
                    <a:pt x="29395" y="10154"/>
                  </a:cubicBezTo>
                  <a:cubicBezTo>
                    <a:pt x="28851" y="10154"/>
                    <a:pt x="28592" y="8072"/>
                    <a:pt x="28821" y="1940"/>
                  </a:cubicBezTo>
                  <a:lnTo>
                    <a:pt x="28821" y="1940"/>
                  </a:lnTo>
                  <a:cubicBezTo>
                    <a:pt x="28821" y="1940"/>
                    <a:pt x="26652" y="2626"/>
                    <a:pt x="27109" y="17863"/>
                  </a:cubicBezTo>
                  <a:cubicBezTo>
                    <a:pt x="27109" y="17863"/>
                    <a:pt x="24720" y="23361"/>
                    <a:pt x="23122" y="23361"/>
                  </a:cubicBezTo>
                  <a:cubicBezTo>
                    <a:pt x="22059" y="23361"/>
                    <a:pt x="21346" y="20931"/>
                    <a:pt x="21916" y="12841"/>
                  </a:cubicBezTo>
                  <a:cubicBezTo>
                    <a:pt x="21916" y="12841"/>
                    <a:pt x="24027" y="3824"/>
                    <a:pt x="24256" y="2169"/>
                  </a:cubicBezTo>
                  <a:cubicBezTo>
                    <a:pt x="24331" y="1729"/>
                    <a:pt x="24286" y="1555"/>
                    <a:pt x="24170" y="1555"/>
                  </a:cubicBezTo>
                  <a:cubicBezTo>
                    <a:pt x="23847" y="1555"/>
                    <a:pt x="22978" y="2883"/>
                    <a:pt x="22600" y="3595"/>
                  </a:cubicBezTo>
                  <a:cubicBezTo>
                    <a:pt x="22557" y="3689"/>
                    <a:pt x="22517" y="3731"/>
                    <a:pt x="22481" y="3731"/>
                  </a:cubicBezTo>
                  <a:cubicBezTo>
                    <a:pt x="22144" y="3731"/>
                    <a:pt x="22144" y="0"/>
                    <a:pt x="22144" y="0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2611863" y="3275213"/>
              <a:ext cx="263825" cy="268550"/>
            </a:xfrm>
            <a:custGeom>
              <a:avLst/>
              <a:gdLst/>
              <a:ahLst/>
              <a:cxnLst/>
              <a:rect l="l" t="t" r="r" b="b"/>
              <a:pathLst>
                <a:path w="10553" h="10742" extrusionOk="0">
                  <a:moveTo>
                    <a:pt x="2401" y="0"/>
                  </a:moveTo>
                  <a:cubicBezTo>
                    <a:pt x="811" y="0"/>
                    <a:pt x="1" y="1081"/>
                    <a:pt x="52" y="3928"/>
                  </a:cubicBezTo>
                  <a:cubicBezTo>
                    <a:pt x="52" y="3928"/>
                    <a:pt x="851" y="4955"/>
                    <a:pt x="1307" y="5526"/>
                  </a:cubicBezTo>
                  <a:cubicBezTo>
                    <a:pt x="1764" y="6154"/>
                    <a:pt x="3875" y="8323"/>
                    <a:pt x="4446" y="8779"/>
                  </a:cubicBezTo>
                  <a:cubicBezTo>
                    <a:pt x="4960" y="9236"/>
                    <a:pt x="6215" y="10035"/>
                    <a:pt x="7014" y="10434"/>
                  </a:cubicBezTo>
                  <a:cubicBezTo>
                    <a:pt x="7437" y="10676"/>
                    <a:pt x="7764" y="10742"/>
                    <a:pt x="8079" y="10742"/>
                  </a:cubicBezTo>
                  <a:cubicBezTo>
                    <a:pt x="8360" y="10742"/>
                    <a:pt x="8632" y="10689"/>
                    <a:pt x="8955" y="10662"/>
                  </a:cubicBezTo>
                  <a:cubicBezTo>
                    <a:pt x="9696" y="10548"/>
                    <a:pt x="10039" y="9407"/>
                    <a:pt x="10324" y="8836"/>
                  </a:cubicBezTo>
                  <a:cubicBezTo>
                    <a:pt x="10552" y="8323"/>
                    <a:pt x="10324" y="7695"/>
                    <a:pt x="10210" y="7067"/>
                  </a:cubicBezTo>
                  <a:cubicBezTo>
                    <a:pt x="10153" y="6439"/>
                    <a:pt x="10039" y="5812"/>
                    <a:pt x="9868" y="5184"/>
                  </a:cubicBezTo>
                  <a:cubicBezTo>
                    <a:pt x="9696" y="4556"/>
                    <a:pt x="8555" y="2958"/>
                    <a:pt x="7699" y="2102"/>
                  </a:cubicBezTo>
                  <a:cubicBezTo>
                    <a:pt x="6900" y="1189"/>
                    <a:pt x="4960" y="276"/>
                    <a:pt x="3019" y="47"/>
                  </a:cubicBezTo>
                  <a:cubicBezTo>
                    <a:pt x="2801" y="16"/>
                    <a:pt x="2595" y="0"/>
                    <a:pt x="2401" y="0"/>
                  </a:cubicBezTo>
                  <a:close/>
                </a:path>
              </a:pathLst>
            </a:custGeom>
            <a:solidFill>
              <a:srgbClr val="FF0000"/>
            </a:solidFill>
            <a:ln w="18550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369313" y="3168963"/>
              <a:ext cx="764775" cy="315450"/>
            </a:xfrm>
            <a:custGeom>
              <a:avLst/>
              <a:gdLst/>
              <a:ahLst/>
              <a:cxnLst/>
              <a:rect l="l" t="t" r="r" b="b"/>
              <a:pathLst>
                <a:path w="30591" h="12618" extrusionOk="0">
                  <a:moveTo>
                    <a:pt x="4598" y="0"/>
                  </a:moveTo>
                  <a:cubicBezTo>
                    <a:pt x="2196" y="0"/>
                    <a:pt x="679" y="284"/>
                    <a:pt x="800" y="645"/>
                  </a:cubicBezTo>
                  <a:cubicBezTo>
                    <a:pt x="1142" y="1615"/>
                    <a:pt x="1599" y="2642"/>
                    <a:pt x="1" y="5895"/>
                  </a:cubicBezTo>
                  <a:cubicBezTo>
                    <a:pt x="6209" y="11680"/>
                    <a:pt x="14554" y="12617"/>
                    <a:pt x="19314" y="12617"/>
                  </a:cubicBezTo>
                  <a:cubicBezTo>
                    <a:pt x="21598" y="12617"/>
                    <a:pt x="23057" y="12401"/>
                    <a:pt x="23057" y="12401"/>
                  </a:cubicBezTo>
                  <a:cubicBezTo>
                    <a:pt x="30590" y="7037"/>
                    <a:pt x="22201" y="4183"/>
                    <a:pt x="22201" y="4183"/>
                  </a:cubicBezTo>
                  <a:cubicBezTo>
                    <a:pt x="16466" y="964"/>
                    <a:pt x="9027" y="0"/>
                    <a:pt x="4598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4032763" y="3379988"/>
              <a:ext cx="667750" cy="270225"/>
            </a:xfrm>
            <a:custGeom>
              <a:avLst/>
              <a:gdLst/>
              <a:ahLst/>
              <a:cxnLst/>
              <a:rect l="l" t="t" r="r" b="b"/>
              <a:pathLst>
                <a:path w="26710" h="10809" extrusionOk="0">
                  <a:moveTo>
                    <a:pt x="6161" y="0"/>
                  </a:moveTo>
                  <a:cubicBezTo>
                    <a:pt x="4900" y="0"/>
                    <a:pt x="3463" y="35"/>
                    <a:pt x="3082" y="194"/>
                  </a:cubicBezTo>
                  <a:cubicBezTo>
                    <a:pt x="2340" y="479"/>
                    <a:pt x="1655" y="479"/>
                    <a:pt x="799" y="2762"/>
                  </a:cubicBezTo>
                  <a:cubicBezTo>
                    <a:pt x="0" y="5102"/>
                    <a:pt x="2626" y="6357"/>
                    <a:pt x="2626" y="6357"/>
                  </a:cubicBezTo>
                  <a:cubicBezTo>
                    <a:pt x="4395" y="8241"/>
                    <a:pt x="9988" y="9724"/>
                    <a:pt x="10444" y="10181"/>
                  </a:cubicBezTo>
                  <a:cubicBezTo>
                    <a:pt x="10901" y="10638"/>
                    <a:pt x="21516" y="10809"/>
                    <a:pt x="24027" y="10809"/>
                  </a:cubicBezTo>
                  <a:cubicBezTo>
                    <a:pt x="26481" y="10809"/>
                    <a:pt x="26709" y="8241"/>
                    <a:pt x="26709" y="7442"/>
                  </a:cubicBezTo>
                  <a:cubicBezTo>
                    <a:pt x="26709" y="6643"/>
                    <a:pt x="26081" y="4645"/>
                    <a:pt x="24198" y="3047"/>
                  </a:cubicBezTo>
                  <a:cubicBezTo>
                    <a:pt x="22315" y="1449"/>
                    <a:pt x="8561" y="23"/>
                    <a:pt x="8218" y="23"/>
                  </a:cubicBezTo>
                  <a:cubicBezTo>
                    <a:pt x="8066" y="23"/>
                    <a:pt x="7170" y="0"/>
                    <a:pt x="6161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4748988" y="3417863"/>
              <a:ext cx="693425" cy="286575"/>
            </a:xfrm>
            <a:custGeom>
              <a:avLst/>
              <a:gdLst/>
              <a:ahLst/>
              <a:cxnLst/>
              <a:rect l="l" t="t" r="r" b="b"/>
              <a:pathLst>
                <a:path w="27737" h="11463" extrusionOk="0">
                  <a:moveTo>
                    <a:pt x="21672" y="1"/>
                  </a:moveTo>
                  <a:cubicBezTo>
                    <a:pt x="18347" y="1"/>
                    <a:pt x="5318" y="1893"/>
                    <a:pt x="4794" y="2103"/>
                  </a:cubicBezTo>
                  <a:cubicBezTo>
                    <a:pt x="4281" y="2274"/>
                    <a:pt x="2340" y="2788"/>
                    <a:pt x="1541" y="3244"/>
                  </a:cubicBezTo>
                  <a:cubicBezTo>
                    <a:pt x="685" y="3701"/>
                    <a:pt x="343" y="4386"/>
                    <a:pt x="172" y="6269"/>
                  </a:cubicBezTo>
                  <a:cubicBezTo>
                    <a:pt x="1" y="8152"/>
                    <a:pt x="2055" y="9922"/>
                    <a:pt x="6792" y="11462"/>
                  </a:cubicBezTo>
                  <a:cubicBezTo>
                    <a:pt x="6792" y="11462"/>
                    <a:pt x="12042" y="11462"/>
                    <a:pt x="14610" y="11234"/>
                  </a:cubicBezTo>
                  <a:cubicBezTo>
                    <a:pt x="17236" y="11063"/>
                    <a:pt x="20089" y="10036"/>
                    <a:pt x="23913" y="8381"/>
                  </a:cubicBezTo>
                  <a:cubicBezTo>
                    <a:pt x="27737" y="6783"/>
                    <a:pt x="26025" y="4329"/>
                    <a:pt x="25853" y="3244"/>
                  </a:cubicBezTo>
                  <a:cubicBezTo>
                    <a:pt x="25682" y="2160"/>
                    <a:pt x="23799" y="391"/>
                    <a:pt x="22315" y="48"/>
                  </a:cubicBezTo>
                  <a:cubicBezTo>
                    <a:pt x="22189" y="16"/>
                    <a:pt x="21969" y="1"/>
                    <a:pt x="21672" y="1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5446663" y="3146888"/>
              <a:ext cx="547900" cy="390300"/>
            </a:xfrm>
            <a:custGeom>
              <a:avLst/>
              <a:gdLst/>
              <a:ahLst/>
              <a:cxnLst/>
              <a:rect l="l" t="t" r="r" b="b"/>
              <a:pathLst>
                <a:path w="21916" h="15612" extrusionOk="0">
                  <a:moveTo>
                    <a:pt x="17187" y="0"/>
                  </a:moveTo>
                  <a:cubicBezTo>
                    <a:pt x="15729" y="0"/>
                    <a:pt x="14277" y="500"/>
                    <a:pt x="13641" y="786"/>
                  </a:cubicBezTo>
                  <a:cubicBezTo>
                    <a:pt x="12499" y="1300"/>
                    <a:pt x="5194" y="6151"/>
                    <a:pt x="2569" y="7406"/>
                  </a:cubicBezTo>
                  <a:cubicBezTo>
                    <a:pt x="1" y="8662"/>
                    <a:pt x="343" y="9803"/>
                    <a:pt x="286" y="12999"/>
                  </a:cubicBezTo>
                  <a:cubicBezTo>
                    <a:pt x="210" y="15130"/>
                    <a:pt x="768" y="15612"/>
                    <a:pt x="2434" y="15612"/>
                  </a:cubicBezTo>
                  <a:cubicBezTo>
                    <a:pt x="3266" y="15612"/>
                    <a:pt x="4376" y="15491"/>
                    <a:pt x="5822" y="15396"/>
                  </a:cubicBezTo>
                  <a:cubicBezTo>
                    <a:pt x="8675" y="15225"/>
                    <a:pt x="18206" y="8433"/>
                    <a:pt x="19975" y="6493"/>
                  </a:cubicBezTo>
                  <a:cubicBezTo>
                    <a:pt x="21745" y="4553"/>
                    <a:pt x="21916" y="3525"/>
                    <a:pt x="20261" y="1300"/>
                  </a:cubicBezTo>
                  <a:cubicBezTo>
                    <a:pt x="19503" y="315"/>
                    <a:pt x="18343" y="0"/>
                    <a:pt x="17187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5921788" y="2584763"/>
              <a:ext cx="510800" cy="581150"/>
            </a:xfrm>
            <a:custGeom>
              <a:avLst/>
              <a:gdLst/>
              <a:ahLst/>
              <a:cxnLst/>
              <a:rect l="l" t="t" r="r" b="b"/>
              <a:pathLst>
                <a:path w="20432" h="23246" extrusionOk="0">
                  <a:moveTo>
                    <a:pt x="13709" y="0"/>
                  </a:moveTo>
                  <a:cubicBezTo>
                    <a:pt x="12383" y="0"/>
                    <a:pt x="11370" y="506"/>
                    <a:pt x="11243" y="729"/>
                  </a:cubicBezTo>
                  <a:cubicBezTo>
                    <a:pt x="10958" y="1071"/>
                    <a:pt x="3196" y="12142"/>
                    <a:pt x="1598" y="14425"/>
                  </a:cubicBezTo>
                  <a:cubicBezTo>
                    <a:pt x="0" y="16765"/>
                    <a:pt x="685" y="18534"/>
                    <a:pt x="2397" y="21730"/>
                  </a:cubicBezTo>
                  <a:cubicBezTo>
                    <a:pt x="2994" y="22843"/>
                    <a:pt x="3733" y="23246"/>
                    <a:pt x="4565" y="23246"/>
                  </a:cubicBezTo>
                  <a:cubicBezTo>
                    <a:pt x="5482" y="23246"/>
                    <a:pt x="6513" y="22755"/>
                    <a:pt x="7590" y="22187"/>
                  </a:cubicBezTo>
                  <a:cubicBezTo>
                    <a:pt x="9645" y="21160"/>
                    <a:pt x="15409" y="12028"/>
                    <a:pt x="17920" y="8661"/>
                  </a:cubicBezTo>
                  <a:cubicBezTo>
                    <a:pt x="20431" y="5237"/>
                    <a:pt x="19861" y="3639"/>
                    <a:pt x="17178" y="1356"/>
                  </a:cubicBezTo>
                  <a:cubicBezTo>
                    <a:pt x="16015" y="320"/>
                    <a:pt x="14763" y="0"/>
                    <a:pt x="13709" y="0"/>
                  </a:cubicBezTo>
                  <a:close/>
                </a:path>
              </a:pathLst>
            </a:custGeom>
            <a:solidFill>
              <a:srgbClr val="F9D566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3531963" y="3235013"/>
              <a:ext cx="119875" cy="77075"/>
            </a:xfrm>
            <a:custGeom>
              <a:avLst/>
              <a:gdLst/>
              <a:ahLst/>
              <a:cxnLst/>
              <a:rect l="l" t="t" r="r" b="b"/>
              <a:pathLst>
                <a:path w="4795" h="3083" extrusionOk="0">
                  <a:moveTo>
                    <a:pt x="2398" y="0"/>
                  </a:moveTo>
                  <a:cubicBezTo>
                    <a:pt x="1085" y="0"/>
                    <a:pt x="1" y="685"/>
                    <a:pt x="1" y="1541"/>
                  </a:cubicBezTo>
                  <a:cubicBezTo>
                    <a:pt x="1" y="2397"/>
                    <a:pt x="1085" y="3082"/>
                    <a:pt x="2398" y="3082"/>
                  </a:cubicBezTo>
                  <a:cubicBezTo>
                    <a:pt x="3710" y="3082"/>
                    <a:pt x="4795" y="2397"/>
                    <a:pt x="4795" y="1541"/>
                  </a:cubicBezTo>
                  <a:cubicBezTo>
                    <a:pt x="4795" y="685"/>
                    <a:pt x="3710" y="0"/>
                    <a:pt x="2398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4278163" y="3483263"/>
              <a:ext cx="121300" cy="75650"/>
            </a:xfrm>
            <a:custGeom>
              <a:avLst/>
              <a:gdLst/>
              <a:ahLst/>
              <a:cxnLst/>
              <a:rect l="l" t="t" r="r" b="b"/>
              <a:pathLst>
                <a:path w="4852" h="3026" extrusionOk="0">
                  <a:moveTo>
                    <a:pt x="2397" y="1"/>
                  </a:moveTo>
                  <a:cubicBezTo>
                    <a:pt x="1085" y="1"/>
                    <a:pt x="0" y="685"/>
                    <a:pt x="0" y="1484"/>
                  </a:cubicBezTo>
                  <a:cubicBezTo>
                    <a:pt x="0" y="2340"/>
                    <a:pt x="1085" y="3025"/>
                    <a:pt x="2397" y="3025"/>
                  </a:cubicBezTo>
                  <a:cubicBezTo>
                    <a:pt x="3767" y="3025"/>
                    <a:pt x="4851" y="2340"/>
                    <a:pt x="4851" y="1484"/>
                  </a:cubicBezTo>
                  <a:cubicBezTo>
                    <a:pt x="4851" y="685"/>
                    <a:pt x="3767" y="1"/>
                    <a:pt x="2397" y="1"/>
                  </a:cubicBezTo>
                  <a:close/>
                </a:path>
              </a:pathLst>
            </a:custGeom>
            <a:solidFill>
              <a:srgbClr val="E68B60"/>
            </a:solidFill>
            <a:ln w="9525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5031488" y="3536063"/>
              <a:ext cx="121300" cy="77050"/>
            </a:xfrm>
            <a:custGeom>
              <a:avLst/>
              <a:gdLst/>
              <a:ahLst/>
              <a:cxnLst/>
              <a:rect l="l" t="t" r="r" b="b"/>
              <a:pathLst>
                <a:path w="4852" h="3082" extrusionOk="0">
                  <a:moveTo>
                    <a:pt x="2454" y="0"/>
                  </a:moveTo>
                  <a:cubicBezTo>
                    <a:pt x="1085" y="0"/>
                    <a:pt x="0" y="685"/>
                    <a:pt x="0" y="1541"/>
                  </a:cubicBezTo>
                  <a:cubicBezTo>
                    <a:pt x="0" y="2397"/>
                    <a:pt x="1085" y="3082"/>
                    <a:pt x="2454" y="3082"/>
                  </a:cubicBezTo>
                  <a:cubicBezTo>
                    <a:pt x="3767" y="3082"/>
                    <a:pt x="4851" y="2397"/>
                    <a:pt x="4851" y="1541"/>
                  </a:cubicBezTo>
                  <a:cubicBezTo>
                    <a:pt x="4851" y="685"/>
                    <a:pt x="3767" y="0"/>
                    <a:pt x="2454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42138" y="3288988"/>
              <a:ext cx="127000" cy="84700"/>
            </a:xfrm>
            <a:custGeom>
              <a:avLst/>
              <a:gdLst/>
              <a:ahLst/>
              <a:cxnLst/>
              <a:rect l="l" t="t" r="r" b="b"/>
              <a:pathLst>
                <a:path w="5080" h="3388" extrusionOk="0">
                  <a:moveTo>
                    <a:pt x="3303" y="0"/>
                  </a:moveTo>
                  <a:cubicBezTo>
                    <a:pt x="2878" y="0"/>
                    <a:pt x="2405" y="96"/>
                    <a:pt x="1941" y="295"/>
                  </a:cubicBezTo>
                  <a:cubicBezTo>
                    <a:pt x="685" y="866"/>
                    <a:pt x="0" y="1950"/>
                    <a:pt x="343" y="2692"/>
                  </a:cubicBezTo>
                  <a:cubicBezTo>
                    <a:pt x="553" y="3147"/>
                    <a:pt x="1105" y="3387"/>
                    <a:pt x="1777" y="3387"/>
                  </a:cubicBezTo>
                  <a:cubicBezTo>
                    <a:pt x="2202" y="3387"/>
                    <a:pt x="2675" y="3291"/>
                    <a:pt x="3139" y="3092"/>
                  </a:cubicBezTo>
                  <a:cubicBezTo>
                    <a:pt x="4395" y="2521"/>
                    <a:pt x="5080" y="1494"/>
                    <a:pt x="4737" y="695"/>
                  </a:cubicBezTo>
                  <a:cubicBezTo>
                    <a:pt x="4528" y="241"/>
                    <a:pt x="3975" y="0"/>
                    <a:pt x="3303" y="0"/>
                  </a:cubicBezTo>
                  <a:close/>
                </a:path>
              </a:pathLst>
            </a:custGeom>
            <a:solidFill>
              <a:srgbClr val="E68B60"/>
            </a:solidFill>
            <a:ln w="18550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6102988" y="2799988"/>
              <a:ext cx="99875" cy="109425"/>
            </a:xfrm>
            <a:custGeom>
              <a:avLst/>
              <a:gdLst/>
              <a:ahLst/>
              <a:cxnLst/>
              <a:rect l="l" t="t" r="r" b="b"/>
              <a:pathLst>
                <a:path w="3995" h="4377" extrusionOk="0">
                  <a:moveTo>
                    <a:pt x="2735" y="0"/>
                  </a:moveTo>
                  <a:cubicBezTo>
                    <a:pt x="2088" y="0"/>
                    <a:pt x="1301" y="504"/>
                    <a:pt x="742" y="1365"/>
                  </a:cubicBezTo>
                  <a:cubicBezTo>
                    <a:pt x="0" y="2506"/>
                    <a:pt x="0" y="3762"/>
                    <a:pt x="685" y="4218"/>
                  </a:cubicBezTo>
                  <a:cubicBezTo>
                    <a:pt x="860" y="4326"/>
                    <a:pt x="1058" y="4377"/>
                    <a:pt x="1267" y="4377"/>
                  </a:cubicBezTo>
                  <a:cubicBezTo>
                    <a:pt x="1944" y="4377"/>
                    <a:pt x="2743" y="3848"/>
                    <a:pt x="3310" y="3020"/>
                  </a:cubicBezTo>
                  <a:cubicBezTo>
                    <a:pt x="3995" y="1878"/>
                    <a:pt x="3995" y="623"/>
                    <a:pt x="3310" y="166"/>
                  </a:cubicBezTo>
                  <a:cubicBezTo>
                    <a:pt x="3142" y="54"/>
                    <a:pt x="2946" y="0"/>
                    <a:pt x="2735" y="0"/>
                  </a:cubicBezTo>
                  <a:close/>
                </a:path>
              </a:pathLst>
            </a:custGeom>
            <a:solidFill>
              <a:srgbClr val="E68B60"/>
            </a:solidFill>
            <a:ln w="17125" cap="flat" cmpd="sng">
              <a:solidFill>
                <a:srgbClr val="B76328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3979963" y="3383388"/>
              <a:ext cx="111325" cy="65650"/>
            </a:xfrm>
            <a:custGeom>
              <a:avLst/>
              <a:gdLst/>
              <a:ahLst/>
              <a:cxnLst/>
              <a:rect l="l" t="t" r="r" b="b"/>
              <a:pathLst>
                <a:path w="4453" h="2626" extrusionOk="0">
                  <a:moveTo>
                    <a:pt x="1770" y="1"/>
                  </a:moveTo>
                  <a:lnTo>
                    <a:pt x="1" y="2569"/>
                  </a:lnTo>
                  <a:lnTo>
                    <a:pt x="2911" y="2626"/>
                  </a:lnTo>
                  <a:lnTo>
                    <a:pt x="4452" y="343"/>
                  </a:lnTo>
                  <a:cubicBezTo>
                    <a:pt x="4452" y="343"/>
                    <a:pt x="3368" y="343"/>
                    <a:pt x="1770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693338" y="3523213"/>
              <a:ext cx="72800" cy="74225"/>
            </a:xfrm>
            <a:custGeom>
              <a:avLst/>
              <a:gdLst/>
              <a:ahLst/>
              <a:cxnLst/>
              <a:rect l="l" t="t" r="r" b="b"/>
              <a:pathLst>
                <a:path w="2912" h="2969" extrusionOk="0">
                  <a:moveTo>
                    <a:pt x="2911" y="1"/>
                  </a:moveTo>
                  <a:lnTo>
                    <a:pt x="1" y="172"/>
                  </a:lnTo>
                  <a:cubicBezTo>
                    <a:pt x="286" y="514"/>
                    <a:pt x="58" y="2968"/>
                    <a:pt x="58" y="2968"/>
                  </a:cubicBezTo>
                  <a:lnTo>
                    <a:pt x="2341" y="2968"/>
                  </a:lnTo>
                  <a:lnTo>
                    <a:pt x="2911" y="1"/>
                  </a:ln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5379613" y="3406738"/>
              <a:ext cx="75650" cy="112225"/>
            </a:xfrm>
            <a:custGeom>
              <a:avLst/>
              <a:gdLst/>
              <a:ahLst/>
              <a:cxnLst/>
              <a:rect l="l" t="t" r="r" b="b"/>
              <a:pathLst>
                <a:path w="3026" h="4489" extrusionOk="0">
                  <a:moveTo>
                    <a:pt x="2604" y="1"/>
                  </a:moveTo>
                  <a:cubicBezTo>
                    <a:pt x="2593" y="1"/>
                    <a:pt x="2581" y="12"/>
                    <a:pt x="2569" y="37"/>
                  </a:cubicBezTo>
                  <a:cubicBezTo>
                    <a:pt x="2397" y="493"/>
                    <a:pt x="1" y="2263"/>
                    <a:pt x="1" y="2263"/>
                  </a:cubicBezTo>
                  <a:lnTo>
                    <a:pt x="1370" y="4488"/>
                  </a:lnTo>
                  <a:cubicBezTo>
                    <a:pt x="1370" y="4488"/>
                    <a:pt x="3025" y="4146"/>
                    <a:pt x="2968" y="3861"/>
                  </a:cubicBezTo>
                  <a:cubicBezTo>
                    <a:pt x="2860" y="3591"/>
                    <a:pt x="2803" y="1"/>
                    <a:pt x="2604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5903238" y="3075213"/>
              <a:ext cx="101325" cy="111325"/>
            </a:xfrm>
            <a:custGeom>
              <a:avLst/>
              <a:gdLst/>
              <a:ahLst/>
              <a:cxnLst/>
              <a:rect l="l" t="t" r="r" b="b"/>
              <a:pathLst>
                <a:path w="4053" h="4453" extrusionOk="0">
                  <a:moveTo>
                    <a:pt x="1998" y="1"/>
                  </a:moveTo>
                  <a:lnTo>
                    <a:pt x="0" y="2740"/>
                  </a:lnTo>
                  <a:cubicBezTo>
                    <a:pt x="1370" y="2968"/>
                    <a:pt x="2625" y="4452"/>
                    <a:pt x="2625" y="4452"/>
                  </a:cubicBezTo>
                  <a:lnTo>
                    <a:pt x="4052" y="3139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6115813" y="1642713"/>
              <a:ext cx="1310300" cy="1434475"/>
            </a:xfrm>
            <a:custGeom>
              <a:avLst/>
              <a:gdLst/>
              <a:ahLst/>
              <a:cxnLst/>
              <a:rect l="l" t="t" r="r" b="b"/>
              <a:pathLst>
                <a:path w="52412" h="57379" extrusionOk="0">
                  <a:moveTo>
                    <a:pt x="39771" y="1"/>
                  </a:moveTo>
                  <a:cubicBezTo>
                    <a:pt x="39401" y="1"/>
                    <a:pt x="39042" y="558"/>
                    <a:pt x="38751" y="630"/>
                  </a:cubicBezTo>
                  <a:cubicBezTo>
                    <a:pt x="38295" y="744"/>
                    <a:pt x="36012" y="1715"/>
                    <a:pt x="35784" y="2171"/>
                  </a:cubicBezTo>
                  <a:cubicBezTo>
                    <a:pt x="35555" y="2685"/>
                    <a:pt x="36868" y="4454"/>
                    <a:pt x="36754" y="5025"/>
                  </a:cubicBezTo>
                  <a:cubicBezTo>
                    <a:pt x="36583" y="5652"/>
                    <a:pt x="30876" y="12158"/>
                    <a:pt x="29734" y="12672"/>
                  </a:cubicBezTo>
                  <a:cubicBezTo>
                    <a:pt x="28536" y="13129"/>
                    <a:pt x="19119" y="18721"/>
                    <a:pt x="15923" y="20491"/>
                  </a:cubicBezTo>
                  <a:cubicBezTo>
                    <a:pt x="15467" y="9819"/>
                    <a:pt x="20204" y="7650"/>
                    <a:pt x="20546" y="7536"/>
                  </a:cubicBezTo>
                  <a:cubicBezTo>
                    <a:pt x="20585" y="7523"/>
                    <a:pt x="20637" y="7517"/>
                    <a:pt x="20700" y="7517"/>
                  </a:cubicBezTo>
                  <a:cubicBezTo>
                    <a:pt x="21075" y="7517"/>
                    <a:pt x="21848" y="7715"/>
                    <a:pt x="22714" y="7715"/>
                  </a:cubicBezTo>
                  <a:cubicBezTo>
                    <a:pt x="22975" y="7715"/>
                    <a:pt x="23244" y="7697"/>
                    <a:pt x="23514" y="7650"/>
                  </a:cubicBezTo>
                  <a:cubicBezTo>
                    <a:pt x="23981" y="7968"/>
                    <a:pt x="24387" y="8090"/>
                    <a:pt x="24730" y="8090"/>
                  </a:cubicBezTo>
                  <a:cubicBezTo>
                    <a:pt x="25434" y="8090"/>
                    <a:pt x="25871" y="7577"/>
                    <a:pt x="26025" y="7193"/>
                  </a:cubicBezTo>
                  <a:cubicBezTo>
                    <a:pt x="26873" y="5585"/>
                    <a:pt x="25100" y="5411"/>
                    <a:pt x="24289" y="5411"/>
                  </a:cubicBezTo>
                  <a:cubicBezTo>
                    <a:pt x="24064" y="5411"/>
                    <a:pt x="23913" y="5424"/>
                    <a:pt x="23913" y="5424"/>
                  </a:cubicBezTo>
                  <a:cubicBezTo>
                    <a:pt x="23913" y="5424"/>
                    <a:pt x="22011" y="5666"/>
                    <a:pt x="20886" y="5666"/>
                  </a:cubicBezTo>
                  <a:cubicBezTo>
                    <a:pt x="20464" y="5666"/>
                    <a:pt x="20152" y="5632"/>
                    <a:pt x="20089" y="5538"/>
                  </a:cubicBezTo>
                  <a:cubicBezTo>
                    <a:pt x="19861" y="5139"/>
                    <a:pt x="20204" y="4112"/>
                    <a:pt x="19975" y="3712"/>
                  </a:cubicBezTo>
                  <a:cubicBezTo>
                    <a:pt x="21060" y="2457"/>
                    <a:pt x="19975" y="2285"/>
                    <a:pt x="17807" y="2057"/>
                  </a:cubicBezTo>
                  <a:cubicBezTo>
                    <a:pt x="17706" y="2046"/>
                    <a:pt x="17616" y="2041"/>
                    <a:pt x="17536" y="2041"/>
                  </a:cubicBezTo>
                  <a:cubicBezTo>
                    <a:pt x="15928" y="2041"/>
                    <a:pt x="18206" y="4112"/>
                    <a:pt x="18206" y="4112"/>
                  </a:cubicBezTo>
                  <a:cubicBezTo>
                    <a:pt x="18206" y="4112"/>
                    <a:pt x="17807" y="6451"/>
                    <a:pt x="17122" y="7079"/>
                  </a:cubicBezTo>
                  <a:cubicBezTo>
                    <a:pt x="16380" y="7650"/>
                    <a:pt x="15181" y="8734"/>
                    <a:pt x="15181" y="9819"/>
                  </a:cubicBezTo>
                  <a:cubicBezTo>
                    <a:pt x="15181" y="10521"/>
                    <a:pt x="14808" y="10690"/>
                    <a:pt x="14261" y="10690"/>
                  </a:cubicBezTo>
                  <a:cubicBezTo>
                    <a:pt x="14009" y="10690"/>
                    <a:pt x="13719" y="10654"/>
                    <a:pt x="13412" y="10617"/>
                  </a:cubicBezTo>
                  <a:cubicBezTo>
                    <a:pt x="12442" y="10503"/>
                    <a:pt x="10330" y="9419"/>
                    <a:pt x="7363" y="7650"/>
                  </a:cubicBezTo>
                  <a:cubicBezTo>
                    <a:pt x="4395" y="5881"/>
                    <a:pt x="7705" y="5310"/>
                    <a:pt x="6621" y="4454"/>
                  </a:cubicBezTo>
                  <a:cubicBezTo>
                    <a:pt x="6255" y="4149"/>
                    <a:pt x="6005" y="3989"/>
                    <a:pt x="5711" y="3989"/>
                  </a:cubicBezTo>
                  <a:cubicBezTo>
                    <a:pt x="5180" y="3989"/>
                    <a:pt x="4504" y="4513"/>
                    <a:pt x="2740" y="5652"/>
                  </a:cubicBezTo>
                  <a:cubicBezTo>
                    <a:pt x="1" y="7422"/>
                    <a:pt x="3767" y="7422"/>
                    <a:pt x="5194" y="8734"/>
                  </a:cubicBezTo>
                  <a:cubicBezTo>
                    <a:pt x="6621" y="10047"/>
                    <a:pt x="7705" y="11474"/>
                    <a:pt x="5708" y="11816"/>
                  </a:cubicBezTo>
                  <a:cubicBezTo>
                    <a:pt x="3653" y="12158"/>
                    <a:pt x="3197" y="12558"/>
                    <a:pt x="3311" y="13699"/>
                  </a:cubicBezTo>
                  <a:cubicBezTo>
                    <a:pt x="3364" y="14258"/>
                    <a:pt x="3838" y="14531"/>
                    <a:pt x="4411" y="14531"/>
                  </a:cubicBezTo>
                  <a:cubicBezTo>
                    <a:pt x="5067" y="14531"/>
                    <a:pt x="5852" y="14172"/>
                    <a:pt x="6278" y="13471"/>
                  </a:cubicBezTo>
                  <a:cubicBezTo>
                    <a:pt x="7134" y="12158"/>
                    <a:pt x="6164" y="13014"/>
                    <a:pt x="8904" y="12158"/>
                  </a:cubicBezTo>
                  <a:cubicBezTo>
                    <a:pt x="9148" y="12087"/>
                    <a:pt x="9379" y="12054"/>
                    <a:pt x="9598" y="12054"/>
                  </a:cubicBezTo>
                  <a:cubicBezTo>
                    <a:pt x="11831" y="12054"/>
                    <a:pt x="12758" y="15462"/>
                    <a:pt x="13070" y="15982"/>
                  </a:cubicBezTo>
                  <a:cubicBezTo>
                    <a:pt x="13412" y="16553"/>
                    <a:pt x="13070" y="22146"/>
                    <a:pt x="12100" y="24543"/>
                  </a:cubicBezTo>
                  <a:cubicBezTo>
                    <a:pt x="11186" y="26882"/>
                    <a:pt x="9303" y="32247"/>
                    <a:pt x="6963" y="37440"/>
                  </a:cubicBezTo>
                  <a:lnTo>
                    <a:pt x="6906" y="37612"/>
                  </a:lnTo>
                  <a:cubicBezTo>
                    <a:pt x="6906" y="37612"/>
                    <a:pt x="7705" y="38239"/>
                    <a:pt x="9360" y="38696"/>
                  </a:cubicBezTo>
                  <a:cubicBezTo>
                    <a:pt x="11581" y="35339"/>
                    <a:pt x="13388" y="34119"/>
                    <a:pt x="14828" y="34119"/>
                  </a:cubicBezTo>
                  <a:cubicBezTo>
                    <a:pt x="18089" y="34119"/>
                    <a:pt x="19462" y="40374"/>
                    <a:pt x="19462" y="42234"/>
                  </a:cubicBezTo>
                  <a:cubicBezTo>
                    <a:pt x="17692" y="45259"/>
                    <a:pt x="18891" y="46172"/>
                    <a:pt x="20432" y="46514"/>
                  </a:cubicBezTo>
                  <a:cubicBezTo>
                    <a:pt x="23171" y="45601"/>
                    <a:pt x="21174" y="43319"/>
                    <a:pt x="20888" y="42405"/>
                  </a:cubicBezTo>
                  <a:cubicBezTo>
                    <a:pt x="20660" y="41435"/>
                    <a:pt x="20888" y="38810"/>
                    <a:pt x="20774" y="36185"/>
                  </a:cubicBezTo>
                  <a:lnTo>
                    <a:pt x="20774" y="36185"/>
                  </a:lnTo>
                  <a:cubicBezTo>
                    <a:pt x="23913" y="38924"/>
                    <a:pt x="23514" y="39894"/>
                    <a:pt x="23514" y="41435"/>
                  </a:cubicBezTo>
                  <a:cubicBezTo>
                    <a:pt x="22542" y="43935"/>
                    <a:pt x="23784" y="44332"/>
                    <a:pt x="24471" y="44332"/>
                  </a:cubicBezTo>
                  <a:cubicBezTo>
                    <a:pt x="24632" y="44332"/>
                    <a:pt x="24761" y="44310"/>
                    <a:pt x="24826" y="44289"/>
                  </a:cubicBezTo>
                  <a:cubicBezTo>
                    <a:pt x="27109" y="43547"/>
                    <a:pt x="25054" y="41892"/>
                    <a:pt x="25054" y="41435"/>
                  </a:cubicBezTo>
                  <a:cubicBezTo>
                    <a:pt x="25169" y="37155"/>
                    <a:pt x="22600" y="35500"/>
                    <a:pt x="21174" y="33331"/>
                  </a:cubicBezTo>
                  <a:cubicBezTo>
                    <a:pt x="22535" y="32704"/>
                    <a:pt x="23830" y="32421"/>
                    <a:pt x="25106" y="32421"/>
                  </a:cubicBezTo>
                  <a:cubicBezTo>
                    <a:pt x="28588" y="32421"/>
                    <a:pt x="31918" y="34531"/>
                    <a:pt x="36012" y="37497"/>
                  </a:cubicBezTo>
                  <a:cubicBezTo>
                    <a:pt x="41605" y="41549"/>
                    <a:pt x="40292" y="44745"/>
                    <a:pt x="40064" y="45487"/>
                  </a:cubicBezTo>
                  <a:cubicBezTo>
                    <a:pt x="39836" y="46172"/>
                    <a:pt x="38980" y="47485"/>
                    <a:pt x="37096" y="49140"/>
                  </a:cubicBezTo>
                  <a:cubicBezTo>
                    <a:pt x="36207" y="49898"/>
                    <a:pt x="35953" y="50093"/>
                    <a:pt x="35884" y="50093"/>
                  </a:cubicBezTo>
                  <a:cubicBezTo>
                    <a:pt x="35810" y="50093"/>
                    <a:pt x="35946" y="49872"/>
                    <a:pt x="35750" y="49872"/>
                  </a:cubicBezTo>
                  <a:cubicBezTo>
                    <a:pt x="35727" y="49872"/>
                    <a:pt x="35701" y="49875"/>
                    <a:pt x="35670" y="49882"/>
                  </a:cubicBezTo>
                  <a:cubicBezTo>
                    <a:pt x="35042" y="49996"/>
                    <a:pt x="34699" y="50338"/>
                    <a:pt x="34699" y="51537"/>
                  </a:cubicBezTo>
                  <a:cubicBezTo>
                    <a:pt x="34699" y="52184"/>
                    <a:pt x="35432" y="52382"/>
                    <a:pt x="36178" y="52382"/>
                  </a:cubicBezTo>
                  <a:cubicBezTo>
                    <a:pt x="36813" y="52382"/>
                    <a:pt x="37457" y="52238"/>
                    <a:pt x="37667" y="52107"/>
                  </a:cubicBezTo>
                  <a:cubicBezTo>
                    <a:pt x="38124" y="51879"/>
                    <a:pt x="38409" y="51537"/>
                    <a:pt x="39208" y="49653"/>
                  </a:cubicBezTo>
                  <a:cubicBezTo>
                    <a:pt x="39674" y="48597"/>
                    <a:pt x="39785" y="48437"/>
                    <a:pt x="39881" y="48437"/>
                  </a:cubicBezTo>
                  <a:cubicBezTo>
                    <a:pt x="39923" y="48437"/>
                    <a:pt x="39962" y="48467"/>
                    <a:pt x="40026" y="48467"/>
                  </a:cubicBezTo>
                  <a:cubicBezTo>
                    <a:pt x="40086" y="48467"/>
                    <a:pt x="40167" y="48441"/>
                    <a:pt x="40292" y="48341"/>
                  </a:cubicBezTo>
                  <a:cubicBezTo>
                    <a:pt x="40619" y="48046"/>
                    <a:pt x="40759" y="47921"/>
                    <a:pt x="40937" y="47921"/>
                  </a:cubicBezTo>
                  <a:cubicBezTo>
                    <a:pt x="41069" y="47921"/>
                    <a:pt x="41223" y="47991"/>
                    <a:pt x="41491" y="48112"/>
                  </a:cubicBezTo>
                  <a:cubicBezTo>
                    <a:pt x="42061" y="48341"/>
                    <a:pt x="41491" y="49767"/>
                    <a:pt x="41833" y="51537"/>
                  </a:cubicBezTo>
                  <a:cubicBezTo>
                    <a:pt x="42176" y="53306"/>
                    <a:pt x="44002" y="54504"/>
                    <a:pt x="44801" y="55817"/>
                  </a:cubicBezTo>
                  <a:cubicBezTo>
                    <a:pt x="45357" y="56670"/>
                    <a:pt x="46709" y="57378"/>
                    <a:pt x="48041" y="57378"/>
                  </a:cubicBezTo>
                  <a:cubicBezTo>
                    <a:pt x="48759" y="57378"/>
                    <a:pt x="49472" y="57172"/>
                    <a:pt x="50051" y="56673"/>
                  </a:cubicBezTo>
                  <a:cubicBezTo>
                    <a:pt x="51706" y="55246"/>
                    <a:pt x="49195" y="54504"/>
                    <a:pt x="46342" y="54276"/>
                  </a:cubicBezTo>
                  <a:cubicBezTo>
                    <a:pt x="43488" y="54048"/>
                    <a:pt x="43260" y="47142"/>
                    <a:pt x="42803" y="43946"/>
                  </a:cubicBezTo>
                  <a:cubicBezTo>
                    <a:pt x="42290" y="40693"/>
                    <a:pt x="41605" y="40351"/>
                    <a:pt x="38409" y="36698"/>
                  </a:cubicBezTo>
                  <a:cubicBezTo>
                    <a:pt x="36858" y="34930"/>
                    <a:pt x="36461" y="34355"/>
                    <a:pt x="36793" y="34355"/>
                  </a:cubicBezTo>
                  <a:cubicBezTo>
                    <a:pt x="37157" y="34355"/>
                    <a:pt x="38397" y="35047"/>
                    <a:pt x="39950" y="35614"/>
                  </a:cubicBezTo>
                  <a:cubicBezTo>
                    <a:pt x="42917" y="36698"/>
                    <a:pt x="42689" y="36813"/>
                    <a:pt x="44687" y="37497"/>
                  </a:cubicBezTo>
                  <a:cubicBezTo>
                    <a:pt x="46741" y="38239"/>
                    <a:pt x="45999" y="38239"/>
                    <a:pt x="49937" y="38468"/>
                  </a:cubicBezTo>
                  <a:cubicBezTo>
                    <a:pt x="50731" y="38514"/>
                    <a:pt x="51205" y="38541"/>
                    <a:pt x="51448" y="38541"/>
                  </a:cubicBezTo>
                  <a:cubicBezTo>
                    <a:pt x="52412" y="38541"/>
                    <a:pt x="49764" y="38111"/>
                    <a:pt x="49081" y="36698"/>
                  </a:cubicBezTo>
                  <a:cubicBezTo>
                    <a:pt x="48649" y="35710"/>
                    <a:pt x="48550" y="35641"/>
                    <a:pt x="48117" y="35641"/>
                  </a:cubicBezTo>
                  <a:cubicBezTo>
                    <a:pt x="48047" y="35641"/>
                    <a:pt x="47968" y="35643"/>
                    <a:pt x="47877" y="35643"/>
                  </a:cubicBezTo>
                  <a:cubicBezTo>
                    <a:pt x="47494" y="35643"/>
                    <a:pt x="46901" y="35610"/>
                    <a:pt x="45885" y="35272"/>
                  </a:cubicBezTo>
                  <a:cubicBezTo>
                    <a:pt x="43146" y="34301"/>
                    <a:pt x="43260" y="34416"/>
                    <a:pt x="39208" y="33103"/>
                  </a:cubicBezTo>
                  <a:cubicBezTo>
                    <a:pt x="35156" y="31790"/>
                    <a:pt x="37553" y="32247"/>
                    <a:pt x="36126" y="31562"/>
                  </a:cubicBezTo>
                  <a:cubicBezTo>
                    <a:pt x="34699" y="30820"/>
                    <a:pt x="34243" y="31106"/>
                    <a:pt x="31846" y="30364"/>
                  </a:cubicBezTo>
                  <a:cubicBezTo>
                    <a:pt x="30647" y="30021"/>
                    <a:pt x="30476" y="29907"/>
                    <a:pt x="30276" y="29907"/>
                  </a:cubicBezTo>
                  <a:cubicBezTo>
                    <a:pt x="30077" y="29907"/>
                    <a:pt x="29848" y="30021"/>
                    <a:pt x="28536" y="30135"/>
                  </a:cubicBezTo>
                  <a:cubicBezTo>
                    <a:pt x="27981" y="30184"/>
                    <a:pt x="27570" y="30206"/>
                    <a:pt x="27257" y="30206"/>
                  </a:cubicBezTo>
                  <a:cubicBezTo>
                    <a:pt x="26090" y="30206"/>
                    <a:pt x="26313" y="29889"/>
                    <a:pt x="25682" y="29393"/>
                  </a:cubicBezTo>
                  <a:cubicBezTo>
                    <a:pt x="24826" y="28823"/>
                    <a:pt x="25796" y="29051"/>
                    <a:pt x="26253" y="28709"/>
                  </a:cubicBezTo>
                  <a:cubicBezTo>
                    <a:pt x="26710" y="28366"/>
                    <a:pt x="28022" y="27738"/>
                    <a:pt x="28022" y="27738"/>
                  </a:cubicBezTo>
                  <a:cubicBezTo>
                    <a:pt x="28022" y="27738"/>
                    <a:pt x="29620" y="27510"/>
                    <a:pt x="30191" y="27396"/>
                  </a:cubicBezTo>
                  <a:cubicBezTo>
                    <a:pt x="30761" y="27282"/>
                    <a:pt x="31389" y="27168"/>
                    <a:pt x="31389" y="27168"/>
                  </a:cubicBezTo>
                  <a:lnTo>
                    <a:pt x="33729" y="26711"/>
                  </a:lnTo>
                  <a:lnTo>
                    <a:pt x="34471" y="25741"/>
                  </a:lnTo>
                  <a:lnTo>
                    <a:pt x="34014" y="25855"/>
                  </a:lnTo>
                  <a:cubicBezTo>
                    <a:pt x="34014" y="25855"/>
                    <a:pt x="33051" y="25906"/>
                    <a:pt x="32307" y="25906"/>
                  </a:cubicBezTo>
                  <a:cubicBezTo>
                    <a:pt x="31935" y="25906"/>
                    <a:pt x="31618" y="25893"/>
                    <a:pt x="31503" y="25855"/>
                  </a:cubicBezTo>
                  <a:cubicBezTo>
                    <a:pt x="31161" y="25741"/>
                    <a:pt x="30647" y="25113"/>
                    <a:pt x="30647" y="25113"/>
                  </a:cubicBezTo>
                  <a:lnTo>
                    <a:pt x="30647" y="24428"/>
                  </a:lnTo>
                  <a:lnTo>
                    <a:pt x="31161" y="24086"/>
                  </a:lnTo>
                  <a:lnTo>
                    <a:pt x="32302" y="23458"/>
                  </a:lnTo>
                  <a:lnTo>
                    <a:pt x="34014" y="23344"/>
                  </a:lnTo>
                  <a:cubicBezTo>
                    <a:pt x="34014" y="23344"/>
                    <a:pt x="35156" y="23002"/>
                    <a:pt x="35555" y="22773"/>
                  </a:cubicBezTo>
                  <a:cubicBezTo>
                    <a:pt x="35898" y="22545"/>
                    <a:pt x="36982" y="22260"/>
                    <a:pt x="36982" y="22260"/>
                  </a:cubicBezTo>
                  <a:lnTo>
                    <a:pt x="37439" y="21803"/>
                  </a:lnTo>
                  <a:cubicBezTo>
                    <a:pt x="37439" y="21803"/>
                    <a:pt x="38865" y="20719"/>
                    <a:pt x="38865" y="20376"/>
                  </a:cubicBezTo>
                  <a:cubicBezTo>
                    <a:pt x="38865" y="20034"/>
                    <a:pt x="38751" y="19692"/>
                    <a:pt x="38523" y="18836"/>
                  </a:cubicBezTo>
                  <a:cubicBezTo>
                    <a:pt x="38295" y="17980"/>
                    <a:pt x="37895" y="17980"/>
                    <a:pt x="37895" y="17980"/>
                  </a:cubicBezTo>
                  <a:lnTo>
                    <a:pt x="36868" y="18265"/>
                  </a:lnTo>
                  <a:lnTo>
                    <a:pt x="36240" y="18721"/>
                  </a:lnTo>
                  <a:lnTo>
                    <a:pt x="35670" y="19806"/>
                  </a:lnTo>
                  <a:lnTo>
                    <a:pt x="34928" y="20719"/>
                  </a:lnTo>
                  <a:cubicBezTo>
                    <a:pt x="34928" y="20719"/>
                    <a:pt x="34357" y="21118"/>
                    <a:pt x="34014" y="21689"/>
                  </a:cubicBezTo>
                  <a:cubicBezTo>
                    <a:pt x="33833" y="21948"/>
                    <a:pt x="33522" y="22019"/>
                    <a:pt x="33236" y="22019"/>
                  </a:cubicBezTo>
                  <a:cubicBezTo>
                    <a:pt x="32893" y="22019"/>
                    <a:pt x="32588" y="21917"/>
                    <a:pt x="32588" y="21917"/>
                  </a:cubicBezTo>
                  <a:lnTo>
                    <a:pt x="32474" y="21689"/>
                  </a:lnTo>
                  <a:cubicBezTo>
                    <a:pt x="32474" y="21689"/>
                    <a:pt x="32702" y="21232"/>
                    <a:pt x="32930" y="20376"/>
                  </a:cubicBezTo>
                  <a:cubicBezTo>
                    <a:pt x="33158" y="19577"/>
                    <a:pt x="32702" y="19692"/>
                    <a:pt x="32474" y="19064"/>
                  </a:cubicBezTo>
                  <a:cubicBezTo>
                    <a:pt x="32315" y="18747"/>
                    <a:pt x="32139" y="18676"/>
                    <a:pt x="31935" y="18676"/>
                  </a:cubicBezTo>
                  <a:cubicBezTo>
                    <a:pt x="31773" y="18676"/>
                    <a:pt x="31592" y="18721"/>
                    <a:pt x="31389" y="18721"/>
                  </a:cubicBezTo>
                  <a:cubicBezTo>
                    <a:pt x="30876" y="18721"/>
                    <a:pt x="30876" y="18950"/>
                    <a:pt x="30761" y="19577"/>
                  </a:cubicBezTo>
                  <a:cubicBezTo>
                    <a:pt x="30647" y="20148"/>
                    <a:pt x="29962" y="21347"/>
                    <a:pt x="29734" y="21917"/>
                  </a:cubicBezTo>
                  <a:cubicBezTo>
                    <a:pt x="29449" y="22545"/>
                    <a:pt x="29106" y="22146"/>
                    <a:pt x="28764" y="22545"/>
                  </a:cubicBezTo>
                  <a:cubicBezTo>
                    <a:pt x="28422" y="22888"/>
                    <a:pt x="26767" y="23344"/>
                    <a:pt x="26253" y="23458"/>
                  </a:cubicBezTo>
                  <a:cubicBezTo>
                    <a:pt x="25796" y="23572"/>
                    <a:pt x="24826" y="24428"/>
                    <a:pt x="24141" y="24999"/>
                  </a:cubicBezTo>
                  <a:cubicBezTo>
                    <a:pt x="23399" y="25627"/>
                    <a:pt x="22600" y="26426"/>
                    <a:pt x="22201" y="27168"/>
                  </a:cubicBezTo>
                  <a:cubicBezTo>
                    <a:pt x="21859" y="27853"/>
                    <a:pt x="21060" y="28709"/>
                    <a:pt x="20318" y="29565"/>
                  </a:cubicBezTo>
                  <a:cubicBezTo>
                    <a:pt x="19633" y="30364"/>
                    <a:pt x="19747" y="30021"/>
                    <a:pt x="18891" y="30592"/>
                  </a:cubicBezTo>
                  <a:cubicBezTo>
                    <a:pt x="18035" y="31220"/>
                    <a:pt x="17578" y="31220"/>
                    <a:pt x="17008" y="31220"/>
                  </a:cubicBezTo>
                  <a:cubicBezTo>
                    <a:pt x="16380" y="31220"/>
                    <a:pt x="13412" y="30820"/>
                    <a:pt x="13412" y="30820"/>
                  </a:cubicBezTo>
                  <a:lnTo>
                    <a:pt x="13755" y="29165"/>
                  </a:lnTo>
                  <a:lnTo>
                    <a:pt x="15353" y="27396"/>
                  </a:lnTo>
                  <a:lnTo>
                    <a:pt x="15809" y="25284"/>
                  </a:lnTo>
                  <a:cubicBezTo>
                    <a:pt x="15809" y="25284"/>
                    <a:pt x="16266" y="24086"/>
                    <a:pt x="16494" y="23686"/>
                  </a:cubicBezTo>
                  <a:cubicBezTo>
                    <a:pt x="16779" y="23344"/>
                    <a:pt x="17578" y="22431"/>
                    <a:pt x="18035" y="21803"/>
                  </a:cubicBezTo>
                  <a:cubicBezTo>
                    <a:pt x="18548" y="21232"/>
                    <a:pt x="20318" y="20605"/>
                    <a:pt x="20318" y="20605"/>
                  </a:cubicBezTo>
                  <a:cubicBezTo>
                    <a:pt x="20318" y="20605"/>
                    <a:pt x="22315" y="19692"/>
                    <a:pt x="23514" y="18836"/>
                  </a:cubicBezTo>
                  <a:cubicBezTo>
                    <a:pt x="24712" y="17980"/>
                    <a:pt x="25568" y="17751"/>
                    <a:pt x="26767" y="17066"/>
                  </a:cubicBezTo>
                  <a:cubicBezTo>
                    <a:pt x="27908" y="16324"/>
                    <a:pt x="29221" y="15640"/>
                    <a:pt x="31161" y="14099"/>
                  </a:cubicBezTo>
                  <a:cubicBezTo>
                    <a:pt x="33044" y="12558"/>
                    <a:pt x="34014" y="12273"/>
                    <a:pt x="34014" y="12273"/>
                  </a:cubicBezTo>
                  <a:cubicBezTo>
                    <a:pt x="34014" y="12273"/>
                    <a:pt x="35784" y="11702"/>
                    <a:pt x="36754" y="11588"/>
                  </a:cubicBezTo>
                  <a:cubicBezTo>
                    <a:pt x="37667" y="11474"/>
                    <a:pt x="38751" y="11017"/>
                    <a:pt x="40292" y="10503"/>
                  </a:cubicBezTo>
                  <a:cubicBezTo>
                    <a:pt x="41833" y="10047"/>
                    <a:pt x="42689" y="9419"/>
                    <a:pt x="43146" y="8848"/>
                  </a:cubicBezTo>
                  <a:cubicBezTo>
                    <a:pt x="43602" y="8278"/>
                    <a:pt x="43374" y="8506"/>
                    <a:pt x="43146" y="7650"/>
                  </a:cubicBezTo>
                  <a:cubicBezTo>
                    <a:pt x="43065" y="7367"/>
                    <a:pt x="42862" y="7256"/>
                    <a:pt x="42608" y="7256"/>
                  </a:cubicBezTo>
                  <a:cubicBezTo>
                    <a:pt x="42147" y="7256"/>
                    <a:pt x="41517" y="7624"/>
                    <a:pt x="41148" y="7992"/>
                  </a:cubicBezTo>
                  <a:cubicBezTo>
                    <a:pt x="40520" y="8620"/>
                    <a:pt x="36126" y="9419"/>
                    <a:pt x="36126" y="9419"/>
                  </a:cubicBezTo>
                  <a:lnTo>
                    <a:pt x="40863" y="5652"/>
                  </a:lnTo>
                  <a:cubicBezTo>
                    <a:pt x="40863" y="5652"/>
                    <a:pt x="40666" y="5013"/>
                    <a:pt x="40364" y="5013"/>
                  </a:cubicBezTo>
                  <a:cubicBezTo>
                    <a:pt x="40341" y="5013"/>
                    <a:pt x="40317" y="5016"/>
                    <a:pt x="40292" y="5025"/>
                  </a:cubicBezTo>
                  <a:cubicBezTo>
                    <a:pt x="40257" y="5036"/>
                    <a:pt x="40224" y="5042"/>
                    <a:pt x="40193" y="5042"/>
                  </a:cubicBezTo>
                  <a:cubicBezTo>
                    <a:pt x="39926" y="5042"/>
                    <a:pt x="39824" y="4612"/>
                    <a:pt x="39721" y="3997"/>
                  </a:cubicBezTo>
                  <a:cubicBezTo>
                    <a:pt x="39607" y="3255"/>
                    <a:pt x="39950" y="3027"/>
                    <a:pt x="40406" y="2685"/>
                  </a:cubicBezTo>
                  <a:cubicBezTo>
                    <a:pt x="40863" y="2285"/>
                    <a:pt x="41034" y="2285"/>
                    <a:pt x="40406" y="744"/>
                  </a:cubicBezTo>
                  <a:cubicBezTo>
                    <a:pt x="40199" y="183"/>
                    <a:pt x="39983" y="1"/>
                    <a:pt x="39771" y="1"/>
                  </a:cubicBezTo>
                  <a:close/>
                </a:path>
              </a:pathLst>
            </a:custGeom>
            <a:solidFill>
              <a:srgbClr val="008CFF"/>
            </a:solidFill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3083963" y="2330463"/>
              <a:ext cx="552175" cy="721950"/>
            </a:xfrm>
            <a:custGeom>
              <a:avLst/>
              <a:gdLst/>
              <a:ahLst/>
              <a:cxnLst/>
              <a:rect l="l" t="t" r="r" b="b"/>
              <a:pathLst>
                <a:path w="22087" h="28878" extrusionOk="0">
                  <a:moveTo>
                    <a:pt x="22087" y="0"/>
                  </a:moveTo>
                  <a:lnTo>
                    <a:pt x="1" y="2887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3083963" y="2330463"/>
              <a:ext cx="552175" cy="721950"/>
            </a:xfrm>
            <a:custGeom>
              <a:avLst/>
              <a:gdLst/>
              <a:ahLst/>
              <a:cxnLst/>
              <a:rect l="l" t="t" r="r" b="b"/>
              <a:pathLst>
                <a:path w="22087" h="28878" fill="none" extrusionOk="0">
                  <a:moveTo>
                    <a:pt x="22087" y="0"/>
                  </a:moveTo>
                  <a:lnTo>
                    <a:pt x="1" y="2887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2414813" y="1268963"/>
              <a:ext cx="27150" cy="830375"/>
            </a:xfrm>
            <a:custGeom>
              <a:avLst/>
              <a:gdLst/>
              <a:ahLst/>
              <a:cxnLst/>
              <a:rect l="l" t="t" r="r" b="b"/>
              <a:pathLst>
                <a:path w="1086" h="33215" extrusionOk="0">
                  <a:moveTo>
                    <a:pt x="1" y="0"/>
                  </a:moveTo>
                  <a:lnTo>
                    <a:pt x="1085" y="3321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 flipH="1">
              <a:off x="2441961" y="1268975"/>
              <a:ext cx="8601" cy="830375"/>
            </a:xfrm>
            <a:custGeom>
              <a:avLst/>
              <a:gdLst/>
              <a:ahLst/>
              <a:cxnLst/>
              <a:rect l="l" t="t" r="r" b="b"/>
              <a:pathLst>
                <a:path w="1086" h="33215" fill="none" extrusionOk="0">
                  <a:moveTo>
                    <a:pt x="1" y="0"/>
                  </a:moveTo>
                  <a:lnTo>
                    <a:pt x="1085" y="3321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871238" y="3471863"/>
              <a:ext cx="820400" cy="1034400"/>
            </a:xfrm>
            <a:custGeom>
              <a:avLst/>
              <a:gdLst/>
              <a:ahLst/>
              <a:cxnLst/>
              <a:rect l="l" t="t" r="r" b="b"/>
              <a:pathLst>
                <a:path w="32816" h="41376" fill="none" extrusionOk="0">
                  <a:moveTo>
                    <a:pt x="32815" y="0"/>
                  </a:moveTo>
                  <a:lnTo>
                    <a:pt x="0" y="4137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4022763" y="3406738"/>
              <a:ext cx="276825" cy="512225"/>
            </a:xfrm>
            <a:custGeom>
              <a:avLst/>
              <a:gdLst/>
              <a:ahLst/>
              <a:cxnLst/>
              <a:rect l="l" t="t" r="r" b="b"/>
              <a:pathLst>
                <a:path w="11073" h="20489" fill="none" extrusionOk="0">
                  <a:moveTo>
                    <a:pt x="1" y="0"/>
                  </a:moveTo>
                  <a:lnTo>
                    <a:pt x="11072" y="2048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5144188" y="3704413"/>
              <a:ext cx="8600" cy="507950"/>
            </a:xfrm>
            <a:custGeom>
              <a:avLst/>
              <a:gdLst/>
              <a:ahLst/>
              <a:cxnLst/>
              <a:rect l="l" t="t" r="r" b="b"/>
              <a:pathLst>
                <a:path w="344" h="20318" fill="none" extrusionOk="0">
                  <a:moveTo>
                    <a:pt x="1" y="0"/>
                  </a:moveTo>
                  <a:lnTo>
                    <a:pt x="343" y="2031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570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 txBox="1"/>
            <p:nvPr/>
          </p:nvSpPr>
          <p:spPr>
            <a:xfrm>
              <a:off x="1389638" y="986763"/>
              <a:ext cx="2077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DENDRITES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4" name="Google Shape;204;p35"/>
            <p:cNvSpPr txBox="1"/>
            <p:nvPr/>
          </p:nvSpPr>
          <p:spPr>
            <a:xfrm>
              <a:off x="3462613" y="2077875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CELL BODY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5" name="Google Shape;205;p35"/>
            <p:cNvSpPr txBox="1"/>
            <p:nvPr/>
          </p:nvSpPr>
          <p:spPr>
            <a:xfrm>
              <a:off x="3785500" y="3889275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AXON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6" name="Google Shape;206;p35"/>
            <p:cNvSpPr txBox="1"/>
            <p:nvPr/>
          </p:nvSpPr>
          <p:spPr>
            <a:xfrm>
              <a:off x="1256675" y="4470600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NUCLEUS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7" name="Google Shape;207;p35"/>
            <p:cNvSpPr txBox="1"/>
            <p:nvPr/>
          </p:nvSpPr>
          <p:spPr>
            <a:xfrm>
              <a:off x="4592600" y="4153375"/>
              <a:ext cx="111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MYELIN SHEATH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208" name="Google Shape;208;p35"/>
            <p:cNvCxnSpPr/>
            <p:nvPr/>
          </p:nvCxnSpPr>
          <p:spPr>
            <a:xfrm>
              <a:off x="4032775" y="3171950"/>
              <a:ext cx="1315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9" name="Google Shape;209;p35"/>
            <p:cNvSpPr txBox="1"/>
            <p:nvPr/>
          </p:nvSpPr>
          <p:spPr>
            <a:xfrm>
              <a:off x="4113200" y="2711275"/>
              <a:ext cx="1111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DIRECTION OF IMPULSE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210" name="Google Shape;210;p35"/>
          <p:cNvCxnSpPr/>
          <p:nvPr/>
        </p:nvCxnSpPr>
        <p:spPr>
          <a:xfrm rot="10800000" flipH="1">
            <a:off x="6487000" y="1442375"/>
            <a:ext cx="401700" cy="37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35"/>
          <p:cNvSpPr txBox="1"/>
          <p:nvPr/>
        </p:nvSpPr>
        <p:spPr>
          <a:xfrm>
            <a:off x="6434000" y="1152200"/>
            <a:ext cx="111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AXON TERMINAL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72494DC-3A85-1FB4-ECA8-EB9AD89C712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CA8EB6-5F60-92CC-0D72-CC12A3A97F5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D1156-3F53-677B-14EB-C3C71D4FD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5AC43-E331-7446-6049-0D242F3C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/>
          <p:nvPr/>
        </p:nvSpPr>
        <p:spPr>
          <a:xfrm>
            <a:off x="-6575" y="-6575"/>
            <a:ext cx="4788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18" name="Google Shape;218;p36"/>
          <p:cNvSpPr txBox="1"/>
          <p:nvPr/>
        </p:nvSpPr>
        <p:spPr>
          <a:xfrm>
            <a:off x="5215500" y="1945350"/>
            <a:ext cx="35544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fatty substance called </a:t>
            </a:r>
            <a:r>
              <a:rPr lang="en" b="1">
                <a:solidFill>
                  <a:srgbClr val="D8C8A8"/>
                </a:solidFill>
                <a:latin typeface="Cambria"/>
                <a:ea typeface="Cambria"/>
                <a:cs typeface="Cambria"/>
                <a:sym typeface="Cambria"/>
              </a:rPr>
              <a:t>myelin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speeds up the rate of electrical transmission in neurones.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Myelin helps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insulate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neurone and is found in all mammals.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9" name="Google Shape;219;p36"/>
          <p:cNvPicPr preferRelativeResize="0"/>
          <p:nvPr/>
        </p:nvPicPr>
        <p:blipFill rotWithShape="1">
          <a:blip r:embed="rId3">
            <a:alphaModFix/>
          </a:blip>
          <a:srcRect l="4995" r="3345"/>
          <a:stretch/>
        </p:blipFill>
        <p:spPr>
          <a:xfrm>
            <a:off x="172100" y="197800"/>
            <a:ext cx="4399899" cy="480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36"/>
          <p:cNvCxnSpPr/>
          <p:nvPr/>
        </p:nvCxnSpPr>
        <p:spPr>
          <a:xfrm>
            <a:off x="47973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DAEDACB-2EC3-E501-44E5-7152E9BCEE2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3630A8-DAFC-B032-BD5D-AF709BBDE43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1B712-F360-A632-FDED-217C679A9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5A2D2-4E4B-1EAA-4C49-F972F3E37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26" name="Google Shape;226;p37"/>
          <p:cNvGrpSpPr/>
          <p:nvPr/>
        </p:nvGrpSpPr>
        <p:grpSpPr>
          <a:xfrm>
            <a:off x="291443" y="648423"/>
            <a:ext cx="6070575" cy="3846674"/>
            <a:chOff x="366268" y="648411"/>
            <a:chExt cx="6070575" cy="3846674"/>
          </a:xfrm>
        </p:grpSpPr>
        <p:grpSp>
          <p:nvGrpSpPr>
            <p:cNvPr id="227" name="Google Shape;227;p37"/>
            <p:cNvGrpSpPr/>
            <p:nvPr/>
          </p:nvGrpSpPr>
          <p:grpSpPr>
            <a:xfrm>
              <a:off x="366268" y="648411"/>
              <a:ext cx="5958888" cy="3846674"/>
              <a:chOff x="441093" y="968356"/>
              <a:chExt cx="5417171" cy="3487149"/>
            </a:xfrm>
          </p:grpSpPr>
          <p:sp>
            <p:nvSpPr>
              <p:cNvPr id="228" name="Google Shape;228;p37"/>
              <p:cNvSpPr/>
              <p:nvPr/>
            </p:nvSpPr>
            <p:spPr>
              <a:xfrm>
                <a:off x="1692042" y="3673512"/>
                <a:ext cx="77089" cy="12041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6113" extrusionOk="0">
                    <a:moveTo>
                      <a:pt x="1942" y="1"/>
                    </a:moveTo>
                    <a:cubicBezTo>
                      <a:pt x="891" y="1"/>
                      <a:pt x="0" y="1370"/>
                      <a:pt x="0" y="3057"/>
                    </a:cubicBezTo>
                    <a:cubicBezTo>
                      <a:pt x="0" y="4744"/>
                      <a:pt x="891" y="6113"/>
                      <a:pt x="1942" y="6113"/>
                    </a:cubicBezTo>
                    <a:cubicBezTo>
                      <a:pt x="2993" y="6113"/>
                      <a:pt x="3852" y="4744"/>
                      <a:pt x="3852" y="3057"/>
                    </a:cubicBezTo>
                    <a:cubicBezTo>
                      <a:pt x="3852" y="1370"/>
                      <a:pt x="2993" y="1"/>
                      <a:pt x="1942" y="1"/>
                    </a:cubicBezTo>
                    <a:close/>
                  </a:path>
                </a:pathLst>
              </a:custGeom>
              <a:solidFill>
                <a:srgbClr val="F8D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7"/>
              <p:cNvSpPr/>
              <p:nvPr/>
            </p:nvSpPr>
            <p:spPr>
              <a:xfrm>
                <a:off x="1692662" y="3674142"/>
                <a:ext cx="76469" cy="119780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6081" extrusionOk="0">
                    <a:moveTo>
                      <a:pt x="1911" y="1"/>
                    </a:moveTo>
                    <a:cubicBezTo>
                      <a:pt x="860" y="1"/>
                      <a:pt x="1" y="1338"/>
                      <a:pt x="1" y="3025"/>
                    </a:cubicBezTo>
                    <a:cubicBezTo>
                      <a:pt x="1" y="4712"/>
                      <a:pt x="860" y="6081"/>
                      <a:pt x="1911" y="6081"/>
                    </a:cubicBezTo>
                    <a:cubicBezTo>
                      <a:pt x="2962" y="6081"/>
                      <a:pt x="3821" y="4712"/>
                      <a:pt x="3821" y="3025"/>
                    </a:cubicBezTo>
                    <a:cubicBezTo>
                      <a:pt x="3821" y="1338"/>
                      <a:pt x="2962" y="1"/>
                      <a:pt x="1911" y="1"/>
                    </a:cubicBezTo>
                    <a:close/>
                  </a:path>
                </a:pathLst>
              </a:custGeom>
              <a:solidFill>
                <a:srgbClr val="F8D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7"/>
              <p:cNvSpPr/>
              <p:nvPr/>
            </p:nvSpPr>
            <p:spPr>
              <a:xfrm>
                <a:off x="1692662" y="3674142"/>
                <a:ext cx="76469" cy="119170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6050" extrusionOk="0">
                    <a:moveTo>
                      <a:pt x="1911" y="1"/>
                    </a:moveTo>
                    <a:cubicBezTo>
                      <a:pt x="860" y="1"/>
                      <a:pt x="1" y="1369"/>
                      <a:pt x="1" y="3025"/>
                    </a:cubicBezTo>
                    <a:cubicBezTo>
                      <a:pt x="1" y="4712"/>
                      <a:pt x="860" y="6049"/>
                      <a:pt x="1911" y="6049"/>
                    </a:cubicBezTo>
                    <a:cubicBezTo>
                      <a:pt x="2962" y="6049"/>
                      <a:pt x="3821" y="4712"/>
                      <a:pt x="3821" y="3025"/>
                    </a:cubicBezTo>
                    <a:cubicBezTo>
                      <a:pt x="3821" y="1369"/>
                      <a:pt x="2962" y="1"/>
                      <a:pt x="1911" y="1"/>
                    </a:cubicBezTo>
                    <a:close/>
                  </a:path>
                </a:pathLst>
              </a:custGeom>
              <a:solidFill>
                <a:srgbClr val="F8D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7"/>
              <p:cNvSpPr/>
              <p:nvPr/>
            </p:nvSpPr>
            <p:spPr>
              <a:xfrm>
                <a:off x="1692662" y="3674773"/>
                <a:ext cx="75828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5986" extrusionOk="0">
                    <a:moveTo>
                      <a:pt x="1911" y="0"/>
                    </a:moveTo>
                    <a:cubicBezTo>
                      <a:pt x="860" y="0"/>
                      <a:pt x="1" y="1337"/>
                      <a:pt x="1" y="2993"/>
                    </a:cubicBezTo>
                    <a:cubicBezTo>
                      <a:pt x="1" y="4648"/>
                      <a:pt x="860" y="5985"/>
                      <a:pt x="1911" y="5985"/>
                    </a:cubicBezTo>
                    <a:cubicBezTo>
                      <a:pt x="2962" y="5985"/>
                      <a:pt x="3789" y="4648"/>
                      <a:pt x="3789" y="2993"/>
                    </a:cubicBezTo>
                    <a:cubicBezTo>
                      <a:pt x="3789" y="1337"/>
                      <a:pt x="2962" y="0"/>
                      <a:pt x="1911" y="0"/>
                    </a:cubicBezTo>
                    <a:close/>
                  </a:path>
                </a:pathLst>
              </a:custGeom>
              <a:solidFill>
                <a:srgbClr val="F7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7"/>
              <p:cNvSpPr/>
              <p:nvPr/>
            </p:nvSpPr>
            <p:spPr>
              <a:xfrm>
                <a:off x="1693303" y="3674773"/>
                <a:ext cx="75188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5986" extrusionOk="0">
                    <a:moveTo>
                      <a:pt x="1879" y="0"/>
                    </a:moveTo>
                    <a:cubicBezTo>
                      <a:pt x="828" y="0"/>
                      <a:pt x="1" y="1337"/>
                      <a:pt x="1" y="2993"/>
                    </a:cubicBezTo>
                    <a:cubicBezTo>
                      <a:pt x="1" y="4648"/>
                      <a:pt x="828" y="5985"/>
                      <a:pt x="1879" y="5985"/>
                    </a:cubicBezTo>
                    <a:cubicBezTo>
                      <a:pt x="2930" y="5985"/>
                      <a:pt x="3757" y="4648"/>
                      <a:pt x="3757" y="2993"/>
                    </a:cubicBezTo>
                    <a:cubicBezTo>
                      <a:pt x="3757" y="1337"/>
                      <a:pt x="2930" y="0"/>
                      <a:pt x="1879" y="0"/>
                    </a:cubicBezTo>
                    <a:close/>
                  </a:path>
                </a:pathLst>
              </a:custGeom>
              <a:solidFill>
                <a:srgbClr val="F7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7"/>
              <p:cNvSpPr/>
              <p:nvPr/>
            </p:nvSpPr>
            <p:spPr>
              <a:xfrm>
                <a:off x="1693303" y="3675403"/>
                <a:ext cx="75188" cy="116649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5922" extrusionOk="0">
                    <a:moveTo>
                      <a:pt x="1879" y="0"/>
                    </a:moveTo>
                    <a:cubicBezTo>
                      <a:pt x="860" y="0"/>
                      <a:pt x="1" y="1337"/>
                      <a:pt x="1" y="2961"/>
                    </a:cubicBezTo>
                    <a:cubicBezTo>
                      <a:pt x="1" y="4616"/>
                      <a:pt x="860" y="5922"/>
                      <a:pt x="1879" y="5922"/>
                    </a:cubicBezTo>
                    <a:cubicBezTo>
                      <a:pt x="2898" y="5922"/>
                      <a:pt x="3757" y="4616"/>
                      <a:pt x="3757" y="2961"/>
                    </a:cubicBezTo>
                    <a:cubicBezTo>
                      <a:pt x="3757" y="1337"/>
                      <a:pt x="2898" y="0"/>
                      <a:pt x="1879" y="0"/>
                    </a:cubicBezTo>
                    <a:close/>
                  </a:path>
                </a:pathLst>
              </a:custGeom>
              <a:solidFill>
                <a:srgbClr val="F7D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7"/>
              <p:cNvSpPr/>
              <p:nvPr/>
            </p:nvSpPr>
            <p:spPr>
              <a:xfrm>
                <a:off x="1693943" y="3675403"/>
                <a:ext cx="73908" cy="11664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922" extrusionOk="0">
                    <a:moveTo>
                      <a:pt x="1847" y="0"/>
                    </a:moveTo>
                    <a:cubicBezTo>
                      <a:pt x="828" y="0"/>
                      <a:pt x="1" y="1337"/>
                      <a:pt x="1" y="2961"/>
                    </a:cubicBezTo>
                    <a:cubicBezTo>
                      <a:pt x="1" y="4584"/>
                      <a:pt x="828" y="5922"/>
                      <a:pt x="1847" y="5922"/>
                    </a:cubicBezTo>
                    <a:cubicBezTo>
                      <a:pt x="2866" y="5922"/>
                      <a:pt x="3693" y="4584"/>
                      <a:pt x="3693" y="2961"/>
                    </a:cubicBezTo>
                    <a:cubicBezTo>
                      <a:pt x="3693" y="1337"/>
                      <a:pt x="2866" y="0"/>
                      <a:pt x="1847" y="0"/>
                    </a:cubicBezTo>
                    <a:close/>
                  </a:path>
                </a:pathLst>
              </a:custGeom>
              <a:solidFill>
                <a:srgbClr val="F7D5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7"/>
              <p:cNvSpPr/>
              <p:nvPr/>
            </p:nvSpPr>
            <p:spPr>
              <a:xfrm>
                <a:off x="1693943" y="3676033"/>
                <a:ext cx="73908" cy="115388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858" extrusionOk="0">
                    <a:moveTo>
                      <a:pt x="1847" y="0"/>
                    </a:moveTo>
                    <a:cubicBezTo>
                      <a:pt x="828" y="0"/>
                      <a:pt x="1" y="1305"/>
                      <a:pt x="1" y="2929"/>
                    </a:cubicBezTo>
                    <a:cubicBezTo>
                      <a:pt x="1" y="4552"/>
                      <a:pt x="828" y="5858"/>
                      <a:pt x="1847" y="5858"/>
                    </a:cubicBezTo>
                    <a:cubicBezTo>
                      <a:pt x="2866" y="5858"/>
                      <a:pt x="3693" y="4552"/>
                      <a:pt x="3693" y="2929"/>
                    </a:cubicBezTo>
                    <a:cubicBezTo>
                      <a:pt x="3693" y="1305"/>
                      <a:pt x="2866" y="0"/>
                      <a:pt x="1847" y="0"/>
                    </a:cubicBezTo>
                    <a:close/>
                  </a:path>
                </a:pathLst>
              </a:custGeom>
              <a:solidFill>
                <a:srgbClr val="F7D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7"/>
              <p:cNvSpPr/>
              <p:nvPr/>
            </p:nvSpPr>
            <p:spPr>
              <a:xfrm>
                <a:off x="1693943" y="3676644"/>
                <a:ext cx="73908" cy="11477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827" extrusionOk="0">
                    <a:moveTo>
                      <a:pt x="1847" y="1"/>
                    </a:moveTo>
                    <a:cubicBezTo>
                      <a:pt x="828" y="1"/>
                      <a:pt x="1" y="1306"/>
                      <a:pt x="1" y="2898"/>
                    </a:cubicBezTo>
                    <a:cubicBezTo>
                      <a:pt x="1" y="4521"/>
                      <a:pt x="828" y="5827"/>
                      <a:pt x="1847" y="5827"/>
                    </a:cubicBezTo>
                    <a:cubicBezTo>
                      <a:pt x="2866" y="5827"/>
                      <a:pt x="3693" y="4521"/>
                      <a:pt x="3693" y="2898"/>
                    </a:cubicBezTo>
                    <a:cubicBezTo>
                      <a:pt x="3693" y="1306"/>
                      <a:pt x="2866" y="1"/>
                      <a:pt x="1847" y="1"/>
                    </a:cubicBezTo>
                    <a:close/>
                  </a:path>
                </a:pathLst>
              </a:custGeom>
              <a:solidFill>
                <a:srgbClr val="F7D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7"/>
              <p:cNvSpPr/>
              <p:nvPr/>
            </p:nvSpPr>
            <p:spPr>
              <a:xfrm>
                <a:off x="1694583" y="3676644"/>
                <a:ext cx="72627" cy="114147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95" extrusionOk="0">
                    <a:moveTo>
                      <a:pt x="1815" y="1"/>
                    </a:moveTo>
                    <a:cubicBezTo>
                      <a:pt x="796" y="1"/>
                      <a:pt x="0" y="1306"/>
                      <a:pt x="0" y="2898"/>
                    </a:cubicBezTo>
                    <a:cubicBezTo>
                      <a:pt x="0" y="4490"/>
                      <a:pt x="796" y="5795"/>
                      <a:pt x="1815" y="5795"/>
                    </a:cubicBezTo>
                    <a:cubicBezTo>
                      <a:pt x="2834" y="5795"/>
                      <a:pt x="3630" y="4490"/>
                      <a:pt x="3630" y="2898"/>
                    </a:cubicBezTo>
                    <a:cubicBezTo>
                      <a:pt x="3630" y="1306"/>
                      <a:pt x="2834" y="1"/>
                      <a:pt x="1815" y="1"/>
                    </a:cubicBezTo>
                    <a:close/>
                  </a:path>
                </a:pathLst>
              </a:custGeom>
              <a:solidFill>
                <a:srgbClr val="F7D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7"/>
              <p:cNvSpPr/>
              <p:nvPr/>
            </p:nvSpPr>
            <p:spPr>
              <a:xfrm>
                <a:off x="1694583" y="3677274"/>
                <a:ext cx="72627" cy="11288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31" extrusionOk="0">
                    <a:moveTo>
                      <a:pt x="1815" y="1"/>
                    </a:moveTo>
                    <a:cubicBezTo>
                      <a:pt x="796" y="1"/>
                      <a:pt x="0" y="1274"/>
                      <a:pt x="0" y="2866"/>
                    </a:cubicBezTo>
                    <a:cubicBezTo>
                      <a:pt x="0" y="4458"/>
                      <a:pt x="796" y="5731"/>
                      <a:pt x="1815" y="5731"/>
                    </a:cubicBezTo>
                    <a:cubicBezTo>
                      <a:pt x="2802" y="5731"/>
                      <a:pt x="3630" y="4458"/>
                      <a:pt x="3630" y="2866"/>
                    </a:cubicBezTo>
                    <a:cubicBezTo>
                      <a:pt x="3630" y="1274"/>
                      <a:pt x="2802" y="1"/>
                      <a:pt x="1815" y="1"/>
                    </a:cubicBezTo>
                    <a:close/>
                  </a:path>
                </a:pathLst>
              </a:custGeom>
              <a:solidFill>
                <a:srgbClr val="F7D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7"/>
              <p:cNvSpPr/>
              <p:nvPr/>
            </p:nvSpPr>
            <p:spPr>
              <a:xfrm>
                <a:off x="1694583" y="3677274"/>
                <a:ext cx="72627" cy="11288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31" extrusionOk="0">
                    <a:moveTo>
                      <a:pt x="1815" y="1"/>
                    </a:moveTo>
                    <a:cubicBezTo>
                      <a:pt x="828" y="1"/>
                      <a:pt x="0" y="1306"/>
                      <a:pt x="0" y="2866"/>
                    </a:cubicBezTo>
                    <a:cubicBezTo>
                      <a:pt x="0" y="4458"/>
                      <a:pt x="828" y="5731"/>
                      <a:pt x="1815" y="5731"/>
                    </a:cubicBezTo>
                    <a:cubicBezTo>
                      <a:pt x="2802" y="5731"/>
                      <a:pt x="3630" y="4458"/>
                      <a:pt x="3630" y="2866"/>
                    </a:cubicBezTo>
                    <a:cubicBezTo>
                      <a:pt x="3630" y="1306"/>
                      <a:pt x="2802" y="1"/>
                      <a:pt x="1815" y="1"/>
                    </a:cubicBezTo>
                    <a:close/>
                  </a:path>
                </a:pathLst>
              </a:custGeom>
              <a:solidFill>
                <a:srgbClr val="F7D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7"/>
              <p:cNvSpPr/>
              <p:nvPr/>
            </p:nvSpPr>
            <p:spPr>
              <a:xfrm>
                <a:off x="1695223" y="3677905"/>
                <a:ext cx="71347" cy="11164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68" extrusionOk="0">
                    <a:moveTo>
                      <a:pt x="1783" y="1"/>
                    </a:moveTo>
                    <a:cubicBezTo>
                      <a:pt x="796" y="1"/>
                      <a:pt x="0" y="1274"/>
                      <a:pt x="0" y="2834"/>
                    </a:cubicBezTo>
                    <a:cubicBezTo>
                      <a:pt x="0" y="4394"/>
                      <a:pt x="796" y="5667"/>
                      <a:pt x="1783" y="5667"/>
                    </a:cubicBezTo>
                    <a:cubicBezTo>
                      <a:pt x="2770" y="5667"/>
                      <a:pt x="3566" y="4394"/>
                      <a:pt x="3566" y="2834"/>
                    </a:cubicBezTo>
                    <a:cubicBezTo>
                      <a:pt x="3566" y="1274"/>
                      <a:pt x="2770" y="1"/>
                      <a:pt x="1783" y="1"/>
                    </a:cubicBezTo>
                    <a:close/>
                  </a:path>
                </a:pathLst>
              </a:custGeom>
              <a:solidFill>
                <a:srgbClr val="F7D1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7"/>
              <p:cNvSpPr/>
              <p:nvPr/>
            </p:nvSpPr>
            <p:spPr>
              <a:xfrm>
                <a:off x="1695223" y="3677905"/>
                <a:ext cx="71347" cy="11164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68" extrusionOk="0">
                    <a:moveTo>
                      <a:pt x="1783" y="1"/>
                    </a:moveTo>
                    <a:cubicBezTo>
                      <a:pt x="796" y="1"/>
                      <a:pt x="0" y="1274"/>
                      <a:pt x="0" y="2834"/>
                    </a:cubicBezTo>
                    <a:cubicBezTo>
                      <a:pt x="0" y="4394"/>
                      <a:pt x="796" y="5667"/>
                      <a:pt x="1783" y="5667"/>
                    </a:cubicBezTo>
                    <a:cubicBezTo>
                      <a:pt x="2770" y="5667"/>
                      <a:pt x="3566" y="4394"/>
                      <a:pt x="3566" y="2834"/>
                    </a:cubicBezTo>
                    <a:cubicBezTo>
                      <a:pt x="3566" y="1274"/>
                      <a:pt x="2770" y="1"/>
                      <a:pt x="1783" y="1"/>
                    </a:cubicBezTo>
                    <a:close/>
                  </a:path>
                </a:pathLst>
              </a:custGeom>
              <a:solidFill>
                <a:srgbClr val="F7D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7"/>
              <p:cNvSpPr/>
              <p:nvPr/>
            </p:nvSpPr>
            <p:spPr>
              <a:xfrm>
                <a:off x="1695223" y="3678535"/>
                <a:ext cx="70707" cy="11038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5604" extrusionOk="0">
                    <a:moveTo>
                      <a:pt x="1783" y="0"/>
                    </a:moveTo>
                    <a:cubicBezTo>
                      <a:pt x="796" y="0"/>
                      <a:pt x="0" y="1242"/>
                      <a:pt x="0" y="2802"/>
                    </a:cubicBezTo>
                    <a:cubicBezTo>
                      <a:pt x="0" y="4362"/>
                      <a:pt x="796" y="5603"/>
                      <a:pt x="1783" y="5603"/>
                    </a:cubicBezTo>
                    <a:cubicBezTo>
                      <a:pt x="2770" y="5603"/>
                      <a:pt x="3534" y="4362"/>
                      <a:pt x="3534" y="2802"/>
                    </a:cubicBezTo>
                    <a:cubicBezTo>
                      <a:pt x="3534" y="1242"/>
                      <a:pt x="2770" y="0"/>
                      <a:pt x="1783" y="0"/>
                    </a:cubicBezTo>
                    <a:close/>
                  </a:path>
                </a:pathLst>
              </a:custGeom>
              <a:solidFill>
                <a:srgbClr val="F7C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7"/>
              <p:cNvSpPr/>
              <p:nvPr/>
            </p:nvSpPr>
            <p:spPr>
              <a:xfrm>
                <a:off x="1695864" y="3679165"/>
                <a:ext cx="70066" cy="10975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5572" extrusionOk="0">
                    <a:moveTo>
                      <a:pt x="1751" y="0"/>
                    </a:moveTo>
                    <a:cubicBezTo>
                      <a:pt x="764" y="0"/>
                      <a:pt x="0" y="1242"/>
                      <a:pt x="0" y="2770"/>
                    </a:cubicBezTo>
                    <a:cubicBezTo>
                      <a:pt x="0" y="4298"/>
                      <a:pt x="764" y="5571"/>
                      <a:pt x="1751" y="5571"/>
                    </a:cubicBezTo>
                    <a:cubicBezTo>
                      <a:pt x="2706" y="5571"/>
                      <a:pt x="3502" y="4298"/>
                      <a:pt x="3502" y="2770"/>
                    </a:cubicBezTo>
                    <a:cubicBezTo>
                      <a:pt x="3502" y="1242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7C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7"/>
              <p:cNvSpPr/>
              <p:nvPr/>
            </p:nvSpPr>
            <p:spPr>
              <a:xfrm>
                <a:off x="1695864" y="3679165"/>
                <a:ext cx="70066" cy="10912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5540" extrusionOk="0">
                    <a:moveTo>
                      <a:pt x="1751" y="0"/>
                    </a:moveTo>
                    <a:cubicBezTo>
                      <a:pt x="796" y="0"/>
                      <a:pt x="0" y="1242"/>
                      <a:pt x="0" y="2770"/>
                    </a:cubicBezTo>
                    <a:cubicBezTo>
                      <a:pt x="0" y="4298"/>
                      <a:pt x="796" y="5539"/>
                      <a:pt x="1751" y="5539"/>
                    </a:cubicBezTo>
                    <a:cubicBezTo>
                      <a:pt x="2706" y="5539"/>
                      <a:pt x="3502" y="4298"/>
                      <a:pt x="3502" y="2770"/>
                    </a:cubicBezTo>
                    <a:cubicBezTo>
                      <a:pt x="3502" y="1242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7CE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7"/>
              <p:cNvSpPr/>
              <p:nvPr/>
            </p:nvSpPr>
            <p:spPr>
              <a:xfrm>
                <a:off x="1695864" y="3679796"/>
                <a:ext cx="69446" cy="10849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508" extrusionOk="0">
                    <a:moveTo>
                      <a:pt x="1751" y="0"/>
                    </a:moveTo>
                    <a:cubicBezTo>
                      <a:pt x="796" y="0"/>
                      <a:pt x="0" y="1210"/>
                      <a:pt x="0" y="2738"/>
                    </a:cubicBezTo>
                    <a:cubicBezTo>
                      <a:pt x="0" y="4266"/>
                      <a:pt x="796" y="5507"/>
                      <a:pt x="1751" y="5507"/>
                    </a:cubicBezTo>
                    <a:cubicBezTo>
                      <a:pt x="2706" y="5507"/>
                      <a:pt x="3470" y="4266"/>
                      <a:pt x="3470" y="2738"/>
                    </a:cubicBezTo>
                    <a:cubicBezTo>
                      <a:pt x="3470" y="1210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6C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7"/>
              <p:cNvSpPr/>
              <p:nvPr/>
            </p:nvSpPr>
            <p:spPr>
              <a:xfrm>
                <a:off x="1696484" y="3679796"/>
                <a:ext cx="68826" cy="107864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476" extrusionOk="0">
                    <a:moveTo>
                      <a:pt x="1720" y="0"/>
                    </a:moveTo>
                    <a:cubicBezTo>
                      <a:pt x="765" y="0"/>
                      <a:pt x="1" y="1242"/>
                      <a:pt x="1" y="2738"/>
                    </a:cubicBezTo>
                    <a:cubicBezTo>
                      <a:pt x="1" y="4266"/>
                      <a:pt x="765" y="5476"/>
                      <a:pt x="1720" y="5476"/>
                    </a:cubicBezTo>
                    <a:cubicBezTo>
                      <a:pt x="2675" y="5476"/>
                      <a:pt x="3439" y="4266"/>
                      <a:pt x="3439" y="2738"/>
                    </a:cubicBezTo>
                    <a:cubicBezTo>
                      <a:pt x="3439" y="1242"/>
                      <a:pt x="2675" y="0"/>
                      <a:pt x="1720" y="0"/>
                    </a:cubicBezTo>
                    <a:close/>
                  </a:path>
                </a:pathLst>
              </a:custGeom>
              <a:solidFill>
                <a:srgbClr val="F6CC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7"/>
              <p:cNvSpPr/>
              <p:nvPr/>
            </p:nvSpPr>
            <p:spPr>
              <a:xfrm>
                <a:off x="1696484" y="3680406"/>
                <a:ext cx="68826" cy="106623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413" extrusionOk="0">
                    <a:moveTo>
                      <a:pt x="1720" y="1"/>
                    </a:moveTo>
                    <a:cubicBezTo>
                      <a:pt x="765" y="1"/>
                      <a:pt x="1" y="1211"/>
                      <a:pt x="1" y="2707"/>
                    </a:cubicBezTo>
                    <a:cubicBezTo>
                      <a:pt x="1" y="4203"/>
                      <a:pt x="765" y="5413"/>
                      <a:pt x="1720" y="5413"/>
                    </a:cubicBezTo>
                    <a:cubicBezTo>
                      <a:pt x="2675" y="5413"/>
                      <a:pt x="3439" y="4203"/>
                      <a:pt x="3439" y="2707"/>
                    </a:cubicBezTo>
                    <a:cubicBezTo>
                      <a:pt x="3439" y="1211"/>
                      <a:pt x="2675" y="1"/>
                      <a:pt x="1720" y="1"/>
                    </a:cubicBezTo>
                    <a:close/>
                  </a:path>
                </a:pathLst>
              </a:custGeom>
              <a:solidFill>
                <a:srgbClr val="F6CC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7"/>
              <p:cNvSpPr/>
              <p:nvPr/>
            </p:nvSpPr>
            <p:spPr>
              <a:xfrm>
                <a:off x="1697124" y="3680406"/>
                <a:ext cx="67545" cy="10662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413" extrusionOk="0">
                    <a:moveTo>
                      <a:pt x="1688" y="1"/>
                    </a:moveTo>
                    <a:cubicBezTo>
                      <a:pt x="733" y="1"/>
                      <a:pt x="1" y="1211"/>
                      <a:pt x="1" y="2707"/>
                    </a:cubicBezTo>
                    <a:cubicBezTo>
                      <a:pt x="1" y="4203"/>
                      <a:pt x="733" y="5413"/>
                      <a:pt x="1688" y="5413"/>
                    </a:cubicBezTo>
                    <a:cubicBezTo>
                      <a:pt x="2611" y="5413"/>
                      <a:pt x="3375" y="4203"/>
                      <a:pt x="3375" y="2707"/>
                    </a:cubicBezTo>
                    <a:cubicBezTo>
                      <a:pt x="3375" y="1211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7"/>
              <p:cNvSpPr/>
              <p:nvPr/>
            </p:nvSpPr>
            <p:spPr>
              <a:xfrm>
                <a:off x="1697124" y="3681037"/>
                <a:ext cx="67545" cy="105362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349" extrusionOk="0">
                    <a:moveTo>
                      <a:pt x="1688" y="1"/>
                    </a:moveTo>
                    <a:cubicBezTo>
                      <a:pt x="765" y="1"/>
                      <a:pt x="1" y="1210"/>
                      <a:pt x="1" y="2675"/>
                    </a:cubicBezTo>
                    <a:cubicBezTo>
                      <a:pt x="1" y="4171"/>
                      <a:pt x="765" y="5349"/>
                      <a:pt x="1688" y="5349"/>
                    </a:cubicBezTo>
                    <a:cubicBezTo>
                      <a:pt x="2611" y="5349"/>
                      <a:pt x="3375" y="4171"/>
                      <a:pt x="3375" y="2675"/>
                    </a:cubicBezTo>
                    <a:cubicBezTo>
                      <a:pt x="3375" y="1210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7"/>
              <p:cNvSpPr/>
              <p:nvPr/>
            </p:nvSpPr>
            <p:spPr>
              <a:xfrm>
                <a:off x="1697124" y="3681667"/>
                <a:ext cx="67545" cy="104732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317" extrusionOk="0">
                    <a:moveTo>
                      <a:pt x="1688" y="1"/>
                    </a:moveTo>
                    <a:cubicBezTo>
                      <a:pt x="765" y="1"/>
                      <a:pt x="1" y="1178"/>
                      <a:pt x="1" y="2643"/>
                    </a:cubicBezTo>
                    <a:cubicBezTo>
                      <a:pt x="1" y="4107"/>
                      <a:pt x="765" y="5317"/>
                      <a:pt x="1688" y="5317"/>
                    </a:cubicBezTo>
                    <a:cubicBezTo>
                      <a:pt x="2611" y="5317"/>
                      <a:pt x="3375" y="4107"/>
                      <a:pt x="3375" y="2643"/>
                    </a:cubicBezTo>
                    <a:cubicBezTo>
                      <a:pt x="3375" y="1178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7"/>
              <p:cNvSpPr/>
              <p:nvPr/>
            </p:nvSpPr>
            <p:spPr>
              <a:xfrm>
                <a:off x="1697764" y="3681667"/>
                <a:ext cx="66265" cy="10412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86" extrusionOk="0">
                    <a:moveTo>
                      <a:pt x="1656" y="1"/>
                    </a:moveTo>
                    <a:cubicBezTo>
                      <a:pt x="733" y="1"/>
                      <a:pt x="1" y="1178"/>
                      <a:pt x="1" y="2643"/>
                    </a:cubicBezTo>
                    <a:cubicBezTo>
                      <a:pt x="1" y="4107"/>
                      <a:pt x="733" y="5285"/>
                      <a:pt x="1656" y="5285"/>
                    </a:cubicBezTo>
                    <a:cubicBezTo>
                      <a:pt x="2579" y="5285"/>
                      <a:pt x="3311" y="4107"/>
                      <a:pt x="3311" y="2643"/>
                    </a:cubicBezTo>
                    <a:cubicBezTo>
                      <a:pt x="3311" y="1178"/>
                      <a:pt x="2579" y="1"/>
                      <a:pt x="1656" y="1"/>
                    </a:cubicBezTo>
                    <a:close/>
                  </a:path>
                </a:pathLst>
              </a:custGeom>
              <a:solidFill>
                <a:srgbClr val="F6C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7"/>
              <p:cNvSpPr/>
              <p:nvPr/>
            </p:nvSpPr>
            <p:spPr>
              <a:xfrm>
                <a:off x="1697764" y="3682297"/>
                <a:ext cx="66265" cy="1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54" extrusionOk="0">
                    <a:moveTo>
                      <a:pt x="1656" y="0"/>
                    </a:moveTo>
                    <a:cubicBezTo>
                      <a:pt x="733" y="0"/>
                      <a:pt x="1" y="1178"/>
                      <a:pt x="1" y="2611"/>
                    </a:cubicBezTo>
                    <a:cubicBezTo>
                      <a:pt x="1" y="4075"/>
                      <a:pt x="733" y="5253"/>
                      <a:pt x="1656" y="5253"/>
                    </a:cubicBezTo>
                    <a:cubicBezTo>
                      <a:pt x="2579" y="5253"/>
                      <a:pt x="3311" y="4075"/>
                      <a:pt x="3311" y="2611"/>
                    </a:cubicBezTo>
                    <a:cubicBezTo>
                      <a:pt x="3311" y="1178"/>
                      <a:pt x="2579" y="0"/>
                      <a:pt x="1656" y="0"/>
                    </a:cubicBezTo>
                    <a:close/>
                  </a:path>
                </a:pathLst>
              </a:custGeom>
              <a:solidFill>
                <a:srgbClr val="F6C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7"/>
              <p:cNvSpPr/>
              <p:nvPr/>
            </p:nvSpPr>
            <p:spPr>
              <a:xfrm>
                <a:off x="1697764" y="3682297"/>
                <a:ext cx="66265" cy="1028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22" extrusionOk="0">
                    <a:moveTo>
                      <a:pt x="1656" y="0"/>
                    </a:moveTo>
                    <a:cubicBezTo>
                      <a:pt x="733" y="0"/>
                      <a:pt x="1" y="1178"/>
                      <a:pt x="1" y="2611"/>
                    </a:cubicBezTo>
                    <a:cubicBezTo>
                      <a:pt x="1" y="4043"/>
                      <a:pt x="733" y="5221"/>
                      <a:pt x="1656" y="5221"/>
                    </a:cubicBezTo>
                    <a:cubicBezTo>
                      <a:pt x="2547" y="5221"/>
                      <a:pt x="3311" y="4043"/>
                      <a:pt x="3311" y="2611"/>
                    </a:cubicBezTo>
                    <a:cubicBezTo>
                      <a:pt x="3311" y="1178"/>
                      <a:pt x="2547" y="0"/>
                      <a:pt x="1656" y="0"/>
                    </a:cubicBezTo>
                    <a:close/>
                  </a:path>
                </a:pathLst>
              </a:custGeom>
              <a:solidFill>
                <a:srgbClr val="F6C7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7"/>
              <p:cNvSpPr/>
              <p:nvPr/>
            </p:nvSpPr>
            <p:spPr>
              <a:xfrm>
                <a:off x="1698405" y="3682928"/>
                <a:ext cx="6498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158" extrusionOk="0">
                    <a:moveTo>
                      <a:pt x="1624" y="0"/>
                    </a:moveTo>
                    <a:cubicBezTo>
                      <a:pt x="733" y="0"/>
                      <a:pt x="0" y="1146"/>
                      <a:pt x="0" y="2579"/>
                    </a:cubicBezTo>
                    <a:cubicBezTo>
                      <a:pt x="0" y="4011"/>
                      <a:pt x="733" y="5157"/>
                      <a:pt x="1624" y="5157"/>
                    </a:cubicBezTo>
                    <a:cubicBezTo>
                      <a:pt x="2515" y="5157"/>
                      <a:pt x="3248" y="4011"/>
                      <a:pt x="3248" y="2579"/>
                    </a:cubicBezTo>
                    <a:cubicBezTo>
                      <a:pt x="3248" y="1146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6C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7"/>
              <p:cNvSpPr/>
              <p:nvPr/>
            </p:nvSpPr>
            <p:spPr>
              <a:xfrm>
                <a:off x="1698405" y="3682928"/>
                <a:ext cx="6498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158" extrusionOk="0">
                    <a:moveTo>
                      <a:pt x="1624" y="0"/>
                    </a:moveTo>
                    <a:cubicBezTo>
                      <a:pt x="733" y="0"/>
                      <a:pt x="0" y="1178"/>
                      <a:pt x="0" y="2579"/>
                    </a:cubicBezTo>
                    <a:cubicBezTo>
                      <a:pt x="0" y="4011"/>
                      <a:pt x="733" y="5157"/>
                      <a:pt x="1624" y="5157"/>
                    </a:cubicBezTo>
                    <a:cubicBezTo>
                      <a:pt x="2515" y="5157"/>
                      <a:pt x="3248" y="4011"/>
                      <a:pt x="3248" y="2579"/>
                    </a:cubicBezTo>
                    <a:cubicBezTo>
                      <a:pt x="3248" y="1178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5C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7"/>
              <p:cNvSpPr/>
              <p:nvPr/>
            </p:nvSpPr>
            <p:spPr>
              <a:xfrm>
                <a:off x="1698405" y="3683558"/>
                <a:ext cx="64984" cy="100339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094" extrusionOk="0">
                    <a:moveTo>
                      <a:pt x="1624" y="0"/>
                    </a:moveTo>
                    <a:cubicBezTo>
                      <a:pt x="733" y="0"/>
                      <a:pt x="0" y="1146"/>
                      <a:pt x="0" y="2547"/>
                    </a:cubicBezTo>
                    <a:cubicBezTo>
                      <a:pt x="0" y="3948"/>
                      <a:pt x="733" y="5094"/>
                      <a:pt x="1624" y="5094"/>
                    </a:cubicBezTo>
                    <a:cubicBezTo>
                      <a:pt x="2515" y="5094"/>
                      <a:pt x="3248" y="3948"/>
                      <a:pt x="3248" y="2547"/>
                    </a:cubicBezTo>
                    <a:cubicBezTo>
                      <a:pt x="3248" y="1146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5C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7"/>
              <p:cNvSpPr/>
              <p:nvPr/>
            </p:nvSpPr>
            <p:spPr>
              <a:xfrm>
                <a:off x="1699045" y="3683558"/>
                <a:ext cx="63704" cy="10033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5094" extrusionOk="0">
                    <a:moveTo>
                      <a:pt x="1592" y="0"/>
                    </a:moveTo>
                    <a:cubicBezTo>
                      <a:pt x="701" y="0"/>
                      <a:pt x="0" y="1146"/>
                      <a:pt x="0" y="2547"/>
                    </a:cubicBezTo>
                    <a:cubicBezTo>
                      <a:pt x="0" y="3948"/>
                      <a:pt x="701" y="5094"/>
                      <a:pt x="1592" y="5094"/>
                    </a:cubicBezTo>
                    <a:cubicBezTo>
                      <a:pt x="2483" y="5094"/>
                      <a:pt x="3184" y="3948"/>
                      <a:pt x="3184" y="2547"/>
                    </a:cubicBezTo>
                    <a:cubicBezTo>
                      <a:pt x="3184" y="1146"/>
                      <a:pt x="2483" y="0"/>
                      <a:pt x="1592" y="0"/>
                    </a:cubicBezTo>
                    <a:close/>
                  </a:path>
                </a:pathLst>
              </a:custGeom>
              <a:solidFill>
                <a:srgbClr val="F5C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7"/>
              <p:cNvSpPr/>
              <p:nvPr/>
            </p:nvSpPr>
            <p:spPr>
              <a:xfrm>
                <a:off x="1699045" y="3684169"/>
                <a:ext cx="63704" cy="9909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5031" extrusionOk="0">
                    <a:moveTo>
                      <a:pt x="1592" y="1"/>
                    </a:moveTo>
                    <a:cubicBezTo>
                      <a:pt x="701" y="1"/>
                      <a:pt x="0" y="1115"/>
                      <a:pt x="0" y="2516"/>
                    </a:cubicBezTo>
                    <a:cubicBezTo>
                      <a:pt x="0" y="3917"/>
                      <a:pt x="701" y="5031"/>
                      <a:pt x="1592" y="5031"/>
                    </a:cubicBezTo>
                    <a:cubicBezTo>
                      <a:pt x="2452" y="5031"/>
                      <a:pt x="3184" y="3917"/>
                      <a:pt x="3184" y="2516"/>
                    </a:cubicBezTo>
                    <a:cubicBezTo>
                      <a:pt x="3184" y="1115"/>
                      <a:pt x="2452" y="1"/>
                      <a:pt x="1592" y="1"/>
                    </a:cubicBezTo>
                    <a:close/>
                  </a:path>
                </a:pathLst>
              </a:custGeom>
              <a:solidFill>
                <a:srgbClr val="F5C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7"/>
              <p:cNvSpPr/>
              <p:nvPr/>
            </p:nvSpPr>
            <p:spPr>
              <a:xfrm>
                <a:off x="1699045" y="3684799"/>
                <a:ext cx="63064" cy="98468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999" extrusionOk="0">
                    <a:moveTo>
                      <a:pt x="1592" y="1"/>
                    </a:moveTo>
                    <a:cubicBezTo>
                      <a:pt x="732" y="1"/>
                      <a:pt x="0" y="1115"/>
                      <a:pt x="0" y="2484"/>
                    </a:cubicBezTo>
                    <a:cubicBezTo>
                      <a:pt x="0" y="3853"/>
                      <a:pt x="732" y="4999"/>
                      <a:pt x="1592" y="4999"/>
                    </a:cubicBezTo>
                    <a:cubicBezTo>
                      <a:pt x="2452" y="4999"/>
                      <a:pt x="3152" y="3853"/>
                      <a:pt x="3152" y="2484"/>
                    </a:cubicBezTo>
                    <a:cubicBezTo>
                      <a:pt x="3152" y="1115"/>
                      <a:pt x="2452" y="1"/>
                      <a:pt x="1592" y="1"/>
                    </a:cubicBezTo>
                    <a:close/>
                  </a:path>
                </a:pathLst>
              </a:custGeom>
              <a:solidFill>
                <a:srgbClr val="F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7"/>
              <p:cNvSpPr/>
              <p:nvPr/>
            </p:nvSpPr>
            <p:spPr>
              <a:xfrm>
                <a:off x="1699685" y="3684799"/>
                <a:ext cx="62423" cy="97837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967" extrusionOk="0">
                    <a:moveTo>
                      <a:pt x="1560" y="1"/>
                    </a:moveTo>
                    <a:cubicBezTo>
                      <a:pt x="700" y="1"/>
                      <a:pt x="0" y="1115"/>
                      <a:pt x="0" y="2484"/>
                    </a:cubicBezTo>
                    <a:cubicBezTo>
                      <a:pt x="0" y="3853"/>
                      <a:pt x="700" y="4967"/>
                      <a:pt x="1560" y="4967"/>
                    </a:cubicBezTo>
                    <a:cubicBezTo>
                      <a:pt x="2420" y="4967"/>
                      <a:pt x="3120" y="3853"/>
                      <a:pt x="3120" y="2484"/>
                    </a:cubicBezTo>
                    <a:cubicBezTo>
                      <a:pt x="3120" y="1115"/>
                      <a:pt x="2420" y="1"/>
                      <a:pt x="1560" y="1"/>
                    </a:cubicBezTo>
                    <a:close/>
                  </a:path>
                </a:pathLst>
              </a:custGeom>
              <a:solidFill>
                <a:srgbClr val="F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7"/>
              <p:cNvSpPr/>
              <p:nvPr/>
            </p:nvSpPr>
            <p:spPr>
              <a:xfrm>
                <a:off x="1699685" y="3685429"/>
                <a:ext cx="62423" cy="97207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935" extrusionOk="0">
                    <a:moveTo>
                      <a:pt x="1560" y="1"/>
                    </a:moveTo>
                    <a:cubicBezTo>
                      <a:pt x="700" y="1"/>
                      <a:pt x="0" y="1083"/>
                      <a:pt x="0" y="2452"/>
                    </a:cubicBezTo>
                    <a:cubicBezTo>
                      <a:pt x="0" y="3821"/>
                      <a:pt x="700" y="4935"/>
                      <a:pt x="1560" y="4935"/>
                    </a:cubicBezTo>
                    <a:cubicBezTo>
                      <a:pt x="2420" y="4935"/>
                      <a:pt x="3120" y="3821"/>
                      <a:pt x="3120" y="2452"/>
                    </a:cubicBezTo>
                    <a:cubicBezTo>
                      <a:pt x="3120" y="1083"/>
                      <a:pt x="2420" y="1"/>
                      <a:pt x="1560" y="1"/>
                    </a:cubicBezTo>
                    <a:close/>
                  </a:path>
                </a:pathLst>
              </a:custGeom>
              <a:solidFill>
                <a:srgbClr val="F5C1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7"/>
              <p:cNvSpPr/>
              <p:nvPr/>
            </p:nvSpPr>
            <p:spPr>
              <a:xfrm>
                <a:off x="1700305" y="3685429"/>
                <a:ext cx="61183" cy="9659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904" extrusionOk="0">
                    <a:moveTo>
                      <a:pt x="1529" y="1"/>
                    </a:moveTo>
                    <a:cubicBezTo>
                      <a:pt x="669" y="1"/>
                      <a:pt x="1" y="1115"/>
                      <a:pt x="1" y="2452"/>
                    </a:cubicBezTo>
                    <a:cubicBezTo>
                      <a:pt x="1" y="3821"/>
                      <a:pt x="669" y="4903"/>
                      <a:pt x="1529" y="4903"/>
                    </a:cubicBezTo>
                    <a:cubicBezTo>
                      <a:pt x="2389" y="4903"/>
                      <a:pt x="3057" y="3821"/>
                      <a:pt x="3057" y="2452"/>
                    </a:cubicBezTo>
                    <a:cubicBezTo>
                      <a:pt x="3057" y="1115"/>
                      <a:pt x="2389" y="1"/>
                      <a:pt x="1529" y="1"/>
                    </a:cubicBezTo>
                    <a:close/>
                  </a:path>
                </a:pathLst>
              </a:custGeom>
              <a:solidFill>
                <a:srgbClr val="F5C0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7"/>
              <p:cNvSpPr/>
              <p:nvPr/>
            </p:nvSpPr>
            <p:spPr>
              <a:xfrm>
                <a:off x="1700305" y="3686059"/>
                <a:ext cx="61183" cy="9533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840" extrusionOk="0">
                    <a:moveTo>
                      <a:pt x="1529" y="0"/>
                    </a:moveTo>
                    <a:cubicBezTo>
                      <a:pt x="669" y="0"/>
                      <a:pt x="1" y="1083"/>
                      <a:pt x="1" y="2420"/>
                    </a:cubicBezTo>
                    <a:cubicBezTo>
                      <a:pt x="1" y="3757"/>
                      <a:pt x="669" y="4839"/>
                      <a:pt x="1529" y="4839"/>
                    </a:cubicBezTo>
                    <a:cubicBezTo>
                      <a:pt x="2357" y="4839"/>
                      <a:pt x="3057" y="3757"/>
                      <a:pt x="3057" y="2420"/>
                    </a:cubicBezTo>
                    <a:cubicBezTo>
                      <a:pt x="3057" y="1083"/>
                      <a:pt x="2357" y="0"/>
                      <a:pt x="1529" y="0"/>
                    </a:cubicBezTo>
                    <a:close/>
                  </a:path>
                </a:pathLst>
              </a:custGeom>
              <a:solidFill>
                <a:srgbClr val="F5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7"/>
              <p:cNvSpPr/>
              <p:nvPr/>
            </p:nvSpPr>
            <p:spPr>
              <a:xfrm>
                <a:off x="1700305" y="3686059"/>
                <a:ext cx="61183" cy="9533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840" extrusionOk="0">
                    <a:moveTo>
                      <a:pt x="1529" y="0"/>
                    </a:moveTo>
                    <a:cubicBezTo>
                      <a:pt x="701" y="0"/>
                      <a:pt x="1" y="1083"/>
                      <a:pt x="1" y="2420"/>
                    </a:cubicBezTo>
                    <a:cubicBezTo>
                      <a:pt x="1" y="3757"/>
                      <a:pt x="701" y="4839"/>
                      <a:pt x="1529" y="4839"/>
                    </a:cubicBezTo>
                    <a:cubicBezTo>
                      <a:pt x="2357" y="4839"/>
                      <a:pt x="3057" y="3757"/>
                      <a:pt x="3057" y="2420"/>
                    </a:cubicBezTo>
                    <a:cubicBezTo>
                      <a:pt x="3057" y="1083"/>
                      <a:pt x="2357" y="0"/>
                      <a:pt x="1529" y="0"/>
                    </a:cubicBezTo>
                    <a:close/>
                  </a:path>
                </a:pathLst>
              </a:custGeom>
              <a:solidFill>
                <a:srgbClr val="F5BE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7"/>
              <p:cNvSpPr/>
              <p:nvPr/>
            </p:nvSpPr>
            <p:spPr>
              <a:xfrm>
                <a:off x="1700946" y="3686690"/>
                <a:ext cx="59902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76" extrusionOk="0">
                    <a:moveTo>
                      <a:pt x="1497" y="0"/>
                    </a:moveTo>
                    <a:cubicBezTo>
                      <a:pt x="669" y="0"/>
                      <a:pt x="1" y="1083"/>
                      <a:pt x="1" y="2388"/>
                    </a:cubicBezTo>
                    <a:cubicBezTo>
                      <a:pt x="1" y="3725"/>
                      <a:pt x="669" y="4775"/>
                      <a:pt x="1497" y="4775"/>
                    </a:cubicBezTo>
                    <a:cubicBezTo>
                      <a:pt x="2325" y="4775"/>
                      <a:pt x="2993" y="3725"/>
                      <a:pt x="2993" y="2388"/>
                    </a:cubicBezTo>
                    <a:cubicBezTo>
                      <a:pt x="2993" y="1083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E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7"/>
              <p:cNvSpPr/>
              <p:nvPr/>
            </p:nvSpPr>
            <p:spPr>
              <a:xfrm>
                <a:off x="1700946" y="3687320"/>
                <a:ext cx="59902" cy="9344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44" extrusionOk="0">
                    <a:moveTo>
                      <a:pt x="1497" y="0"/>
                    </a:moveTo>
                    <a:cubicBezTo>
                      <a:pt x="669" y="0"/>
                      <a:pt x="1" y="1051"/>
                      <a:pt x="1" y="2356"/>
                    </a:cubicBezTo>
                    <a:cubicBezTo>
                      <a:pt x="1" y="3661"/>
                      <a:pt x="669" y="4743"/>
                      <a:pt x="1497" y="4743"/>
                    </a:cubicBezTo>
                    <a:cubicBezTo>
                      <a:pt x="2325" y="4743"/>
                      <a:pt x="2993" y="3661"/>
                      <a:pt x="2993" y="2356"/>
                    </a:cubicBezTo>
                    <a:cubicBezTo>
                      <a:pt x="2993" y="1051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7"/>
              <p:cNvSpPr/>
              <p:nvPr/>
            </p:nvSpPr>
            <p:spPr>
              <a:xfrm>
                <a:off x="1700946" y="3687320"/>
                <a:ext cx="59902" cy="9281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12" extrusionOk="0">
                    <a:moveTo>
                      <a:pt x="1497" y="0"/>
                    </a:moveTo>
                    <a:cubicBezTo>
                      <a:pt x="669" y="0"/>
                      <a:pt x="1" y="1051"/>
                      <a:pt x="1" y="2356"/>
                    </a:cubicBezTo>
                    <a:cubicBezTo>
                      <a:pt x="1" y="3661"/>
                      <a:pt x="669" y="4712"/>
                      <a:pt x="1497" y="4712"/>
                    </a:cubicBezTo>
                    <a:cubicBezTo>
                      <a:pt x="2325" y="4712"/>
                      <a:pt x="2993" y="3661"/>
                      <a:pt x="2993" y="2356"/>
                    </a:cubicBezTo>
                    <a:cubicBezTo>
                      <a:pt x="2993" y="1051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7"/>
              <p:cNvSpPr/>
              <p:nvPr/>
            </p:nvSpPr>
            <p:spPr>
              <a:xfrm>
                <a:off x="1701586" y="3687931"/>
                <a:ext cx="58622" cy="92204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681" extrusionOk="0">
                    <a:moveTo>
                      <a:pt x="1465" y="1"/>
                    </a:moveTo>
                    <a:cubicBezTo>
                      <a:pt x="637" y="1"/>
                      <a:pt x="1" y="1051"/>
                      <a:pt x="1" y="2325"/>
                    </a:cubicBezTo>
                    <a:cubicBezTo>
                      <a:pt x="1" y="3630"/>
                      <a:pt x="637" y="4681"/>
                      <a:pt x="1465" y="4681"/>
                    </a:cubicBezTo>
                    <a:cubicBezTo>
                      <a:pt x="2293" y="4681"/>
                      <a:pt x="2929" y="3630"/>
                      <a:pt x="2929" y="2325"/>
                    </a:cubicBezTo>
                    <a:cubicBezTo>
                      <a:pt x="2929" y="1051"/>
                      <a:pt x="2293" y="1"/>
                      <a:pt x="1465" y="1"/>
                    </a:cubicBezTo>
                    <a:close/>
                  </a:path>
                </a:pathLst>
              </a:custGeom>
              <a:solidFill>
                <a:srgbClr val="F4B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7"/>
              <p:cNvSpPr/>
              <p:nvPr/>
            </p:nvSpPr>
            <p:spPr>
              <a:xfrm>
                <a:off x="1701586" y="3687931"/>
                <a:ext cx="58622" cy="91574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649" extrusionOk="0">
                    <a:moveTo>
                      <a:pt x="1465" y="1"/>
                    </a:moveTo>
                    <a:cubicBezTo>
                      <a:pt x="669" y="1"/>
                      <a:pt x="1" y="1051"/>
                      <a:pt x="1" y="2325"/>
                    </a:cubicBezTo>
                    <a:cubicBezTo>
                      <a:pt x="1" y="3598"/>
                      <a:pt x="669" y="4649"/>
                      <a:pt x="1465" y="4649"/>
                    </a:cubicBezTo>
                    <a:cubicBezTo>
                      <a:pt x="2261" y="4649"/>
                      <a:pt x="2929" y="3598"/>
                      <a:pt x="2929" y="2325"/>
                    </a:cubicBezTo>
                    <a:cubicBezTo>
                      <a:pt x="2929" y="1051"/>
                      <a:pt x="2261" y="1"/>
                      <a:pt x="1465" y="1"/>
                    </a:cubicBezTo>
                    <a:close/>
                  </a:path>
                </a:pathLst>
              </a:custGeom>
              <a:solidFill>
                <a:srgbClr val="F4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7"/>
              <p:cNvSpPr/>
              <p:nvPr/>
            </p:nvSpPr>
            <p:spPr>
              <a:xfrm>
                <a:off x="1701586" y="3688561"/>
                <a:ext cx="58622" cy="90313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585" extrusionOk="0">
                    <a:moveTo>
                      <a:pt x="1465" y="1"/>
                    </a:moveTo>
                    <a:cubicBezTo>
                      <a:pt x="669" y="1"/>
                      <a:pt x="1" y="1019"/>
                      <a:pt x="1" y="2293"/>
                    </a:cubicBezTo>
                    <a:cubicBezTo>
                      <a:pt x="1" y="3566"/>
                      <a:pt x="669" y="4585"/>
                      <a:pt x="1465" y="4585"/>
                    </a:cubicBezTo>
                    <a:cubicBezTo>
                      <a:pt x="2261" y="4585"/>
                      <a:pt x="2929" y="3566"/>
                      <a:pt x="2929" y="2293"/>
                    </a:cubicBezTo>
                    <a:cubicBezTo>
                      <a:pt x="2929" y="1019"/>
                      <a:pt x="2261" y="1"/>
                      <a:pt x="1465" y="1"/>
                    </a:cubicBezTo>
                    <a:close/>
                  </a:path>
                </a:pathLst>
              </a:custGeom>
              <a:solidFill>
                <a:srgbClr val="F4B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7"/>
              <p:cNvSpPr/>
              <p:nvPr/>
            </p:nvSpPr>
            <p:spPr>
              <a:xfrm>
                <a:off x="1702226" y="3688561"/>
                <a:ext cx="57341" cy="90313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4585" extrusionOk="0">
                    <a:moveTo>
                      <a:pt x="1433" y="1"/>
                    </a:moveTo>
                    <a:cubicBezTo>
                      <a:pt x="637" y="1"/>
                      <a:pt x="0" y="1051"/>
                      <a:pt x="0" y="2293"/>
                    </a:cubicBezTo>
                    <a:cubicBezTo>
                      <a:pt x="0" y="3566"/>
                      <a:pt x="637" y="4585"/>
                      <a:pt x="1433" y="4585"/>
                    </a:cubicBezTo>
                    <a:cubicBezTo>
                      <a:pt x="2229" y="4585"/>
                      <a:pt x="2866" y="3566"/>
                      <a:pt x="2866" y="2293"/>
                    </a:cubicBezTo>
                    <a:cubicBezTo>
                      <a:pt x="2866" y="1051"/>
                      <a:pt x="2229" y="1"/>
                      <a:pt x="1433" y="1"/>
                    </a:cubicBezTo>
                    <a:close/>
                  </a:path>
                </a:pathLst>
              </a:custGeom>
              <a:solidFill>
                <a:srgbClr val="F4B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7"/>
              <p:cNvSpPr/>
              <p:nvPr/>
            </p:nvSpPr>
            <p:spPr>
              <a:xfrm>
                <a:off x="1702226" y="3689191"/>
                <a:ext cx="57341" cy="89072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4522" extrusionOk="0">
                    <a:moveTo>
                      <a:pt x="1433" y="1"/>
                    </a:moveTo>
                    <a:cubicBezTo>
                      <a:pt x="637" y="1"/>
                      <a:pt x="0" y="1019"/>
                      <a:pt x="0" y="2261"/>
                    </a:cubicBezTo>
                    <a:cubicBezTo>
                      <a:pt x="0" y="3502"/>
                      <a:pt x="637" y="4521"/>
                      <a:pt x="1433" y="4521"/>
                    </a:cubicBezTo>
                    <a:cubicBezTo>
                      <a:pt x="2229" y="4521"/>
                      <a:pt x="2866" y="3502"/>
                      <a:pt x="2866" y="2261"/>
                    </a:cubicBezTo>
                    <a:cubicBezTo>
                      <a:pt x="2866" y="1019"/>
                      <a:pt x="2229" y="1"/>
                      <a:pt x="1433" y="1"/>
                    </a:cubicBezTo>
                    <a:close/>
                  </a:path>
                </a:pathLst>
              </a:custGeom>
              <a:solidFill>
                <a:srgbClr val="F4B8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7"/>
              <p:cNvSpPr/>
              <p:nvPr/>
            </p:nvSpPr>
            <p:spPr>
              <a:xfrm>
                <a:off x="1702226" y="3689822"/>
                <a:ext cx="56701" cy="88442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90" extrusionOk="0">
                    <a:moveTo>
                      <a:pt x="1433" y="0"/>
                    </a:moveTo>
                    <a:cubicBezTo>
                      <a:pt x="637" y="0"/>
                      <a:pt x="0" y="987"/>
                      <a:pt x="0" y="2229"/>
                    </a:cubicBezTo>
                    <a:cubicBezTo>
                      <a:pt x="0" y="3470"/>
                      <a:pt x="637" y="4489"/>
                      <a:pt x="1433" y="4489"/>
                    </a:cubicBezTo>
                    <a:cubicBezTo>
                      <a:pt x="2229" y="4489"/>
                      <a:pt x="2834" y="3470"/>
                      <a:pt x="2834" y="2229"/>
                    </a:cubicBezTo>
                    <a:cubicBezTo>
                      <a:pt x="2834" y="987"/>
                      <a:pt x="2229" y="0"/>
                      <a:pt x="1433" y="0"/>
                    </a:cubicBezTo>
                    <a:close/>
                  </a:path>
                </a:pathLst>
              </a:custGeom>
              <a:solidFill>
                <a:srgbClr val="F4B7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7"/>
              <p:cNvSpPr/>
              <p:nvPr/>
            </p:nvSpPr>
            <p:spPr>
              <a:xfrm>
                <a:off x="1702866" y="3689822"/>
                <a:ext cx="56061" cy="87811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458" extrusionOk="0">
                    <a:moveTo>
                      <a:pt x="1401" y="0"/>
                    </a:moveTo>
                    <a:cubicBezTo>
                      <a:pt x="637" y="0"/>
                      <a:pt x="0" y="987"/>
                      <a:pt x="0" y="2229"/>
                    </a:cubicBezTo>
                    <a:cubicBezTo>
                      <a:pt x="0" y="3470"/>
                      <a:pt x="637" y="4457"/>
                      <a:pt x="1401" y="4457"/>
                    </a:cubicBezTo>
                    <a:cubicBezTo>
                      <a:pt x="2165" y="4457"/>
                      <a:pt x="2802" y="3470"/>
                      <a:pt x="2802" y="2229"/>
                    </a:cubicBezTo>
                    <a:cubicBezTo>
                      <a:pt x="2802" y="987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F4B7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7"/>
              <p:cNvSpPr/>
              <p:nvPr/>
            </p:nvSpPr>
            <p:spPr>
              <a:xfrm>
                <a:off x="1702866" y="3690452"/>
                <a:ext cx="56061" cy="87181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426" extrusionOk="0">
                    <a:moveTo>
                      <a:pt x="1401" y="0"/>
                    </a:moveTo>
                    <a:cubicBezTo>
                      <a:pt x="637" y="0"/>
                      <a:pt x="0" y="987"/>
                      <a:pt x="0" y="2197"/>
                    </a:cubicBezTo>
                    <a:cubicBezTo>
                      <a:pt x="0" y="3407"/>
                      <a:pt x="637" y="4425"/>
                      <a:pt x="1401" y="4425"/>
                    </a:cubicBezTo>
                    <a:cubicBezTo>
                      <a:pt x="2165" y="4425"/>
                      <a:pt x="2802" y="3407"/>
                      <a:pt x="2802" y="2197"/>
                    </a:cubicBezTo>
                    <a:cubicBezTo>
                      <a:pt x="2802" y="987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F4B6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7"/>
              <p:cNvSpPr/>
              <p:nvPr/>
            </p:nvSpPr>
            <p:spPr>
              <a:xfrm>
                <a:off x="1703506" y="3690452"/>
                <a:ext cx="54781" cy="86551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94" extrusionOk="0">
                    <a:moveTo>
                      <a:pt x="1369" y="0"/>
                    </a:moveTo>
                    <a:cubicBezTo>
                      <a:pt x="605" y="0"/>
                      <a:pt x="0" y="987"/>
                      <a:pt x="0" y="2197"/>
                    </a:cubicBezTo>
                    <a:cubicBezTo>
                      <a:pt x="0" y="3407"/>
                      <a:pt x="605" y="4393"/>
                      <a:pt x="1369" y="4393"/>
                    </a:cubicBezTo>
                    <a:cubicBezTo>
                      <a:pt x="2133" y="4393"/>
                      <a:pt x="2738" y="3407"/>
                      <a:pt x="2738" y="2197"/>
                    </a:cubicBezTo>
                    <a:cubicBezTo>
                      <a:pt x="2738" y="987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5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7"/>
              <p:cNvSpPr/>
              <p:nvPr/>
            </p:nvSpPr>
            <p:spPr>
              <a:xfrm>
                <a:off x="1703506" y="3691082"/>
                <a:ext cx="54781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30" extrusionOk="0">
                    <a:moveTo>
                      <a:pt x="1369" y="0"/>
                    </a:moveTo>
                    <a:cubicBezTo>
                      <a:pt x="605" y="0"/>
                      <a:pt x="0" y="955"/>
                      <a:pt x="0" y="2165"/>
                    </a:cubicBezTo>
                    <a:cubicBezTo>
                      <a:pt x="0" y="3375"/>
                      <a:pt x="605" y="4330"/>
                      <a:pt x="1369" y="4330"/>
                    </a:cubicBezTo>
                    <a:cubicBezTo>
                      <a:pt x="2133" y="4330"/>
                      <a:pt x="2738" y="3375"/>
                      <a:pt x="2738" y="2165"/>
                    </a:cubicBezTo>
                    <a:cubicBezTo>
                      <a:pt x="2738" y="955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7"/>
              <p:cNvSpPr/>
              <p:nvPr/>
            </p:nvSpPr>
            <p:spPr>
              <a:xfrm>
                <a:off x="1703506" y="3691082"/>
                <a:ext cx="54781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30" extrusionOk="0">
                    <a:moveTo>
                      <a:pt x="1369" y="0"/>
                    </a:moveTo>
                    <a:cubicBezTo>
                      <a:pt x="605" y="0"/>
                      <a:pt x="0" y="987"/>
                      <a:pt x="0" y="2165"/>
                    </a:cubicBezTo>
                    <a:cubicBezTo>
                      <a:pt x="0" y="3375"/>
                      <a:pt x="605" y="4330"/>
                      <a:pt x="1369" y="4330"/>
                    </a:cubicBezTo>
                    <a:cubicBezTo>
                      <a:pt x="2133" y="4330"/>
                      <a:pt x="2738" y="3375"/>
                      <a:pt x="2738" y="2165"/>
                    </a:cubicBezTo>
                    <a:cubicBezTo>
                      <a:pt x="2738" y="987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7"/>
              <p:cNvSpPr/>
              <p:nvPr/>
            </p:nvSpPr>
            <p:spPr>
              <a:xfrm>
                <a:off x="1704127" y="3691693"/>
                <a:ext cx="53540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67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34"/>
                    </a:cubicBezTo>
                    <a:cubicBezTo>
                      <a:pt x="1" y="3312"/>
                      <a:pt x="606" y="4267"/>
                      <a:pt x="1338" y="4267"/>
                    </a:cubicBezTo>
                    <a:cubicBezTo>
                      <a:pt x="2070" y="4267"/>
                      <a:pt x="2675" y="3312"/>
                      <a:pt x="2675" y="2134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7"/>
              <p:cNvSpPr/>
              <p:nvPr/>
            </p:nvSpPr>
            <p:spPr>
              <a:xfrm>
                <a:off x="1704127" y="3691693"/>
                <a:ext cx="53540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67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34"/>
                    </a:cubicBezTo>
                    <a:cubicBezTo>
                      <a:pt x="1" y="3312"/>
                      <a:pt x="606" y="4267"/>
                      <a:pt x="1338" y="4267"/>
                    </a:cubicBezTo>
                    <a:cubicBezTo>
                      <a:pt x="2070" y="4267"/>
                      <a:pt x="2675" y="3312"/>
                      <a:pt x="2675" y="2134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7"/>
              <p:cNvSpPr/>
              <p:nvPr/>
            </p:nvSpPr>
            <p:spPr>
              <a:xfrm>
                <a:off x="1704127" y="3692323"/>
                <a:ext cx="53540" cy="8278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03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02"/>
                    </a:cubicBezTo>
                    <a:cubicBezTo>
                      <a:pt x="1" y="3280"/>
                      <a:pt x="606" y="4203"/>
                      <a:pt x="1338" y="4203"/>
                    </a:cubicBezTo>
                    <a:cubicBezTo>
                      <a:pt x="2070" y="4203"/>
                      <a:pt x="2675" y="3280"/>
                      <a:pt x="2675" y="2102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7"/>
              <p:cNvSpPr/>
              <p:nvPr/>
            </p:nvSpPr>
            <p:spPr>
              <a:xfrm>
                <a:off x="1704767" y="3692954"/>
                <a:ext cx="52260" cy="8215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71" extrusionOk="0">
                    <a:moveTo>
                      <a:pt x="1306" y="1"/>
                    </a:moveTo>
                    <a:cubicBezTo>
                      <a:pt x="574" y="1"/>
                      <a:pt x="1" y="924"/>
                      <a:pt x="1" y="2070"/>
                    </a:cubicBezTo>
                    <a:cubicBezTo>
                      <a:pt x="1" y="3216"/>
                      <a:pt x="574" y="4171"/>
                      <a:pt x="1306" y="4171"/>
                    </a:cubicBezTo>
                    <a:cubicBezTo>
                      <a:pt x="2038" y="4171"/>
                      <a:pt x="2611" y="3216"/>
                      <a:pt x="2611" y="2070"/>
                    </a:cubicBezTo>
                    <a:cubicBezTo>
                      <a:pt x="2611" y="924"/>
                      <a:pt x="2038" y="1"/>
                      <a:pt x="1306" y="1"/>
                    </a:cubicBezTo>
                    <a:close/>
                  </a:path>
                </a:pathLst>
              </a:custGeom>
              <a:solidFill>
                <a:srgbClr val="F3B0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7"/>
              <p:cNvSpPr/>
              <p:nvPr/>
            </p:nvSpPr>
            <p:spPr>
              <a:xfrm>
                <a:off x="1704767" y="3692954"/>
                <a:ext cx="52260" cy="8154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40" extrusionOk="0">
                    <a:moveTo>
                      <a:pt x="1306" y="1"/>
                    </a:moveTo>
                    <a:cubicBezTo>
                      <a:pt x="574" y="1"/>
                      <a:pt x="1" y="924"/>
                      <a:pt x="1" y="2070"/>
                    </a:cubicBezTo>
                    <a:cubicBezTo>
                      <a:pt x="1" y="3216"/>
                      <a:pt x="574" y="4139"/>
                      <a:pt x="1306" y="4139"/>
                    </a:cubicBezTo>
                    <a:cubicBezTo>
                      <a:pt x="2038" y="4139"/>
                      <a:pt x="2611" y="3216"/>
                      <a:pt x="2611" y="2070"/>
                    </a:cubicBezTo>
                    <a:cubicBezTo>
                      <a:pt x="2611" y="924"/>
                      <a:pt x="2038" y="1"/>
                      <a:pt x="1306" y="1"/>
                    </a:cubicBezTo>
                    <a:close/>
                  </a:path>
                </a:pathLst>
              </a:custGeom>
              <a:solidFill>
                <a:srgbClr val="F3AF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7"/>
              <p:cNvSpPr/>
              <p:nvPr/>
            </p:nvSpPr>
            <p:spPr>
              <a:xfrm>
                <a:off x="1704767" y="3693584"/>
                <a:ext cx="52260" cy="80917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08" extrusionOk="0">
                    <a:moveTo>
                      <a:pt x="1306" y="0"/>
                    </a:moveTo>
                    <a:cubicBezTo>
                      <a:pt x="606" y="0"/>
                      <a:pt x="1" y="924"/>
                      <a:pt x="1" y="2038"/>
                    </a:cubicBezTo>
                    <a:cubicBezTo>
                      <a:pt x="1" y="3184"/>
                      <a:pt x="606" y="4107"/>
                      <a:pt x="1306" y="4107"/>
                    </a:cubicBezTo>
                    <a:cubicBezTo>
                      <a:pt x="2006" y="4107"/>
                      <a:pt x="2611" y="3184"/>
                      <a:pt x="2611" y="2038"/>
                    </a:cubicBezTo>
                    <a:cubicBezTo>
                      <a:pt x="2611" y="924"/>
                      <a:pt x="2006" y="0"/>
                      <a:pt x="1306" y="0"/>
                    </a:cubicBezTo>
                    <a:close/>
                  </a:path>
                </a:pathLst>
              </a:custGeom>
              <a:solidFill>
                <a:srgbClr val="F3AF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7"/>
              <p:cNvSpPr/>
              <p:nvPr/>
            </p:nvSpPr>
            <p:spPr>
              <a:xfrm>
                <a:off x="1705407" y="3693584"/>
                <a:ext cx="50979" cy="802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076" extrusionOk="0">
                    <a:moveTo>
                      <a:pt x="1274" y="0"/>
                    </a:moveTo>
                    <a:cubicBezTo>
                      <a:pt x="574" y="0"/>
                      <a:pt x="1" y="924"/>
                      <a:pt x="1" y="2038"/>
                    </a:cubicBezTo>
                    <a:cubicBezTo>
                      <a:pt x="1" y="3152"/>
                      <a:pt x="574" y="4075"/>
                      <a:pt x="1274" y="4075"/>
                    </a:cubicBezTo>
                    <a:cubicBezTo>
                      <a:pt x="1974" y="4075"/>
                      <a:pt x="2547" y="3152"/>
                      <a:pt x="2547" y="2038"/>
                    </a:cubicBezTo>
                    <a:cubicBezTo>
                      <a:pt x="2547" y="924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E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7"/>
              <p:cNvSpPr/>
              <p:nvPr/>
            </p:nvSpPr>
            <p:spPr>
              <a:xfrm>
                <a:off x="1705407" y="3694214"/>
                <a:ext cx="50979" cy="79026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012" extrusionOk="0">
                    <a:moveTo>
                      <a:pt x="1274" y="0"/>
                    </a:moveTo>
                    <a:cubicBezTo>
                      <a:pt x="574" y="0"/>
                      <a:pt x="1" y="892"/>
                      <a:pt x="1" y="2006"/>
                    </a:cubicBezTo>
                    <a:cubicBezTo>
                      <a:pt x="1" y="3120"/>
                      <a:pt x="574" y="4011"/>
                      <a:pt x="1274" y="4011"/>
                    </a:cubicBezTo>
                    <a:cubicBezTo>
                      <a:pt x="1974" y="4011"/>
                      <a:pt x="2547" y="3120"/>
                      <a:pt x="2547" y="2006"/>
                    </a:cubicBezTo>
                    <a:cubicBezTo>
                      <a:pt x="2547" y="892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7"/>
              <p:cNvSpPr/>
              <p:nvPr/>
            </p:nvSpPr>
            <p:spPr>
              <a:xfrm>
                <a:off x="1705407" y="3694214"/>
                <a:ext cx="50339" cy="79026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012" extrusionOk="0">
                    <a:moveTo>
                      <a:pt x="1274" y="0"/>
                    </a:moveTo>
                    <a:cubicBezTo>
                      <a:pt x="574" y="0"/>
                      <a:pt x="1" y="892"/>
                      <a:pt x="1" y="2006"/>
                    </a:cubicBezTo>
                    <a:cubicBezTo>
                      <a:pt x="1" y="3120"/>
                      <a:pt x="574" y="4011"/>
                      <a:pt x="1274" y="4011"/>
                    </a:cubicBezTo>
                    <a:cubicBezTo>
                      <a:pt x="1974" y="4011"/>
                      <a:pt x="2516" y="3120"/>
                      <a:pt x="2516" y="2006"/>
                    </a:cubicBezTo>
                    <a:cubicBezTo>
                      <a:pt x="2516" y="892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7"/>
              <p:cNvSpPr/>
              <p:nvPr/>
            </p:nvSpPr>
            <p:spPr>
              <a:xfrm>
                <a:off x="1706047" y="3694845"/>
                <a:ext cx="49699" cy="77766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948" extrusionOk="0">
                    <a:moveTo>
                      <a:pt x="1242" y="0"/>
                    </a:moveTo>
                    <a:cubicBezTo>
                      <a:pt x="542" y="0"/>
                      <a:pt x="0" y="891"/>
                      <a:pt x="0" y="1974"/>
                    </a:cubicBezTo>
                    <a:cubicBezTo>
                      <a:pt x="0" y="3056"/>
                      <a:pt x="542" y="3948"/>
                      <a:pt x="1242" y="3948"/>
                    </a:cubicBezTo>
                    <a:cubicBezTo>
                      <a:pt x="1942" y="3948"/>
                      <a:pt x="2484" y="3056"/>
                      <a:pt x="2484" y="1974"/>
                    </a:cubicBezTo>
                    <a:cubicBezTo>
                      <a:pt x="2484" y="891"/>
                      <a:pt x="1942" y="0"/>
                      <a:pt x="1242" y="0"/>
                    </a:cubicBezTo>
                    <a:close/>
                  </a:path>
                </a:pathLst>
              </a:custGeom>
              <a:solidFill>
                <a:srgbClr val="F3A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7"/>
              <p:cNvSpPr/>
              <p:nvPr/>
            </p:nvSpPr>
            <p:spPr>
              <a:xfrm>
                <a:off x="1706047" y="3695455"/>
                <a:ext cx="49699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917" extrusionOk="0">
                    <a:moveTo>
                      <a:pt x="1242" y="1"/>
                    </a:moveTo>
                    <a:cubicBezTo>
                      <a:pt x="573" y="1"/>
                      <a:pt x="0" y="860"/>
                      <a:pt x="0" y="1943"/>
                    </a:cubicBezTo>
                    <a:cubicBezTo>
                      <a:pt x="0" y="3025"/>
                      <a:pt x="573" y="3917"/>
                      <a:pt x="1242" y="3917"/>
                    </a:cubicBezTo>
                    <a:cubicBezTo>
                      <a:pt x="1911" y="3917"/>
                      <a:pt x="2484" y="3025"/>
                      <a:pt x="2484" y="1943"/>
                    </a:cubicBezTo>
                    <a:cubicBezTo>
                      <a:pt x="2484" y="860"/>
                      <a:pt x="1911" y="1"/>
                      <a:pt x="1242" y="1"/>
                    </a:cubicBezTo>
                    <a:close/>
                  </a:path>
                </a:pathLst>
              </a:custGeom>
              <a:solidFill>
                <a:srgbClr val="F3A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7"/>
              <p:cNvSpPr/>
              <p:nvPr/>
            </p:nvSpPr>
            <p:spPr>
              <a:xfrm>
                <a:off x="1706047" y="3695455"/>
                <a:ext cx="49058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3885" extrusionOk="0">
                    <a:moveTo>
                      <a:pt x="1242" y="1"/>
                    </a:moveTo>
                    <a:cubicBezTo>
                      <a:pt x="573" y="1"/>
                      <a:pt x="0" y="860"/>
                      <a:pt x="0" y="1943"/>
                    </a:cubicBezTo>
                    <a:cubicBezTo>
                      <a:pt x="0" y="3025"/>
                      <a:pt x="573" y="3885"/>
                      <a:pt x="1242" y="3885"/>
                    </a:cubicBezTo>
                    <a:cubicBezTo>
                      <a:pt x="1911" y="3885"/>
                      <a:pt x="2452" y="3025"/>
                      <a:pt x="2452" y="1943"/>
                    </a:cubicBezTo>
                    <a:cubicBezTo>
                      <a:pt x="2452" y="860"/>
                      <a:pt x="1911" y="1"/>
                      <a:pt x="1242" y="1"/>
                    </a:cubicBezTo>
                    <a:close/>
                  </a:path>
                </a:pathLst>
              </a:custGeom>
              <a:solidFill>
                <a:srgbClr val="F2A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7"/>
              <p:cNvSpPr/>
              <p:nvPr/>
            </p:nvSpPr>
            <p:spPr>
              <a:xfrm>
                <a:off x="1706688" y="3696085"/>
                <a:ext cx="48418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3853" extrusionOk="0">
                    <a:moveTo>
                      <a:pt x="1210" y="1"/>
                    </a:moveTo>
                    <a:cubicBezTo>
                      <a:pt x="541" y="1"/>
                      <a:pt x="0" y="860"/>
                      <a:pt x="0" y="1911"/>
                    </a:cubicBezTo>
                    <a:cubicBezTo>
                      <a:pt x="0" y="2993"/>
                      <a:pt x="541" y="3853"/>
                      <a:pt x="1210" y="3853"/>
                    </a:cubicBezTo>
                    <a:cubicBezTo>
                      <a:pt x="1879" y="3853"/>
                      <a:pt x="2420" y="2993"/>
                      <a:pt x="2420" y="1911"/>
                    </a:cubicBezTo>
                    <a:cubicBezTo>
                      <a:pt x="2420" y="860"/>
                      <a:pt x="1879" y="1"/>
                      <a:pt x="1210" y="1"/>
                    </a:cubicBezTo>
                    <a:close/>
                  </a:path>
                </a:pathLst>
              </a:custGeom>
              <a:solidFill>
                <a:srgbClr val="F2A9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7"/>
              <p:cNvSpPr/>
              <p:nvPr/>
            </p:nvSpPr>
            <p:spPr>
              <a:xfrm>
                <a:off x="1706688" y="3696085"/>
                <a:ext cx="48418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3821" extrusionOk="0">
                    <a:moveTo>
                      <a:pt x="1210" y="1"/>
                    </a:moveTo>
                    <a:cubicBezTo>
                      <a:pt x="541" y="1"/>
                      <a:pt x="0" y="860"/>
                      <a:pt x="0" y="1911"/>
                    </a:cubicBezTo>
                    <a:cubicBezTo>
                      <a:pt x="0" y="2961"/>
                      <a:pt x="541" y="3821"/>
                      <a:pt x="1210" y="3821"/>
                    </a:cubicBezTo>
                    <a:cubicBezTo>
                      <a:pt x="1879" y="3821"/>
                      <a:pt x="2420" y="2961"/>
                      <a:pt x="2420" y="1911"/>
                    </a:cubicBezTo>
                    <a:cubicBezTo>
                      <a:pt x="2420" y="860"/>
                      <a:pt x="1879" y="1"/>
                      <a:pt x="1210" y="1"/>
                    </a:cubicBezTo>
                    <a:close/>
                  </a:path>
                </a:pathLst>
              </a:custGeom>
              <a:solidFill>
                <a:srgbClr val="F2A8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7"/>
              <p:cNvSpPr/>
              <p:nvPr/>
            </p:nvSpPr>
            <p:spPr>
              <a:xfrm>
                <a:off x="1707328" y="3696716"/>
                <a:ext cx="47138" cy="7402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58" extrusionOk="0">
                    <a:moveTo>
                      <a:pt x="1178" y="1"/>
                    </a:moveTo>
                    <a:cubicBezTo>
                      <a:pt x="509" y="1"/>
                      <a:pt x="0" y="828"/>
                      <a:pt x="0" y="1879"/>
                    </a:cubicBezTo>
                    <a:cubicBezTo>
                      <a:pt x="0" y="2929"/>
                      <a:pt x="509" y="3757"/>
                      <a:pt x="1178" y="3757"/>
                    </a:cubicBezTo>
                    <a:cubicBezTo>
                      <a:pt x="1847" y="3757"/>
                      <a:pt x="2356" y="2929"/>
                      <a:pt x="2356" y="1879"/>
                    </a:cubicBezTo>
                    <a:cubicBezTo>
                      <a:pt x="2356" y="828"/>
                      <a:pt x="1847" y="1"/>
                      <a:pt x="1178" y="1"/>
                    </a:cubicBezTo>
                    <a:close/>
                  </a:path>
                </a:pathLst>
              </a:custGeom>
              <a:solidFill>
                <a:srgbClr val="F2A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7"/>
              <p:cNvSpPr/>
              <p:nvPr/>
            </p:nvSpPr>
            <p:spPr>
              <a:xfrm>
                <a:off x="1707328" y="3696716"/>
                <a:ext cx="47138" cy="7402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58" extrusionOk="0">
                    <a:moveTo>
                      <a:pt x="1178" y="1"/>
                    </a:moveTo>
                    <a:cubicBezTo>
                      <a:pt x="541" y="1"/>
                      <a:pt x="0" y="860"/>
                      <a:pt x="0" y="1879"/>
                    </a:cubicBezTo>
                    <a:cubicBezTo>
                      <a:pt x="0" y="2929"/>
                      <a:pt x="541" y="3757"/>
                      <a:pt x="1178" y="3757"/>
                    </a:cubicBezTo>
                    <a:cubicBezTo>
                      <a:pt x="1815" y="3757"/>
                      <a:pt x="2356" y="2929"/>
                      <a:pt x="2356" y="1879"/>
                    </a:cubicBezTo>
                    <a:cubicBezTo>
                      <a:pt x="2356" y="860"/>
                      <a:pt x="1815" y="1"/>
                      <a:pt x="1178" y="1"/>
                    </a:cubicBezTo>
                    <a:close/>
                  </a:path>
                </a:pathLst>
              </a:custGeom>
              <a:solidFill>
                <a:srgbClr val="F2A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7"/>
              <p:cNvSpPr/>
              <p:nvPr/>
            </p:nvSpPr>
            <p:spPr>
              <a:xfrm>
                <a:off x="1707328" y="3697346"/>
                <a:ext cx="47138" cy="7276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694" extrusionOk="0">
                    <a:moveTo>
                      <a:pt x="1178" y="0"/>
                    </a:moveTo>
                    <a:cubicBezTo>
                      <a:pt x="541" y="0"/>
                      <a:pt x="0" y="828"/>
                      <a:pt x="0" y="1847"/>
                    </a:cubicBezTo>
                    <a:cubicBezTo>
                      <a:pt x="0" y="2866"/>
                      <a:pt x="541" y="3693"/>
                      <a:pt x="1178" y="3693"/>
                    </a:cubicBezTo>
                    <a:cubicBezTo>
                      <a:pt x="1815" y="3693"/>
                      <a:pt x="2356" y="2866"/>
                      <a:pt x="2356" y="1847"/>
                    </a:cubicBezTo>
                    <a:cubicBezTo>
                      <a:pt x="2356" y="828"/>
                      <a:pt x="1815" y="0"/>
                      <a:pt x="1178" y="0"/>
                    </a:cubicBezTo>
                    <a:close/>
                  </a:path>
                </a:pathLst>
              </a:custGeom>
              <a:solidFill>
                <a:srgbClr val="F2A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7"/>
              <p:cNvSpPr/>
              <p:nvPr/>
            </p:nvSpPr>
            <p:spPr>
              <a:xfrm>
                <a:off x="1707948" y="3697976"/>
                <a:ext cx="45897" cy="7213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662" extrusionOk="0">
                    <a:moveTo>
                      <a:pt x="1147" y="0"/>
                    </a:moveTo>
                    <a:cubicBezTo>
                      <a:pt x="510" y="0"/>
                      <a:pt x="1" y="796"/>
                      <a:pt x="1" y="1815"/>
                    </a:cubicBezTo>
                    <a:cubicBezTo>
                      <a:pt x="1" y="2834"/>
                      <a:pt x="510" y="3661"/>
                      <a:pt x="1147" y="3661"/>
                    </a:cubicBezTo>
                    <a:cubicBezTo>
                      <a:pt x="1784" y="3661"/>
                      <a:pt x="2293" y="2834"/>
                      <a:pt x="2293" y="1815"/>
                    </a:cubicBezTo>
                    <a:cubicBezTo>
                      <a:pt x="2293" y="796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5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7"/>
              <p:cNvSpPr/>
              <p:nvPr/>
            </p:nvSpPr>
            <p:spPr>
              <a:xfrm>
                <a:off x="1707948" y="3697976"/>
                <a:ext cx="45897" cy="7150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630" extrusionOk="0">
                    <a:moveTo>
                      <a:pt x="1147" y="0"/>
                    </a:moveTo>
                    <a:cubicBezTo>
                      <a:pt x="510" y="0"/>
                      <a:pt x="1" y="828"/>
                      <a:pt x="1" y="1815"/>
                    </a:cubicBezTo>
                    <a:cubicBezTo>
                      <a:pt x="1" y="2834"/>
                      <a:pt x="510" y="3629"/>
                      <a:pt x="1147" y="3629"/>
                    </a:cubicBezTo>
                    <a:cubicBezTo>
                      <a:pt x="1784" y="3629"/>
                      <a:pt x="2293" y="2834"/>
                      <a:pt x="2293" y="1815"/>
                    </a:cubicBezTo>
                    <a:cubicBezTo>
                      <a:pt x="2293" y="828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7"/>
              <p:cNvSpPr/>
              <p:nvPr/>
            </p:nvSpPr>
            <p:spPr>
              <a:xfrm>
                <a:off x="1707948" y="3698607"/>
                <a:ext cx="45897" cy="7087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598" extrusionOk="0">
                    <a:moveTo>
                      <a:pt x="1147" y="0"/>
                    </a:moveTo>
                    <a:cubicBezTo>
                      <a:pt x="510" y="0"/>
                      <a:pt x="1" y="796"/>
                      <a:pt x="1" y="1783"/>
                    </a:cubicBezTo>
                    <a:cubicBezTo>
                      <a:pt x="1" y="2770"/>
                      <a:pt x="510" y="3597"/>
                      <a:pt x="1147" y="3597"/>
                    </a:cubicBezTo>
                    <a:cubicBezTo>
                      <a:pt x="1784" y="3597"/>
                      <a:pt x="2293" y="2770"/>
                      <a:pt x="2293" y="1783"/>
                    </a:cubicBezTo>
                    <a:cubicBezTo>
                      <a:pt x="2293" y="796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7"/>
              <p:cNvSpPr/>
              <p:nvPr/>
            </p:nvSpPr>
            <p:spPr>
              <a:xfrm>
                <a:off x="1708588" y="3698607"/>
                <a:ext cx="44617" cy="70241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566" extrusionOk="0">
                    <a:moveTo>
                      <a:pt x="1115" y="0"/>
                    </a:moveTo>
                    <a:cubicBezTo>
                      <a:pt x="478" y="0"/>
                      <a:pt x="1" y="796"/>
                      <a:pt x="1" y="1783"/>
                    </a:cubicBezTo>
                    <a:cubicBezTo>
                      <a:pt x="1" y="2770"/>
                      <a:pt x="478" y="3566"/>
                      <a:pt x="1115" y="3566"/>
                    </a:cubicBezTo>
                    <a:cubicBezTo>
                      <a:pt x="1720" y="3566"/>
                      <a:pt x="2229" y="2770"/>
                      <a:pt x="2229" y="1783"/>
                    </a:cubicBezTo>
                    <a:cubicBezTo>
                      <a:pt x="2229" y="796"/>
                      <a:pt x="1720" y="0"/>
                      <a:pt x="1115" y="0"/>
                    </a:cubicBezTo>
                    <a:close/>
                  </a:path>
                </a:pathLst>
              </a:custGeom>
              <a:solidFill>
                <a:srgbClr val="F2A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7"/>
              <p:cNvSpPr/>
              <p:nvPr/>
            </p:nvSpPr>
            <p:spPr>
              <a:xfrm>
                <a:off x="1708588" y="3699217"/>
                <a:ext cx="44617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503" extrusionOk="0">
                    <a:moveTo>
                      <a:pt x="1115" y="1"/>
                    </a:moveTo>
                    <a:cubicBezTo>
                      <a:pt x="510" y="1"/>
                      <a:pt x="1" y="797"/>
                      <a:pt x="1" y="1752"/>
                    </a:cubicBezTo>
                    <a:cubicBezTo>
                      <a:pt x="1" y="2739"/>
                      <a:pt x="510" y="3503"/>
                      <a:pt x="1115" y="3503"/>
                    </a:cubicBezTo>
                    <a:cubicBezTo>
                      <a:pt x="1720" y="3503"/>
                      <a:pt x="2229" y="2739"/>
                      <a:pt x="2229" y="1752"/>
                    </a:cubicBezTo>
                    <a:cubicBezTo>
                      <a:pt x="2229" y="797"/>
                      <a:pt x="1720" y="1"/>
                      <a:pt x="1115" y="1"/>
                    </a:cubicBezTo>
                    <a:close/>
                  </a:path>
                </a:pathLst>
              </a:custGeom>
              <a:solidFill>
                <a:srgbClr val="F1A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7"/>
              <p:cNvSpPr/>
              <p:nvPr/>
            </p:nvSpPr>
            <p:spPr>
              <a:xfrm>
                <a:off x="1708588" y="3699217"/>
                <a:ext cx="43976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3503" extrusionOk="0">
                    <a:moveTo>
                      <a:pt x="1115" y="1"/>
                    </a:moveTo>
                    <a:cubicBezTo>
                      <a:pt x="510" y="1"/>
                      <a:pt x="1" y="797"/>
                      <a:pt x="1" y="1752"/>
                    </a:cubicBezTo>
                    <a:cubicBezTo>
                      <a:pt x="1" y="2707"/>
                      <a:pt x="510" y="3503"/>
                      <a:pt x="1115" y="3503"/>
                    </a:cubicBezTo>
                    <a:cubicBezTo>
                      <a:pt x="1720" y="3503"/>
                      <a:pt x="2197" y="2707"/>
                      <a:pt x="2197" y="1752"/>
                    </a:cubicBezTo>
                    <a:cubicBezTo>
                      <a:pt x="2197" y="797"/>
                      <a:pt x="1720" y="1"/>
                      <a:pt x="1115" y="1"/>
                    </a:cubicBezTo>
                    <a:close/>
                  </a:path>
                </a:pathLst>
              </a:custGeom>
              <a:solidFill>
                <a:srgbClr val="F1A0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7"/>
              <p:cNvSpPr/>
              <p:nvPr/>
            </p:nvSpPr>
            <p:spPr>
              <a:xfrm>
                <a:off x="1709229" y="3699848"/>
                <a:ext cx="43336" cy="67740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3439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720"/>
                    </a:cubicBezTo>
                    <a:cubicBezTo>
                      <a:pt x="1" y="2675"/>
                      <a:pt x="478" y="3439"/>
                      <a:pt x="1083" y="3439"/>
                    </a:cubicBezTo>
                    <a:cubicBezTo>
                      <a:pt x="1688" y="3439"/>
                      <a:pt x="2165" y="2675"/>
                      <a:pt x="2165" y="1720"/>
                    </a:cubicBezTo>
                    <a:cubicBezTo>
                      <a:pt x="2165" y="765"/>
                      <a:pt x="1688" y="1"/>
                      <a:pt x="1083" y="1"/>
                    </a:cubicBezTo>
                    <a:close/>
                  </a:path>
                </a:pathLst>
              </a:custGeom>
              <a:solidFill>
                <a:srgbClr val="F1A0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7"/>
              <p:cNvSpPr/>
              <p:nvPr/>
            </p:nvSpPr>
            <p:spPr>
              <a:xfrm>
                <a:off x="1709229" y="3699848"/>
                <a:ext cx="43336" cy="67740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3439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720"/>
                    </a:cubicBezTo>
                    <a:cubicBezTo>
                      <a:pt x="1" y="2675"/>
                      <a:pt x="478" y="3439"/>
                      <a:pt x="1083" y="3439"/>
                    </a:cubicBezTo>
                    <a:cubicBezTo>
                      <a:pt x="1688" y="3439"/>
                      <a:pt x="2165" y="2675"/>
                      <a:pt x="2165" y="1720"/>
                    </a:cubicBezTo>
                    <a:cubicBezTo>
                      <a:pt x="2165" y="765"/>
                      <a:pt x="1688" y="1"/>
                      <a:pt x="1083" y="1"/>
                    </a:cubicBezTo>
                    <a:close/>
                  </a:path>
                </a:pathLst>
              </a:custGeom>
              <a:solidFill>
                <a:srgbClr val="F19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7"/>
              <p:cNvSpPr/>
              <p:nvPr/>
            </p:nvSpPr>
            <p:spPr>
              <a:xfrm>
                <a:off x="1709229" y="3700478"/>
                <a:ext cx="42696" cy="66499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3376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688"/>
                    </a:cubicBezTo>
                    <a:cubicBezTo>
                      <a:pt x="1" y="2611"/>
                      <a:pt x="478" y="3375"/>
                      <a:pt x="1083" y="3375"/>
                    </a:cubicBezTo>
                    <a:cubicBezTo>
                      <a:pt x="1656" y="3375"/>
                      <a:pt x="2134" y="2611"/>
                      <a:pt x="2134" y="1688"/>
                    </a:cubicBezTo>
                    <a:cubicBezTo>
                      <a:pt x="2134" y="765"/>
                      <a:pt x="1656" y="1"/>
                      <a:pt x="1083" y="1"/>
                    </a:cubicBezTo>
                    <a:close/>
                  </a:path>
                </a:pathLst>
              </a:custGeom>
              <a:solidFill>
                <a:srgbClr val="F19E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7"/>
              <p:cNvSpPr/>
              <p:nvPr/>
            </p:nvSpPr>
            <p:spPr>
              <a:xfrm>
                <a:off x="1709869" y="3701108"/>
                <a:ext cx="42056" cy="6586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344" extrusionOk="0">
                    <a:moveTo>
                      <a:pt x="1051" y="0"/>
                    </a:moveTo>
                    <a:cubicBezTo>
                      <a:pt x="478" y="0"/>
                      <a:pt x="0" y="733"/>
                      <a:pt x="0" y="1656"/>
                    </a:cubicBezTo>
                    <a:cubicBezTo>
                      <a:pt x="0" y="2579"/>
                      <a:pt x="478" y="3343"/>
                      <a:pt x="1051" y="3343"/>
                    </a:cubicBezTo>
                    <a:cubicBezTo>
                      <a:pt x="1624" y="3343"/>
                      <a:pt x="2102" y="2579"/>
                      <a:pt x="2102" y="1656"/>
                    </a:cubicBezTo>
                    <a:cubicBezTo>
                      <a:pt x="2102" y="733"/>
                      <a:pt x="1624" y="0"/>
                      <a:pt x="1051" y="0"/>
                    </a:cubicBezTo>
                    <a:close/>
                  </a:path>
                </a:pathLst>
              </a:custGeom>
              <a:solidFill>
                <a:srgbClr val="F19D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7"/>
              <p:cNvSpPr/>
              <p:nvPr/>
            </p:nvSpPr>
            <p:spPr>
              <a:xfrm>
                <a:off x="1709869" y="3701108"/>
                <a:ext cx="42056" cy="6523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312" extrusionOk="0">
                    <a:moveTo>
                      <a:pt x="1051" y="0"/>
                    </a:moveTo>
                    <a:cubicBezTo>
                      <a:pt x="478" y="0"/>
                      <a:pt x="0" y="733"/>
                      <a:pt x="0" y="1656"/>
                    </a:cubicBezTo>
                    <a:cubicBezTo>
                      <a:pt x="0" y="2579"/>
                      <a:pt x="478" y="3311"/>
                      <a:pt x="1051" y="3311"/>
                    </a:cubicBezTo>
                    <a:cubicBezTo>
                      <a:pt x="1624" y="3311"/>
                      <a:pt x="2102" y="2579"/>
                      <a:pt x="2102" y="1656"/>
                    </a:cubicBezTo>
                    <a:cubicBezTo>
                      <a:pt x="2102" y="733"/>
                      <a:pt x="1624" y="0"/>
                      <a:pt x="1051" y="0"/>
                    </a:cubicBezTo>
                    <a:close/>
                  </a:path>
                </a:pathLst>
              </a:custGeom>
              <a:solidFill>
                <a:srgbClr val="F19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7"/>
              <p:cNvSpPr/>
              <p:nvPr/>
            </p:nvSpPr>
            <p:spPr>
              <a:xfrm>
                <a:off x="1710509" y="3701739"/>
                <a:ext cx="40775" cy="6460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80" extrusionOk="0">
                    <a:moveTo>
                      <a:pt x="1019" y="0"/>
                    </a:moveTo>
                    <a:cubicBezTo>
                      <a:pt x="446" y="0"/>
                      <a:pt x="0" y="732"/>
                      <a:pt x="0" y="1624"/>
                    </a:cubicBezTo>
                    <a:cubicBezTo>
                      <a:pt x="0" y="2547"/>
                      <a:pt x="446" y="3279"/>
                      <a:pt x="1019" y="3279"/>
                    </a:cubicBezTo>
                    <a:cubicBezTo>
                      <a:pt x="1592" y="3279"/>
                      <a:pt x="2038" y="2547"/>
                      <a:pt x="2038" y="1624"/>
                    </a:cubicBezTo>
                    <a:cubicBezTo>
                      <a:pt x="2038" y="732"/>
                      <a:pt x="1592" y="0"/>
                      <a:pt x="1019" y="0"/>
                    </a:cubicBezTo>
                    <a:close/>
                  </a:path>
                </a:pathLst>
              </a:custGeom>
              <a:solidFill>
                <a:srgbClr val="F19C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7"/>
              <p:cNvSpPr/>
              <p:nvPr/>
            </p:nvSpPr>
            <p:spPr>
              <a:xfrm>
                <a:off x="1710509" y="3701739"/>
                <a:ext cx="40775" cy="6397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48" extrusionOk="0">
                    <a:moveTo>
                      <a:pt x="1019" y="0"/>
                    </a:moveTo>
                    <a:cubicBezTo>
                      <a:pt x="446" y="0"/>
                      <a:pt x="0" y="732"/>
                      <a:pt x="0" y="1624"/>
                    </a:cubicBezTo>
                    <a:cubicBezTo>
                      <a:pt x="0" y="2515"/>
                      <a:pt x="446" y="3247"/>
                      <a:pt x="1019" y="3247"/>
                    </a:cubicBezTo>
                    <a:cubicBezTo>
                      <a:pt x="1592" y="3247"/>
                      <a:pt x="2038" y="2515"/>
                      <a:pt x="2038" y="1624"/>
                    </a:cubicBezTo>
                    <a:cubicBezTo>
                      <a:pt x="2038" y="732"/>
                      <a:pt x="1592" y="0"/>
                      <a:pt x="1019" y="0"/>
                    </a:cubicBezTo>
                    <a:close/>
                  </a:path>
                </a:pathLst>
              </a:custGeom>
              <a:solidFill>
                <a:srgbClr val="F19B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7"/>
              <p:cNvSpPr/>
              <p:nvPr/>
            </p:nvSpPr>
            <p:spPr>
              <a:xfrm>
                <a:off x="1710509" y="3702369"/>
                <a:ext cx="4077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184" extrusionOk="0">
                    <a:moveTo>
                      <a:pt x="1019" y="0"/>
                    </a:moveTo>
                    <a:cubicBezTo>
                      <a:pt x="446" y="0"/>
                      <a:pt x="0" y="700"/>
                      <a:pt x="0" y="1592"/>
                    </a:cubicBezTo>
                    <a:cubicBezTo>
                      <a:pt x="0" y="2483"/>
                      <a:pt x="446" y="3184"/>
                      <a:pt x="1019" y="3184"/>
                    </a:cubicBezTo>
                    <a:cubicBezTo>
                      <a:pt x="1560" y="3184"/>
                      <a:pt x="2038" y="2483"/>
                      <a:pt x="2038" y="1592"/>
                    </a:cubicBezTo>
                    <a:cubicBezTo>
                      <a:pt x="2038" y="700"/>
                      <a:pt x="1560" y="0"/>
                      <a:pt x="1019" y="0"/>
                    </a:cubicBezTo>
                    <a:close/>
                  </a:path>
                </a:pathLst>
              </a:custGeom>
              <a:solidFill>
                <a:srgbClr val="F19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7"/>
              <p:cNvSpPr/>
              <p:nvPr/>
            </p:nvSpPr>
            <p:spPr>
              <a:xfrm>
                <a:off x="1711149" y="3702369"/>
                <a:ext cx="3949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184" extrusionOk="0">
                    <a:moveTo>
                      <a:pt x="987" y="0"/>
                    </a:moveTo>
                    <a:cubicBezTo>
                      <a:pt x="446" y="0"/>
                      <a:pt x="0" y="732"/>
                      <a:pt x="0" y="1592"/>
                    </a:cubicBezTo>
                    <a:cubicBezTo>
                      <a:pt x="0" y="2483"/>
                      <a:pt x="446" y="3184"/>
                      <a:pt x="987" y="3184"/>
                    </a:cubicBezTo>
                    <a:cubicBezTo>
                      <a:pt x="1528" y="3184"/>
                      <a:pt x="1974" y="2483"/>
                      <a:pt x="1974" y="1592"/>
                    </a:cubicBezTo>
                    <a:cubicBezTo>
                      <a:pt x="1974" y="732"/>
                      <a:pt x="1528" y="0"/>
                      <a:pt x="987" y="0"/>
                    </a:cubicBezTo>
                    <a:close/>
                  </a:path>
                </a:pathLst>
              </a:custGeom>
              <a:solidFill>
                <a:srgbClr val="F19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7"/>
              <p:cNvSpPr/>
              <p:nvPr/>
            </p:nvSpPr>
            <p:spPr>
              <a:xfrm>
                <a:off x="1711149" y="3702980"/>
                <a:ext cx="39495" cy="6147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121" extrusionOk="0">
                    <a:moveTo>
                      <a:pt x="987" y="1"/>
                    </a:moveTo>
                    <a:cubicBezTo>
                      <a:pt x="446" y="1"/>
                      <a:pt x="0" y="701"/>
                      <a:pt x="0" y="1561"/>
                    </a:cubicBezTo>
                    <a:cubicBezTo>
                      <a:pt x="0" y="2420"/>
                      <a:pt x="446" y="3121"/>
                      <a:pt x="987" y="3121"/>
                    </a:cubicBezTo>
                    <a:cubicBezTo>
                      <a:pt x="1528" y="3121"/>
                      <a:pt x="1974" y="2420"/>
                      <a:pt x="1974" y="1561"/>
                    </a:cubicBezTo>
                    <a:cubicBezTo>
                      <a:pt x="1974" y="701"/>
                      <a:pt x="1528" y="1"/>
                      <a:pt x="987" y="1"/>
                    </a:cubicBezTo>
                    <a:close/>
                  </a:path>
                </a:pathLst>
              </a:custGeom>
              <a:solidFill>
                <a:srgbClr val="F09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7"/>
              <p:cNvSpPr/>
              <p:nvPr/>
            </p:nvSpPr>
            <p:spPr>
              <a:xfrm>
                <a:off x="1711149" y="3703610"/>
                <a:ext cx="39495" cy="6084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089" extrusionOk="0">
                    <a:moveTo>
                      <a:pt x="987" y="1"/>
                    </a:moveTo>
                    <a:cubicBezTo>
                      <a:pt x="446" y="1"/>
                      <a:pt x="0" y="669"/>
                      <a:pt x="0" y="1529"/>
                    </a:cubicBezTo>
                    <a:cubicBezTo>
                      <a:pt x="0" y="2388"/>
                      <a:pt x="446" y="3089"/>
                      <a:pt x="987" y="3089"/>
                    </a:cubicBezTo>
                    <a:cubicBezTo>
                      <a:pt x="1528" y="3089"/>
                      <a:pt x="1974" y="2388"/>
                      <a:pt x="1974" y="1529"/>
                    </a:cubicBezTo>
                    <a:cubicBezTo>
                      <a:pt x="1974" y="669"/>
                      <a:pt x="1528" y="1"/>
                      <a:pt x="987" y="1"/>
                    </a:cubicBezTo>
                    <a:close/>
                  </a:path>
                </a:pathLst>
              </a:custGeom>
              <a:solidFill>
                <a:srgbClr val="F097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7"/>
              <p:cNvSpPr/>
              <p:nvPr/>
            </p:nvSpPr>
            <p:spPr>
              <a:xfrm>
                <a:off x="1711770" y="3703610"/>
                <a:ext cx="38254" cy="6021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057" extrusionOk="0">
                    <a:moveTo>
                      <a:pt x="956" y="1"/>
                    </a:moveTo>
                    <a:cubicBezTo>
                      <a:pt x="415" y="1"/>
                      <a:pt x="1" y="701"/>
                      <a:pt x="1" y="1529"/>
                    </a:cubicBezTo>
                    <a:cubicBezTo>
                      <a:pt x="1" y="2388"/>
                      <a:pt x="415" y="3057"/>
                      <a:pt x="956" y="3057"/>
                    </a:cubicBezTo>
                    <a:cubicBezTo>
                      <a:pt x="1497" y="3057"/>
                      <a:pt x="1911" y="2388"/>
                      <a:pt x="1911" y="1529"/>
                    </a:cubicBezTo>
                    <a:cubicBezTo>
                      <a:pt x="1911" y="701"/>
                      <a:pt x="1497" y="1"/>
                      <a:pt x="956" y="1"/>
                    </a:cubicBezTo>
                    <a:close/>
                  </a:path>
                </a:pathLst>
              </a:custGeom>
              <a:solidFill>
                <a:srgbClr val="F097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7"/>
              <p:cNvSpPr/>
              <p:nvPr/>
            </p:nvSpPr>
            <p:spPr>
              <a:xfrm>
                <a:off x="1711770" y="3704240"/>
                <a:ext cx="38254" cy="5958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025" extrusionOk="0">
                    <a:moveTo>
                      <a:pt x="956" y="1"/>
                    </a:moveTo>
                    <a:cubicBezTo>
                      <a:pt x="415" y="1"/>
                      <a:pt x="1" y="669"/>
                      <a:pt x="1" y="1497"/>
                    </a:cubicBezTo>
                    <a:cubicBezTo>
                      <a:pt x="1" y="2325"/>
                      <a:pt x="415" y="3025"/>
                      <a:pt x="956" y="3025"/>
                    </a:cubicBezTo>
                    <a:cubicBezTo>
                      <a:pt x="1465" y="3025"/>
                      <a:pt x="1911" y="2325"/>
                      <a:pt x="1911" y="1497"/>
                    </a:cubicBezTo>
                    <a:cubicBezTo>
                      <a:pt x="1911" y="669"/>
                      <a:pt x="1465" y="1"/>
                      <a:pt x="956" y="1"/>
                    </a:cubicBezTo>
                    <a:close/>
                  </a:path>
                </a:pathLst>
              </a:custGeom>
              <a:solidFill>
                <a:srgbClr val="F096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7"/>
              <p:cNvSpPr/>
              <p:nvPr/>
            </p:nvSpPr>
            <p:spPr>
              <a:xfrm>
                <a:off x="1711770" y="3704240"/>
                <a:ext cx="37614" cy="58974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994" extrusionOk="0">
                    <a:moveTo>
                      <a:pt x="956" y="1"/>
                    </a:moveTo>
                    <a:cubicBezTo>
                      <a:pt x="447" y="1"/>
                      <a:pt x="1" y="669"/>
                      <a:pt x="1" y="1497"/>
                    </a:cubicBezTo>
                    <a:cubicBezTo>
                      <a:pt x="1" y="2325"/>
                      <a:pt x="447" y="2993"/>
                      <a:pt x="956" y="2993"/>
                    </a:cubicBezTo>
                    <a:cubicBezTo>
                      <a:pt x="1465" y="2993"/>
                      <a:pt x="1879" y="2325"/>
                      <a:pt x="1879" y="1497"/>
                    </a:cubicBezTo>
                    <a:cubicBezTo>
                      <a:pt x="1879" y="669"/>
                      <a:pt x="1465" y="1"/>
                      <a:pt x="956" y="1"/>
                    </a:cubicBezTo>
                    <a:close/>
                  </a:path>
                </a:pathLst>
              </a:custGeom>
              <a:solidFill>
                <a:srgbClr val="F09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7"/>
              <p:cNvSpPr/>
              <p:nvPr/>
            </p:nvSpPr>
            <p:spPr>
              <a:xfrm>
                <a:off x="1712410" y="3704871"/>
                <a:ext cx="36974" cy="5771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930" extrusionOk="0">
                    <a:moveTo>
                      <a:pt x="924" y="0"/>
                    </a:moveTo>
                    <a:cubicBezTo>
                      <a:pt x="415" y="0"/>
                      <a:pt x="1" y="669"/>
                      <a:pt x="1" y="1465"/>
                    </a:cubicBezTo>
                    <a:cubicBezTo>
                      <a:pt x="1" y="2293"/>
                      <a:pt x="415" y="2929"/>
                      <a:pt x="924" y="2929"/>
                    </a:cubicBezTo>
                    <a:cubicBezTo>
                      <a:pt x="1433" y="2929"/>
                      <a:pt x="1847" y="2293"/>
                      <a:pt x="1847" y="1465"/>
                    </a:cubicBezTo>
                    <a:cubicBezTo>
                      <a:pt x="1847" y="669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4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7"/>
              <p:cNvSpPr/>
              <p:nvPr/>
            </p:nvSpPr>
            <p:spPr>
              <a:xfrm>
                <a:off x="1712410" y="3704871"/>
                <a:ext cx="36974" cy="5771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930" extrusionOk="0">
                    <a:moveTo>
                      <a:pt x="924" y="0"/>
                    </a:moveTo>
                    <a:cubicBezTo>
                      <a:pt x="415" y="0"/>
                      <a:pt x="1" y="669"/>
                      <a:pt x="1" y="1465"/>
                    </a:cubicBezTo>
                    <a:cubicBezTo>
                      <a:pt x="1" y="2261"/>
                      <a:pt x="415" y="2929"/>
                      <a:pt x="924" y="2929"/>
                    </a:cubicBezTo>
                    <a:cubicBezTo>
                      <a:pt x="1433" y="2929"/>
                      <a:pt x="1847" y="2261"/>
                      <a:pt x="1847" y="1465"/>
                    </a:cubicBezTo>
                    <a:cubicBezTo>
                      <a:pt x="1847" y="669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7"/>
              <p:cNvSpPr/>
              <p:nvPr/>
            </p:nvSpPr>
            <p:spPr>
              <a:xfrm>
                <a:off x="1712410" y="3705501"/>
                <a:ext cx="36334" cy="5645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66" extrusionOk="0">
                    <a:moveTo>
                      <a:pt x="924" y="0"/>
                    </a:moveTo>
                    <a:cubicBezTo>
                      <a:pt x="415" y="0"/>
                      <a:pt x="1" y="637"/>
                      <a:pt x="1" y="1433"/>
                    </a:cubicBezTo>
                    <a:cubicBezTo>
                      <a:pt x="1" y="2229"/>
                      <a:pt x="415" y="2865"/>
                      <a:pt x="924" y="2865"/>
                    </a:cubicBezTo>
                    <a:cubicBezTo>
                      <a:pt x="1433" y="2865"/>
                      <a:pt x="1815" y="2229"/>
                      <a:pt x="1815" y="1433"/>
                    </a:cubicBezTo>
                    <a:cubicBezTo>
                      <a:pt x="1815" y="637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7"/>
              <p:cNvSpPr/>
              <p:nvPr/>
            </p:nvSpPr>
            <p:spPr>
              <a:xfrm>
                <a:off x="1713050" y="3705501"/>
                <a:ext cx="35693" cy="56453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866" extrusionOk="0">
                    <a:moveTo>
                      <a:pt x="892" y="0"/>
                    </a:moveTo>
                    <a:cubicBezTo>
                      <a:pt x="383" y="0"/>
                      <a:pt x="1" y="637"/>
                      <a:pt x="1" y="1433"/>
                    </a:cubicBezTo>
                    <a:cubicBezTo>
                      <a:pt x="1" y="2229"/>
                      <a:pt x="383" y="2865"/>
                      <a:pt x="892" y="2865"/>
                    </a:cubicBezTo>
                    <a:cubicBezTo>
                      <a:pt x="1370" y="2865"/>
                      <a:pt x="1783" y="2229"/>
                      <a:pt x="1783" y="1433"/>
                    </a:cubicBezTo>
                    <a:cubicBezTo>
                      <a:pt x="1783" y="637"/>
                      <a:pt x="1370" y="0"/>
                      <a:pt x="892" y="0"/>
                    </a:cubicBezTo>
                    <a:close/>
                  </a:path>
                </a:pathLst>
              </a:custGeom>
              <a:solidFill>
                <a:srgbClr val="F09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7"/>
              <p:cNvSpPr/>
              <p:nvPr/>
            </p:nvSpPr>
            <p:spPr>
              <a:xfrm>
                <a:off x="1713050" y="3706131"/>
                <a:ext cx="35693" cy="5519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802" extrusionOk="0">
                    <a:moveTo>
                      <a:pt x="892" y="0"/>
                    </a:moveTo>
                    <a:cubicBezTo>
                      <a:pt x="415" y="0"/>
                      <a:pt x="1" y="637"/>
                      <a:pt x="1" y="1401"/>
                    </a:cubicBezTo>
                    <a:cubicBezTo>
                      <a:pt x="1" y="2165"/>
                      <a:pt x="415" y="2802"/>
                      <a:pt x="892" y="2802"/>
                    </a:cubicBezTo>
                    <a:cubicBezTo>
                      <a:pt x="1370" y="2802"/>
                      <a:pt x="1783" y="2165"/>
                      <a:pt x="1783" y="1401"/>
                    </a:cubicBezTo>
                    <a:cubicBezTo>
                      <a:pt x="1783" y="637"/>
                      <a:pt x="1370" y="0"/>
                      <a:pt x="892" y="0"/>
                    </a:cubicBezTo>
                    <a:close/>
                  </a:path>
                </a:pathLst>
              </a:custGeom>
              <a:solidFill>
                <a:srgbClr val="F091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7"/>
              <p:cNvSpPr/>
              <p:nvPr/>
            </p:nvSpPr>
            <p:spPr>
              <a:xfrm>
                <a:off x="1713690" y="3706742"/>
                <a:ext cx="34413" cy="54582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771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70"/>
                    </a:cubicBezTo>
                    <a:cubicBezTo>
                      <a:pt x="0" y="2134"/>
                      <a:pt x="383" y="2771"/>
                      <a:pt x="860" y="2771"/>
                    </a:cubicBezTo>
                    <a:cubicBezTo>
                      <a:pt x="1338" y="2771"/>
                      <a:pt x="1720" y="2134"/>
                      <a:pt x="1720" y="1370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9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7"/>
              <p:cNvSpPr/>
              <p:nvPr/>
            </p:nvSpPr>
            <p:spPr>
              <a:xfrm>
                <a:off x="1713690" y="3706742"/>
                <a:ext cx="34413" cy="53951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739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70"/>
                    </a:cubicBezTo>
                    <a:cubicBezTo>
                      <a:pt x="0" y="2134"/>
                      <a:pt x="383" y="2739"/>
                      <a:pt x="860" y="2739"/>
                    </a:cubicBezTo>
                    <a:cubicBezTo>
                      <a:pt x="1338" y="2739"/>
                      <a:pt x="1720" y="2134"/>
                      <a:pt x="1720" y="1370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8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7"/>
              <p:cNvSpPr/>
              <p:nvPr/>
            </p:nvSpPr>
            <p:spPr>
              <a:xfrm>
                <a:off x="1713690" y="3707372"/>
                <a:ext cx="34413" cy="52691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675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38"/>
                    </a:cubicBezTo>
                    <a:cubicBezTo>
                      <a:pt x="0" y="2102"/>
                      <a:pt x="383" y="2675"/>
                      <a:pt x="860" y="2675"/>
                    </a:cubicBezTo>
                    <a:cubicBezTo>
                      <a:pt x="1338" y="2675"/>
                      <a:pt x="1720" y="2102"/>
                      <a:pt x="1720" y="1338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7"/>
              <p:cNvSpPr/>
              <p:nvPr/>
            </p:nvSpPr>
            <p:spPr>
              <a:xfrm>
                <a:off x="1714331" y="3707372"/>
                <a:ext cx="33132" cy="526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75" extrusionOk="0">
                    <a:moveTo>
                      <a:pt x="828" y="1"/>
                    </a:moveTo>
                    <a:cubicBezTo>
                      <a:pt x="351" y="1"/>
                      <a:pt x="0" y="606"/>
                      <a:pt x="0" y="1338"/>
                    </a:cubicBezTo>
                    <a:cubicBezTo>
                      <a:pt x="0" y="2070"/>
                      <a:pt x="351" y="2675"/>
                      <a:pt x="828" y="2675"/>
                    </a:cubicBezTo>
                    <a:cubicBezTo>
                      <a:pt x="1306" y="2675"/>
                      <a:pt x="1656" y="2070"/>
                      <a:pt x="1656" y="1338"/>
                    </a:cubicBezTo>
                    <a:cubicBezTo>
                      <a:pt x="1656" y="606"/>
                      <a:pt x="1306" y="1"/>
                      <a:pt x="828" y="1"/>
                    </a:cubicBezTo>
                    <a:close/>
                  </a:path>
                </a:pathLst>
              </a:custGeom>
              <a:solidFill>
                <a:srgbClr val="EF8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7"/>
              <p:cNvSpPr/>
              <p:nvPr/>
            </p:nvSpPr>
            <p:spPr>
              <a:xfrm>
                <a:off x="1714331" y="3708002"/>
                <a:ext cx="33132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12" extrusionOk="0">
                    <a:moveTo>
                      <a:pt x="828" y="1"/>
                    </a:moveTo>
                    <a:cubicBezTo>
                      <a:pt x="382" y="1"/>
                      <a:pt x="0" y="574"/>
                      <a:pt x="0" y="1306"/>
                    </a:cubicBezTo>
                    <a:cubicBezTo>
                      <a:pt x="0" y="2038"/>
                      <a:pt x="382" y="2611"/>
                      <a:pt x="828" y="2611"/>
                    </a:cubicBezTo>
                    <a:cubicBezTo>
                      <a:pt x="1274" y="2611"/>
                      <a:pt x="1656" y="2038"/>
                      <a:pt x="1656" y="1306"/>
                    </a:cubicBezTo>
                    <a:cubicBezTo>
                      <a:pt x="1656" y="574"/>
                      <a:pt x="1274" y="1"/>
                      <a:pt x="828" y="1"/>
                    </a:cubicBezTo>
                    <a:close/>
                  </a:path>
                </a:pathLst>
              </a:custGeom>
              <a:solidFill>
                <a:srgbClr val="EF8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7"/>
              <p:cNvSpPr/>
              <p:nvPr/>
            </p:nvSpPr>
            <p:spPr>
              <a:xfrm>
                <a:off x="1714331" y="3708002"/>
                <a:ext cx="33132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12" extrusionOk="0">
                    <a:moveTo>
                      <a:pt x="828" y="1"/>
                    </a:moveTo>
                    <a:cubicBezTo>
                      <a:pt x="382" y="1"/>
                      <a:pt x="0" y="605"/>
                      <a:pt x="0" y="1306"/>
                    </a:cubicBezTo>
                    <a:cubicBezTo>
                      <a:pt x="0" y="2038"/>
                      <a:pt x="382" y="2611"/>
                      <a:pt x="828" y="2611"/>
                    </a:cubicBezTo>
                    <a:cubicBezTo>
                      <a:pt x="1274" y="2611"/>
                      <a:pt x="1656" y="2038"/>
                      <a:pt x="1656" y="1306"/>
                    </a:cubicBezTo>
                    <a:cubicBezTo>
                      <a:pt x="1656" y="605"/>
                      <a:pt x="1274" y="1"/>
                      <a:pt x="828" y="1"/>
                    </a:cubicBezTo>
                    <a:close/>
                  </a:path>
                </a:pathLst>
              </a:custGeom>
              <a:solidFill>
                <a:srgbClr val="EF8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7"/>
              <p:cNvSpPr/>
              <p:nvPr/>
            </p:nvSpPr>
            <p:spPr>
              <a:xfrm>
                <a:off x="1714971" y="3708633"/>
                <a:ext cx="31852" cy="5018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548" extrusionOk="0">
                    <a:moveTo>
                      <a:pt x="796" y="0"/>
                    </a:moveTo>
                    <a:cubicBezTo>
                      <a:pt x="350" y="0"/>
                      <a:pt x="0" y="573"/>
                      <a:pt x="0" y="1274"/>
                    </a:cubicBezTo>
                    <a:cubicBezTo>
                      <a:pt x="0" y="1974"/>
                      <a:pt x="350" y="2547"/>
                      <a:pt x="796" y="2547"/>
                    </a:cubicBezTo>
                    <a:cubicBezTo>
                      <a:pt x="1242" y="2547"/>
                      <a:pt x="1592" y="1974"/>
                      <a:pt x="1592" y="1274"/>
                    </a:cubicBezTo>
                    <a:cubicBezTo>
                      <a:pt x="1592" y="573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7"/>
              <p:cNvSpPr/>
              <p:nvPr/>
            </p:nvSpPr>
            <p:spPr>
              <a:xfrm>
                <a:off x="1714971" y="3709263"/>
                <a:ext cx="31852" cy="4955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516" extrusionOk="0">
                    <a:moveTo>
                      <a:pt x="796" y="0"/>
                    </a:moveTo>
                    <a:cubicBezTo>
                      <a:pt x="350" y="0"/>
                      <a:pt x="0" y="541"/>
                      <a:pt x="0" y="1242"/>
                    </a:cubicBezTo>
                    <a:cubicBezTo>
                      <a:pt x="0" y="1942"/>
                      <a:pt x="350" y="2515"/>
                      <a:pt x="796" y="2515"/>
                    </a:cubicBezTo>
                    <a:cubicBezTo>
                      <a:pt x="1242" y="2515"/>
                      <a:pt x="1592" y="1942"/>
                      <a:pt x="1592" y="1242"/>
                    </a:cubicBezTo>
                    <a:cubicBezTo>
                      <a:pt x="1592" y="541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7"/>
              <p:cNvSpPr/>
              <p:nvPr/>
            </p:nvSpPr>
            <p:spPr>
              <a:xfrm>
                <a:off x="1714971" y="3709263"/>
                <a:ext cx="31852" cy="4892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484" extrusionOk="0">
                    <a:moveTo>
                      <a:pt x="796" y="0"/>
                    </a:moveTo>
                    <a:cubicBezTo>
                      <a:pt x="350" y="0"/>
                      <a:pt x="0" y="573"/>
                      <a:pt x="0" y="1242"/>
                    </a:cubicBezTo>
                    <a:cubicBezTo>
                      <a:pt x="0" y="1942"/>
                      <a:pt x="350" y="2483"/>
                      <a:pt x="796" y="2483"/>
                    </a:cubicBezTo>
                    <a:cubicBezTo>
                      <a:pt x="1242" y="2483"/>
                      <a:pt x="1592" y="1942"/>
                      <a:pt x="1592" y="1242"/>
                    </a:cubicBezTo>
                    <a:cubicBezTo>
                      <a:pt x="1592" y="573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7"/>
              <p:cNvSpPr/>
              <p:nvPr/>
            </p:nvSpPr>
            <p:spPr>
              <a:xfrm>
                <a:off x="1715591" y="3709893"/>
                <a:ext cx="30611" cy="4829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452" extrusionOk="0">
                    <a:moveTo>
                      <a:pt x="765" y="0"/>
                    </a:moveTo>
                    <a:cubicBezTo>
                      <a:pt x="351" y="0"/>
                      <a:pt x="1" y="541"/>
                      <a:pt x="1" y="1210"/>
                    </a:cubicBezTo>
                    <a:cubicBezTo>
                      <a:pt x="1" y="1878"/>
                      <a:pt x="351" y="2451"/>
                      <a:pt x="765" y="2451"/>
                    </a:cubicBezTo>
                    <a:cubicBezTo>
                      <a:pt x="1179" y="2451"/>
                      <a:pt x="1529" y="1878"/>
                      <a:pt x="1529" y="1210"/>
                    </a:cubicBezTo>
                    <a:cubicBezTo>
                      <a:pt x="1529" y="541"/>
                      <a:pt x="1179" y="0"/>
                      <a:pt x="765" y="0"/>
                    </a:cubicBezTo>
                    <a:close/>
                  </a:path>
                </a:pathLst>
              </a:custGeom>
              <a:solidFill>
                <a:srgbClr val="EF8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7"/>
              <p:cNvSpPr/>
              <p:nvPr/>
            </p:nvSpPr>
            <p:spPr>
              <a:xfrm>
                <a:off x="1715591" y="3709893"/>
                <a:ext cx="30611" cy="4766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420" extrusionOk="0">
                    <a:moveTo>
                      <a:pt x="765" y="0"/>
                    </a:moveTo>
                    <a:cubicBezTo>
                      <a:pt x="351" y="0"/>
                      <a:pt x="1" y="541"/>
                      <a:pt x="1" y="1210"/>
                    </a:cubicBezTo>
                    <a:cubicBezTo>
                      <a:pt x="1" y="1878"/>
                      <a:pt x="351" y="2420"/>
                      <a:pt x="765" y="2420"/>
                    </a:cubicBezTo>
                    <a:cubicBezTo>
                      <a:pt x="1179" y="2420"/>
                      <a:pt x="1529" y="1878"/>
                      <a:pt x="1529" y="1210"/>
                    </a:cubicBezTo>
                    <a:cubicBezTo>
                      <a:pt x="1529" y="541"/>
                      <a:pt x="1179" y="0"/>
                      <a:pt x="765" y="0"/>
                    </a:cubicBezTo>
                    <a:close/>
                  </a:path>
                </a:pathLst>
              </a:custGeom>
              <a:solidFill>
                <a:srgbClr val="EE8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7"/>
              <p:cNvSpPr/>
              <p:nvPr/>
            </p:nvSpPr>
            <p:spPr>
              <a:xfrm>
                <a:off x="1715591" y="3710504"/>
                <a:ext cx="29971" cy="46427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357" extrusionOk="0">
                    <a:moveTo>
                      <a:pt x="765" y="1"/>
                    </a:moveTo>
                    <a:cubicBezTo>
                      <a:pt x="351" y="1"/>
                      <a:pt x="1" y="542"/>
                      <a:pt x="1" y="1179"/>
                    </a:cubicBezTo>
                    <a:cubicBezTo>
                      <a:pt x="1" y="1847"/>
                      <a:pt x="351" y="2357"/>
                      <a:pt x="765" y="2357"/>
                    </a:cubicBezTo>
                    <a:cubicBezTo>
                      <a:pt x="1179" y="2357"/>
                      <a:pt x="1497" y="1847"/>
                      <a:pt x="1497" y="1179"/>
                    </a:cubicBezTo>
                    <a:cubicBezTo>
                      <a:pt x="1497" y="542"/>
                      <a:pt x="1179" y="1"/>
                      <a:pt x="765" y="1"/>
                    </a:cubicBezTo>
                    <a:close/>
                  </a:path>
                </a:pathLst>
              </a:custGeom>
              <a:solidFill>
                <a:srgbClr val="EE8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7"/>
              <p:cNvSpPr/>
              <p:nvPr/>
            </p:nvSpPr>
            <p:spPr>
              <a:xfrm>
                <a:off x="1716231" y="3710504"/>
                <a:ext cx="29331" cy="4642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357" extrusionOk="0">
                    <a:moveTo>
                      <a:pt x="733" y="1"/>
                    </a:moveTo>
                    <a:cubicBezTo>
                      <a:pt x="319" y="1"/>
                      <a:pt x="1" y="542"/>
                      <a:pt x="1" y="1179"/>
                    </a:cubicBezTo>
                    <a:cubicBezTo>
                      <a:pt x="1" y="1816"/>
                      <a:pt x="319" y="2357"/>
                      <a:pt x="733" y="2357"/>
                    </a:cubicBezTo>
                    <a:cubicBezTo>
                      <a:pt x="1147" y="2357"/>
                      <a:pt x="1465" y="1816"/>
                      <a:pt x="1465" y="1179"/>
                    </a:cubicBezTo>
                    <a:cubicBezTo>
                      <a:pt x="1465" y="542"/>
                      <a:pt x="1147" y="1"/>
                      <a:pt x="733" y="1"/>
                    </a:cubicBezTo>
                    <a:close/>
                  </a:path>
                </a:pathLst>
              </a:custGeom>
              <a:solidFill>
                <a:srgbClr val="EE86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7"/>
              <p:cNvSpPr/>
              <p:nvPr/>
            </p:nvSpPr>
            <p:spPr>
              <a:xfrm>
                <a:off x="1716231" y="3711134"/>
                <a:ext cx="29331" cy="451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293" extrusionOk="0">
                    <a:moveTo>
                      <a:pt x="733" y="1"/>
                    </a:moveTo>
                    <a:cubicBezTo>
                      <a:pt x="319" y="1"/>
                      <a:pt x="1" y="510"/>
                      <a:pt x="1" y="1147"/>
                    </a:cubicBezTo>
                    <a:cubicBezTo>
                      <a:pt x="1" y="1784"/>
                      <a:pt x="319" y="2293"/>
                      <a:pt x="733" y="2293"/>
                    </a:cubicBezTo>
                    <a:cubicBezTo>
                      <a:pt x="1147" y="2293"/>
                      <a:pt x="1465" y="1784"/>
                      <a:pt x="1465" y="1147"/>
                    </a:cubicBezTo>
                    <a:cubicBezTo>
                      <a:pt x="1465" y="510"/>
                      <a:pt x="1147" y="1"/>
                      <a:pt x="733" y="1"/>
                    </a:cubicBezTo>
                    <a:close/>
                  </a:path>
                </a:pathLst>
              </a:custGeom>
              <a:solidFill>
                <a:srgbClr val="EE85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7"/>
              <p:cNvSpPr/>
              <p:nvPr/>
            </p:nvSpPr>
            <p:spPr>
              <a:xfrm>
                <a:off x="1716871" y="3711765"/>
                <a:ext cx="28051" cy="44536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61" extrusionOk="0">
                    <a:moveTo>
                      <a:pt x="701" y="1"/>
                    </a:moveTo>
                    <a:cubicBezTo>
                      <a:pt x="319" y="1"/>
                      <a:pt x="1" y="478"/>
                      <a:pt x="1" y="1115"/>
                    </a:cubicBezTo>
                    <a:cubicBezTo>
                      <a:pt x="1" y="1752"/>
                      <a:pt x="319" y="2261"/>
                      <a:pt x="701" y="2261"/>
                    </a:cubicBezTo>
                    <a:cubicBezTo>
                      <a:pt x="1083" y="2261"/>
                      <a:pt x="1401" y="1752"/>
                      <a:pt x="1401" y="1115"/>
                    </a:cubicBezTo>
                    <a:cubicBezTo>
                      <a:pt x="1401" y="478"/>
                      <a:pt x="1083" y="1"/>
                      <a:pt x="701" y="1"/>
                    </a:cubicBezTo>
                    <a:close/>
                  </a:path>
                </a:pathLst>
              </a:custGeom>
              <a:solidFill>
                <a:srgbClr val="EE84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7"/>
              <p:cNvSpPr/>
              <p:nvPr/>
            </p:nvSpPr>
            <p:spPr>
              <a:xfrm>
                <a:off x="1716871" y="3711765"/>
                <a:ext cx="28051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30" extrusionOk="0">
                    <a:moveTo>
                      <a:pt x="701" y="1"/>
                    </a:moveTo>
                    <a:cubicBezTo>
                      <a:pt x="319" y="1"/>
                      <a:pt x="1" y="510"/>
                      <a:pt x="1" y="1115"/>
                    </a:cubicBezTo>
                    <a:cubicBezTo>
                      <a:pt x="1" y="1720"/>
                      <a:pt x="319" y="2229"/>
                      <a:pt x="701" y="2229"/>
                    </a:cubicBezTo>
                    <a:cubicBezTo>
                      <a:pt x="1083" y="2229"/>
                      <a:pt x="1401" y="1720"/>
                      <a:pt x="1401" y="1115"/>
                    </a:cubicBezTo>
                    <a:cubicBezTo>
                      <a:pt x="1401" y="510"/>
                      <a:pt x="1083" y="1"/>
                      <a:pt x="701" y="1"/>
                    </a:cubicBezTo>
                    <a:close/>
                  </a:path>
                </a:pathLst>
              </a:custGeom>
              <a:solidFill>
                <a:srgbClr val="EE8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7"/>
              <p:cNvSpPr/>
              <p:nvPr/>
            </p:nvSpPr>
            <p:spPr>
              <a:xfrm>
                <a:off x="1716871" y="3712395"/>
                <a:ext cx="28051" cy="4329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198" extrusionOk="0">
                    <a:moveTo>
                      <a:pt x="701" y="0"/>
                    </a:moveTo>
                    <a:cubicBezTo>
                      <a:pt x="319" y="0"/>
                      <a:pt x="1" y="478"/>
                      <a:pt x="1" y="1083"/>
                    </a:cubicBezTo>
                    <a:cubicBezTo>
                      <a:pt x="1" y="1688"/>
                      <a:pt x="319" y="2197"/>
                      <a:pt x="701" y="2197"/>
                    </a:cubicBezTo>
                    <a:cubicBezTo>
                      <a:pt x="1083" y="2197"/>
                      <a:pt x="1401" y="1688"/>
                      <a:pt x="1401" y="1083"/>
                    </a:cubicBezTo>
                    <a:cubicBezTo>
                      <a:pt x="1401" y="478"/>
                      <a:pt x="1083" y="0"/>
                      <a:pt x="701" y="0"/>
                    </a:cubicBezTo>
                    <a:close/>
                  </a:path>
                </a:pathLst>
              </a:custGeom>
              <a:solidFill>
                <a:srgbClr val="EE8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7"/>
              <p:cNvSpPr/>
              <p:nvPr/>
            </p:nvSpPr>
            <p:spPr>
              <a:xfrm>
                <a:off x="1717512" y="3712395"/>
                <a:ext cx="26770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66" extrusionOk="0">
                    <a:moveTo>
                      <a:pt x="669" y="0"/>
                    </a:moveTo>
                    <a:cubicBezTo>
                      <a:pt x="287" y="0"/>
                      <a:pt x="0" y="478"/>
                      <a:pt x="0" y="1083"/>
                    </a:cubicBezTo>
                    <a:cubicBezTo>
                      <a:pt x="0" y="1688"/>
                      <a:pt x="287" y="2165"/>
                      <a:pt x="669" y="2165"/>
                    </a:cubicBezTo>
                    <a:cubicBezTo>
                      <a:pt x="1051" y="2165"/>
                      <a:pt x="1338" y="1688"/>
                      <a:pt x="1338" y="1083"/>
                    </a:cubicBezTo>
                    <a:cubicBezTo>
                      <a:pt x="1338" y="478"/>
                      <a:pt x="1051" y="0"/>
                      <a:pt x="669" y="0"/>
                    </a:cubicBezTo>
                    <a:close/>
                  </a:path>
                </a:pathLst>
              </a:custGeom>
              <a:solidFill>
                <a:srgbClr val="EE82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7"/>
              <p:cNvSpPr/>
              <p:nvPr/>
            </p:nvSpPr>
            <p:spPr>
              <a:xfrm>
                <a:off x="1717512" y="3713025"/>
                <a:ext cx="26770" cy="4140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02" extrusionOk="0">
                    <a:moveTo>
                      <a:pt x="669" y="0"/>
                    </a:moveTo>
                    <a:cubicBezTo>
                      <a:pt x="287" y="0"/>
                      <a:pt x="0" y="478"/>
                      <a:pt x="0" y="1051"/>
                    </a:cubicBezTo>
                    <a:cubicBezTo>
                      <a:pt x="0" y="1656"/>
                      <a:pt x="287" y="2101"/>
                      <a:pt x="669" y="2101"/>
                    </a:cubicBezTo>
                    <a:cubicBezTo>
                      <a:pt x="1051" y="2101"/>
                      <a:pt x="1338" y="1656"/>
                      <a:pt x="1338" y="1051"/>
                    </a:cubicBezTo>
                    <a:cubicBezTo>
                      <a:pt x="1338" y="478"/>
                      <a:pt x="1051" y="0"/>
                      <a:pt x="669" y="0"/>
                    </a:cubicBezTo>
                    <a:close/>
                  </a:path>
                </a:pathLst>
              </a:custGeom>
              <a:solidFill>
                <a:srgbClr val="EE81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7"/>
              <p:cNvSpPr/>
              <p:nvPr/>
            </p:nvSpPr>
            <p:spPr>
              <a:xfrm>
                <a:off x="1717512" y="3713025"/>
                <a:ext cx="26770" cy="4140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02" extrusionOk="0">
                    <a:moveTo>
                      <a:pt x="669" y="0"/>
                    </a:moveTo>
                    <a:cubicBezTo>
                      <a:pt x="319" y="0"/>
                      <a:pt x="0" y="478"/>
                      <a:pt x="0" y="1051"/>
                    </a:cubicBezTo>
                    <a:cubicBezTo>
                      <a:pt x="0" y="1624"/>
                      <a:pt x="319" y="2101"/>
                      <a:pt x="669" y="2101"/>
                    </a:cubicBezTo>
                    <a:cubicBezTo>
                      <a:pt x="1019" y="2101"/>
                      <a:pt x="1338" y="1624"/>
                      <a:pt x="1338" y="1051"/>
                    </a:cubicBezTo>
                    <a:cubicBezTo>
                      <a:pt x="1338" y="478"/>
                      <a:pt x="1019" y="0"/>
                      <a:pt x="669" y="0"/>
                    </a:cubicBezTo>
                    <a:close/>
                  </a:path>
                </a:pathLst>
              </a:custGeom>
              <a:solidFill>
                <a:srgbClr val="EE80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7"/>
              <p:cNvSpPr/>
              <p:nvPr/>
            </p:nvSpPr>
            <p:spPr>
              <a:xfrm>
                <a:off x="1718152" y="3713656"/>
                <a:ext cx="25490" cy="40144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38" extrusionOk="0">
                    <a:moveTo>
                      <a:pt x="637" y="0"/>
                    </a:moveTo>
                    <a:cubicBezTo>
                      <a:pt x="287" y="0"/>
                      <a:pt x="0" y="446"/>
                      <a:pt x="0" y="1019"/>
                    </a:cubicBezTo>
                    <a:cubicBezTo>
                      <a:pt x="0" y="1592"/>
                      <a:pt x="287" y="2038"/>
                      <a:pt x="637" y="2038"/>
                    </a:cubicBezTo>
                    <a:cubicBezTo>
                      <a:pt x="987" y="2038"/>
                      <a:pt x="1274" y="1592"/>
                      <a:pt x="1274" y="1019"/>
                    </a:cubicBezTo>
                    <a:cubicBezTo>
                      <a:pt x="1274" y="446"/>
                      <a:pt x="987" y="0"/>
                      <a:pt x="637" y="0"/>
                    </a:cubicBezTo>
                    <a:close/>
                  </a:path>
                </a:pathLst>
              </a:custGeom>
              <a:solidFill>
                <a:srgbClr val="EE7F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7"/>
              <p:cNvSpPr/>
              <p:nvPr/>
            </p:nvSpPr>
            <p:spPr>
              <a:xfrm>
                <a:off x="1718152" y="3713656"/>
                <a:ext cx="25490" cy="40144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38" extrusionOk="0">
                    <a:moveTo>
                      <a:pt x="637" y="0"/>
                    </a:moveTo>
                    <a:cubicBezTo>
                      <a:pt x="287" y="0"/>
                      <a:pt x="0" y="478"/>
                      <a:pt x="0" y="1019"/>
                    </a:cubicBezTo>
                    <a:cubicBezTo>
                      <a:pt x="0" y="1592"/>
                      <a:pt x="287" y="2038"/>
                      <a:pt x="637" y="2038"/>
                    </a:cubicBezTo>
                    <a:cubicBezTo>
                      <a:pt x="987" y="2038"/>
                      <a:pt x="1274" y="1592"/>
                      <a:pt x="1274" y="1019"/>
                    </a:cubicBezTo>
                    <a:cubicBezTo>
                      <a:pt x="1274" y="478"/>
                      <a:pt x="987" y="0"/>
                      <a:pt x="637" y="0"/>
                    </a:cubicBezTo>
                    <a:close/>
                  </a:path>
                </a:pathLst>
              </a:custGeom>
              <a:solidFill>
                <a:srgbClr val="EE7E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7"/>
              <p:cNvSpPr/>
              <p:nvPr/>
            </p:nvSpPr>
            <p:spPr>
              <a:xfrm>
                <a:off x="1718152" y="3714266"/>
                <a:ext cx="25490" cy="3890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975" extrusionOk="0">
                    <a:moveTo>
                      <a:pt x="637" y="1"/>
                    </a:moveTo>
                    <a:cubicBezTo>
                      <a:pt x="287" y="1"/>
                      <a:pt x="0" y="447"/>
                      <a:pt x="0" y="988"/>
                    </a:cubicBezTo>
                    <a:cubicBezTo>
                      <a:pt x="0" y="1529"/>
                      <a:pt x="287" y="1975"/>
                      <a:pt x="637" y="1975"/>
                    </a:cubicBezTo>
                    <a:cubicBezTo>
                      <a:pt x="987" y="1975"/>
                      <a:pt x="1274" y="1529"/>
                      <a:pt x="1274" y="988"/>
                    </a:cubicBezTo>
                    <a:cubicBezTo>
                      <a:pt x="1274" y="447"/>
                      <a:pt x="987" y="1"/>
                      <a:pt x="637" y="1"/>
                    </a:cubicBezTo>
                    <a:close/>
                  </a:path>
                </a:pathLst>
              </a:custGeom>
              <a:solidFill>
                <a:srgbClr val="ED7E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7"/>
              <p:cNvSpPr/>
              <p:nvPr/>
            </p:nvSpPr>
            <p:spPr>
              <a:xfrm>
                <a:off x="1718792" y="3714897"/>
                <a:ext cx="24209" cy="3827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943" extrusionOk="0">
                    <a:moveTo>
                      <a:pt x="605" y="1"/>
                    </a:moveTo>
                    <a:cubicBezTo>
                      <a:pt x="255" y="1"/>
                      <a:pt x="0" y="415"/>
                      <a:pt x="0" y="956"/>
                    </a:cubicBezTo>
                    <a:cubicBezTo>
                      <a:pt x="0" y="1497"/>
                      <a:pt x="255" y="1943"/>
                      <a:pt x="605" y="1943"/>
                    </a:cubicBezTo>
                    <a:cubicBezTo>
                      <a:pt x="955" y="1943"/>
                      <a:pt x="1210" y="1497"/>
                      <a:pt x="1210" y="956"/>
                    </a:cubicBezTo>
                    <a:cubicBezTo>
                      <a:pt x="1210" y="415"/>
                      <a:pt x="955" y="1"/>
                      <a:pt x="605" y="1"/>
                    </a:cubicBezTo>
                    <a:close/>
                  </a:path>
                </a:pathLst>
              </a:custGeom>
              <a:solidFill>
                <a:srgbClr val="ED7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7"/>
              <p:cNvSpPr/>
              <p:nvPr/>
            </p:nvSpPr>
            <p:spPr>
              <a:xfrm>
                <a:off x="1718792" y="3714897"/>
                <a:ext cx="24209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911" extrusionOk="0">
                    <a:moveTo>
                      <a:pt x="605" y="1"/>
                    </a:moveTo>
                    <a:cubicBezTo>
                      <a:pt x="287" y="1"/>
                      <a:pt x="0" y="447"/>
                      <a:pt x="0" y="956"/>
                    </a:cubicBezTo>
                    <a:cubicBezTo>
                      <a:pt x="0" y="1497"/>
                      <a:pt x="287" y="1911"/>
                      <a:pt x="605" y="1911"/>
                    </a:cubicBezTo>
                    <a:cubicBezTo>
                      <a:pt x="923" y="1911"/>
                      <a:pt x="1210" y="1497"/>
                      <a:pt x="1210" y="956"/>
                    </a:cubicBezTo>
                    <a:cubicBezTo>
                      <a:pt x="1210" y="447"/>
                      <a:pt x="923" y="1"/>
                      <a:pt x="605" y="1"/>
                    </a:cubicBezTo>
                    <a:close/>
                  </a:path>
                </a:pathLst>
              </a:custGeom>
              <a:solidFill>
                <a:srgbClr val="ED7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7"/>
              <p:cNvSpPr/>
              <p:nvPr/>
            </p:nvSpPr>
            <p:spPr>
              <a:xfrm>
                <a:off x="1718792" y="3715527"/>
                <a:ext cx="23589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848" extrusionOk="0">
                    <a:moveTo>
                      <a:pt x="605" y="1"/>
                    </a:moveTo>
                    <a:cubicBezTo>
                      <a:pt x="287" y="1"/>
                      <a:pt x="0" y="415"/>
                      <a:pt x="0" y="924"/>
                    </a:cubicBezTo>
                    <a:cubicBezTo>
                      <a:pt x="0" y="1433"/>
                      <a:pt x="287" y="1847"/>
                      <a:pt x="605" y="1847"/>
                    </a:cubicBezTo>
                    <a:cubicBezTo>
                      <a:pt x="923" y="1847"/>
                      <a:pt x="1178" y="1433"/>
                      <a:pt x="1178" y="924"/>
                    </a:cubicBezTo>
                    <a:cubicBezTo>
                      <a:pt x="1178" y="415"/>
                      <a:pt x="923" y="1"/>
                      <a:pt x="605" y="1"/>
                    </a:cubicBezTo>
                    <a:close/>
                  </a:path>
                </a:pathLst>
              </a:custGeom>
              <a:solidFill>
                <a:srgbClr val="ED7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7"/>
              <p:cNvSpPr/>
              <p:nvPr/>
            </p:nvSpPr>
            <p:spPr>
              <a:xfrm>
                <a:off x="1719412" y="3715527"/>
                <a:ext cx="22969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848" extrusionOk="0">
                    <a:moveTo>
                      <a:pt x="574" y="1"/>
                    </a:moveTo>
                    <a:cubicBezTo>
                      <a:pt x="256" y="1"/>
                      <a:pt x="1" y="415"/>
                      <a:pt x="1" y="924"/>
                    </a:cubicBezTo>
                    <a:cubicBezTo>
                      <a:pt x="1" y="1433"/>
                      <a:pt x="256" y="1847"/>
                      <a:pt x="574" y="1847"/>
                    </a:cubicBezTo>
                    <a:cubicBezTo>
                      <a:pt x="892" y="1847"/>
                      <a:pt x="1147" y="1433"/>
                      <a:pt x="1147" y="924"/>
                    </a:cubicBezTo>
                    <a:cubicBezTo>
                      <a:pt x="1147" y="415"/>
                      <a:pt x="892" y="1"/>
                      <a:pt x="574" y="1"/>
                    </a:cubicBezTo>
                    <a:close/>
                  </a:path>
                </a:pathLst>
              </a:custGeom>
              <a:solidFill>
                <a:srgbClr val="ED7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7"/>
              <p:cNvSpPr/>
              <p:nvPr/>
            </p:nvSpPr>
            <p:spPr>
              <a:xfrm>
                <a:off x="1719412" y="3716157"/>
                <a:ext cx="22969" cy="35140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784" extrusionOk="0">
                    <a:moveTo>
                      <a:pt x="574" y="0"/>
                    </a:moveTo>
                    <a:cubicBezTo>
                      <a:pt x="256" y="0"/>
                      <a:pt x="1" y="414"/>
                      <a:pt x="1" y="892"/>
                    </a:cubicBezTo>
                    <a:cubicBezTo>
                      <a:pt x="1" y="1401"/>
                      <a:pt x="256" y="1783"/>
                      <a:pt x="574" y="1783"/>
                    </a:cubicBezTo>
                    <a:cubicBezTo>
                      <a:pt x="892" y="1783"/>
                      <a:pt x="1147" y="1401"/>
                      <a:pt x="1147" y="892"/>
                    </a:cubicBezTo>
                    <a:cubicBezTo>
                      <a:pt x="1147" y="414"/>
                      <a:pt x="892" y="0"/>
                      <a:pt x="574" y="0"/>
                    </a:cubicBezTo>
                    <a:close/>
                  </a:path>
                </a:pathLst>
              </a:custGeom>
              <a:solidFill>
                <a:srgbClr val="ED7A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7"/>
              <p:cNvSpPr/>
              <p:nvPr/>
            </p:nvSpPr>
            <p:spPr>
              <a:xfrm>
                <a:off x="1719412" y="3716157"/>
                <a:ext cx="22328" cy="3514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784" extrusionOk="0">
                    <a:moveTo>
                      <a:pt x="574" y="0"/>
                    </a:moveTo>
                    <a:cubicBezTo>
                      <a:pt x="256" y="0"/>
                      <a:pt x="1" y="414"/>
                      <a:pt x="1" y="892"/>
                    </a:cubicBezTo>
                    <a:cubicBezTo>
                      <a:pt x="1" y="1369"/>
                      <a:pt x="256" y="1783"/>
                      <a:pt x="574" y="1783"/>
                    </a:cubicBezTo>
                    <a:cubicBezTo>
                      <a:pt x="892" y="1783"/>
                      <a:pt x="1115" y="1369"/>
                      <a:pt x="1115" y="892"/>
                    </a:cubicBezTo>
                    <a:cubicBezTo>
                      <a:pt x="1115" y="414"/>
                      <a:pt x="892" y="0"/>
                      <a:pt x="574" y="0"/>
                    </a:cubicBezTo>
                    <a:close/>
                  </a:path>
                </a:pathLst>
              </a:custGeom>
              <a:solidFill>
                <a:srgbClr val="ED79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7"/>
              <p:cNvSpPr/>
              <p:nvPr/>
            </p:nvSpPr>
            <p:spPr>
              <a:xfrm>
                <a:off x="1720053" y="3716788"/>
                <a:ext cx="21688" cy="3388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720" extrusionOk="0">
                    <a:moveTo>
                      <a:pt x="542" y="0"/>
                    </a:moveTo>
                    <a:cubicBezTo>
                      <a:pt x="256" y="0"/>
                      <a:pt x="1" y="382"/>
                      <a:pt x="1" y="860"/>
                    </a:cubicBezTo>
                    <a:cubicBezTo>
                      <a:pt x="1" y="1337"/>
                      <a:pt x="256" y="1719"/>
                      <a:pt x="542" y="1719"/>
                    </a:cubicBezTo>
                    <a:cubicBezTo>
                      <a:pt x="829" y="1719"/>
                      <a:pt x="1083" y="1337"/>
                      <a:pt x="1083" y="860"/>
                    </a:cubicBezTo>
                    <a:cubicBezTo>
                      <a:pt x="1083" y="382"/>
                      <a:pt x="829" y="0"/>
                      <a:pt x="542" y="0"/>
                    </a:cubicBezTo>
                    <a:close/>
                  </a:path>
                </a:pathLst>
              </a:custGeom>
              <a:solidFill>
                <a:srgbClr val="ED78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7"/>
              <p:cNvSpPr/>
              <p:nvPr/>
            </p:nvSpPr>
            <p:spPr>
              <a:xfrm>
                <a:off x="1720053" y="3717418"/>
                <a:ext cx="21688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688" extrusionOk="0">
                    <a:moveTo>
                      <a:pt x="542" y="0"/>
                    </a:moveTo>
                    <a:cubicBezTo>
                      <a:pt x="256" y="0"/>
                      <a:pt x="1" y="350"/>
                      <a:pt x="1" y="828"/>
                    </a:cubicBezTo>
                    <a:cubicBezTo>
                      <a:pt x="1" y="1305"/>
                      <a:pt x="256" y="1687"/>
                      <a:pt x="542" y="1687"/>
                    </a:cubicBezTo>
                    <a:cubicBezTo>
                      <a:pt x="829" y="1687"/>
                      <a:pt x="1083" y="1305"/>
                      <a:pt x="1083" y="828"/>
                    </a:cubicBezTo>
                    <a:cubicBezTo>
                      <a:pt x="1083" y="350"/>
                      <a:pt x="829" y="0"/>
                      <a:pt x="542" y="0"/>
                    </a:cubicBezTo>
                    <a:close/>
                  </a:path>
                </a:pathLst>
              </a:custGeom>
              <a:solidFill>
                <a:srgbClr val="ED77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7"/>
              <p:cNvSpPr/>
              <p:nvPr/>
            </p:nvSpPr>
            <p:spPr>
              <a:xfrm>
                <a:off x="1720693" y="3717418"/>
                <a:ext cx="20408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656" extrusionOk="0">
                    <a:moveTo>
                      <a:pt x="510" y="0"/>
                    </a:moveTo>
                    <a:cubicBezTo>
                      <a:pt x="224" y="0"/>
                      <a:pt x="1" y="382"/>
                      <a:pt x="1" y="828"/>
                    </a:cubicBezTo>
                    <a:cubicBezTo>
                      <a:pt x="1" y="1274"/>
                      <a:pt x="224" y="1656"/>
                      <a:pt x="510" y="1656"/>
                    </a:cubicBezTo>
                    <a:cubicBezTo>
                      <a:pt x="797" y="1656"/>
                      <a:pt x="1019" y="1274"/>
                      <a:pt x="1019" y="828"/>
                    </a:cubicBezTo>
                    <a:cubicBezTo>
                      <a:pt x="1019" y="382"/>
                      <a:pt x="797" y="0"/>
                      <a:pt x="510" y="0"/>
                    </a:cubicBezTo>
                    <a:close/>
                  </a:path>
                </a:pathLst>
              </a:custGeom>
              <a:solidFill>
                <a:srgbClr val="ED76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7"/>
              <p:cNvSpPr/>
              <p:nvPr/>
            </p:nvSpPr>
            <p:spPr>
              <a:xfrm>
                <a:off x="1720693" y="3718029"/>
                <a:ext cx="20408" cy="3200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625" extrusionOk="0">
                    <a:moveTo>
                      <a:pt x="510" y="1"/>
                    </a:moveTo>
                    <a:cubicBezTo>
                      <a:pt x="224" y="1"/>
                      <a:pt x="1" y="351"/>
                      <a:pt x="1" y="797"/>
                    </a:cubicBezTo>
                    <a:cubicBezTo>
                      <a:pt x="1" y="1243"/>
                      <a:pt x="224" y="1625"/>
                      <a:pt x="510" y="1625"/>
                    </a:cubicBezTo>
                    <a:cubicBezTo>
                      <a:pt x="797" y="1625"/>
                      <a:pt x="1019" y="1243"/>
                      <a:pt x="1019" y="797"/>
                    </a:cubicBezTo>
                    <a:cubicBezTo>
                      <a:pt x="1019" y="351"/>
                      <a:pt x="797" y="1"/>
                      <a:pt x="510" y="1"/>
                    </a:cubicBezTo>
                    <a:close/>
                  </a:path>
                </a:pathLst>
              </a:custGeom>
              <a:solidFill>
                <a:srgbClr val="ED7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7"/>
              <p:cNvSpPr/>
              <p:nvPr/>
            </p:nvSpPr>
            <p:spPr>
              <a:xfrm>
                <a:off x="1720693" y="3718029"/>
                <a:ext cx="20408" cy="3137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593" extrusionOk="0">
                    <a:moveTo>
                      <a:pt x="510" y="1"/>
                    </a:moveTo>
                    <a:cubicBezTo>
                      <a:pt x="224" y="1"/>
                      <a:pt x="1" y="351"/>
                      <a:pt x="1" y="797"/>
                    </a:cubicBezTo>
                    <a:cubicBezTo>
                      <a:pt x="1" y="1243"/>
                      <a:pt x="224" y="1593"/>
                      <a:pt x="510" y="1593"/>
                    </a:cubicBezTo>
                    <a:cubicBezTo>
                      <a:pt x="797" y="1593"/>
                      <a:pt x="1019" y="1243"/>
                      <a:pt x="1019" y="797"/>
                    </a:cubicBezTo>
                    <a:cubicBezTo>
                      <a:pt x="1019" y="351"/>
                      <a:pt x="797" y="1"/>
                      <a:pt x="510" y="1"/>
                    </a:cubicBezTo>
                    <a:close/>
                  </a:path>
                </a:pathLst>
              </a:custGeom>
              <a:solidFill>
                <a:srgbClr val="ED7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7"/>
              <p:cNvSpPr/>
              <p:nvPr/>
            </p:nvSpPr>
            <p:spPr>
              <a:xfrm>
                <a:off x="1721333" y="3718659"/>
                <a:ext cx="19127" cy="3011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529" extrusionOk="0">
                    <a:moveTo>
                      <a:pt x="478" y="1"/>
                    </a:moveTo>
                    <a:cubicBezTo>
                      <a:pt x="192" y="1"/>
                      <a:pt x="1" y="351"/>
                      <a:pt x="1" y="765"/>
                    </a:cubicBezTo>
                    <a:cubicBezTo>
                      <a:pt x="1" y="1211"/>
                      <a:pt x="192" y="1529"/>
                      <a:pt x="478" y="1529"/>
                    </a:cubicBezTo>
                    <a:cubicBezTo>
                      <a:pt x="733" y="1529"/>
                      <a:pt x="956" y="1211"/>
                      <a:pt x="956" y="765"/>
                    </a:cubicBezTo>
                    <a:cubicBezTo>
                      <a:pt x="956" y="351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7"/>
              <p:cNvSpPr/>
              <p:nvPr/>
            </p:nvSpPr>
            <p:spPr>
              <a:xfrm>
                <a:off x="1721333" y="3718659"/>
                <a:ext cx="19127" cy="3011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529" extrusionOk="0">
                    <a:moveTo>
                      <a:pt x="478" y="1"/>
                    </a:moveTo>
                    <a:cubicBezTo>
                      <a:pt x="223" y="1"/>
                      <a:pt x="1" y="351"/>
                      <a:pt x="1" y="765"/>
                    </a:cubicBezTo>
                    <a:cubicBezTo>
                      <a:pt x="1" y="1179"/>
                      <a:pt x="223" y="1529"/>
                      <a:pt x="478" y="1529"/>
                    </a:cubicBezTo>
                    <a:cubicBezTo>
                      <a:pt x="733" y="1529"/>
                      <a:pt x="956" y="1179"/>
                      <a:pt x="956" y="765"/>
                    </a:cubicBezTo>
                    <a:cubicBezTo>
                      <a:pt x="956" y="351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3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7"/>
              <p:cNvSpPr/>
              <p:nvPr/>
            </p:nvSpPr>
            <p:spPr>
              <a:xfrm>
                <a:off x="1721333" y="3719289"/>
                <a:ext cx="19127" cy="2887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66" extrusionOk="0">
                    <a:moveTo>
                      <a:pt x="478" y="1"/>
                    </a:moveTo>
                    <a:cubicBezTo>
                      <a:pt x="223" y="1"/>
                      <a:pt x="1" y="319"/>
                      <a:pt x="1" y="733"/>
                    </a:cubicBezTo>
                    <a:cubicBezTo>
                      <a:pt x="1" y="1147"/>
                      <a:pt x="223" y="1465"/>
                      <a:pt x="478" y="1465"/>
                    </a:cubicBezTo>
                    <a:cubicBezTo>
                      <a:pt x="733" y="1465"/>
                      <a:pt x="956" y="1147"/>
                      <a:pt x="956" y="733"/>
                    </a:cubicBezTo>
                    <a:cubicBezTo>
                      <a:pt x="956" y="319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7"/>
              <p:cNvSpPr/>
              <p:nvPr/>
            </p:nvSpPr>
            <p:spPr>
              <a:xfrm>
                <a:off x="1721973" y="3719919"/>
                <a:ext cx="17847" cy="28246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34" extrusionOk="0">
                    <a:moveTo>
                      <a:pt x="446" y="0"/>
                    </a:moveTo>
                    <a:cubicBezTo>
                      <a:pt x="191" y="0"/>
                      <a:pt x="0" y="319"/>
                      <a:pt x="0" y="701"/>
                    </a:cubicBezTo>
                    <a:cubicBezTo>
                      <a:pt x="0" y="1115"/>
                      <a:pt x="191" y="1433"/>
                      <a:pt x="446" y="1433"/>
                    </a:cubicBezTo>
                    <a:cubicBezTo>
                      <a:pt x="701" y="1433"/>
                      <a:pt x="892" y="1115"/>
                      <a:pt x="892" y="701"/>
                    </a:cubicBezTo>
                    <a:cubicBezTo>
                      <a:pt x="892" y="319"/>
                      <a:pt x="701" y="0"/>
                      <a:pt x="446" y="0"/>
                    </a:cubicBezTo>
                    <a:close/>
                  </a:path>
                </a:pathLst>
              </a:custGeom>
              <a:solidFill>
                <a:srgbClr val="EC71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1721973" y="3719919"/>
                <a:ext cx="17847" cy="27616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02" extrusionOk="0">
                    <a:moveTo>
                      <a:pt x="446" y="0"/>
                    </a:moveTo>
                    <a:cubicBezTo>
                      <a:pt x="191" y="0"/>
                      <a:pt x="0" y="319"/>
                      <a:pt x="0" y="701"/>
                    </a:cubicBezTo>
                    <a:cubicBezTo>
                      <a:pt x="0" y="1083"/>
                      <a:pt x="191" y="1401"/>
                      <a:pt x="446" y="1401"/>
                    </a:cubicBezTo>
                    <a:cubicBezTo>
                      <a:pt x="701" y="1401"/>
                      <a:pt x="892" y="1083"/>
                      <a:pt x="892" y="701"/>
                    </a:cubicBezTo>
                    <a:cubicBezTo>
                      <a:pt x="892" y="319"/>
                      <a:pt x="701" y="0"/>
                      <a:pt x="446" y="0"/>
                    </a:cubicBezTo>
                    <a:close/>
                  </a:path>
                </a:pathLst>
              </a:custGeom>
              <a:solidFill>
                <a:srgbClr val="EC71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1721973" y="3720550"/>
                <a:ext cx="17206" cy="2698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370" extrusionOk="0">
                    <a:moveTo>
                      <a:pt x="446" y="0"/>
                    </a:moveTo>
                    <a:cubicBezTo>
                      <a:pt x="191" y="0"/>
                      <a:pt x="0" y="287"/>
                      <a:pt x="0" y="669"/>
                    </a:cubicBezTo>
                    <a:cubicBezTo>
                      <a:pt x="0" y="1051"/>
                      <a:pt x="191" y="1369"/>
                      <a:pt x="446" y="1369"/>
                    </a:cubicBezTo>
                    <a:cubicBezTo>
                      <a:pt x="669" y="1369"/>
                      <a:pt x="860" y="1051"/>
                      <a:pt x="860" y="669"/>
                    </a:cubicBezTo>
                    <a:cubicBezTo>
                      <a:pt x="860" y="287"/>
                      <a:pt x="669" y="0"/>
                      <a:pt x="446" y="0"/>
                    </a:cubicBezTo>
                    <a:close/>
                  </a:path>
                </a:pathLst>
              </a:custGeom>
              <a:solidFill>
                <a:srgbClr val="EC7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1722614" y="3720550"/>
                <a:ext cx="16566" cy="2635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38" extrusionOk="0">
                    <a:moveTo>
                      <a:pt x="414" y="0"/>
                    </a:moveTo>
                    <a:cubicBezTo>
                      <a:pt x="191" y="0"/>
                      <a:pt x="0" y="319"/>
                      <a:pt x="0" y="669"/>
                    </a:cubicBezTo>
                    <a:cubicBezTo>
                      <a:pt x="0" y="1051"/>
                      <a:pt x="191" y="1337"/>
                      <a:pt x="414" y="1337"/>
                    </a:cubicBezTo>
                    <a:cubicBezTo>
                      <a:pt x="637" y="1337"/>
                      <a:pt x="828" y="1051"/>
                      <a:pt x="828" y="669"/>
                    </a:cubicBezTo>
                    <a:cubicBezTo>
                      <a:pt x="828" y="319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1722614" y="3721180"/>
                <a:ext cx="16566" cy="2509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74" extrusionOk="0">
                    <a:moveTo>
                      <a:pt x="414" y="0"/>
                    </a:moveTo>
                    <a:cubicBezTo>
                      <a:pt x="191" y="0"/>
                      <a:pt x="0" y="287"/>
                      <a:pt x="0" y="637"/>
                    </a:cubicBezTo>
                    <a:cubicBezTo>
                      <a:pt x="0" y="987"/>
                      <a:pt x="191" y="1274"/>
                      <a:pt x="414" y="1274"/>
                    </a:cubicBezTo>
                    <a:cubicBezTo>
                      <a:pt x="637" y="1274"/>
                      <a:pt x="828" y="987"/>
                      <a:pt x="828" y="637"/>
                    </a:cubicBezTo>
                    <a:cubicBezTo>
                      <a:pt x="828" y="287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1722614" y="3721180"/>
                <a:ext cx="15946" cy="25095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274" extrusionOk="0">
                    <a:moveTo>
                      <a:pt x="414" y="0"/>
                    </a:moveTo>
                    <a:cubicBezTo>
                      <a:pt x="191" y="0"/>
                      <a:pt x="0" y="287"/>
                      <a:pt x="0" y="637"/>
                    </a:cubicBezTo>
                    <a:cubicBezTo>
                      <a:pt x="0" y="987"/>
                      <a:pt x="191" y="1274"/>
                      <a:pt x="414" y="1274"/>
                    </a:cubicBezTo>
                    <a:cubicBezTo>
                      <a:pt x="637" y="1274"/>
                      <a:pt x="796" y="987"/>
                      <a:pt x="796" y="637"/>
                    </a:cubicBezTo>
                    <a:cubicBezTo>
                      <a:pt x="796" y="287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D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1723254" y="3721810"/>
                <a:ext cx="15306" cy="23834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10" extrusionOk="0">
                    <a:moveTo>
                      <a:pt x="382" y="0"/>
                    </a:moveTo>
                    <a:cubicBezTo>
                      <a:pt x="159" y="0"/>
                      <a:pt x="0" y="287"/>
                      <a:pt x="0" y="605"/>
                    </a:cubicBezTo>
                    <a:cubicBezTo>
                      <a:pt x="0" y="955"/>
                      <a:pt x="159" y="1210"/>
                      <a:pt x="382" y="1210"/>
                    </a:cubicBezTo>
                    <a:cubicBezTo>
                      <a:pt x="605" y="1210"/>
                      <a:pt x="764" y="955"/>
                      <a:pt x="764" y="605"/>
                    </a:cubicBezTo>
                    <a:cubicBezTo>
                      <a:pt x="764" y="287"/>
                      <a:pt x="605" y="0"/>
                      <a:pt x="382" y="0"/>
                    </a:cubicBezTo>
                    <a:close/>
                  </a:path>
                </a:pathLst>
              </a:custGeom>
              <a:solidFill>
                <a:srgbClr val="EC6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1723254" y="3721810"/>
                <a:ext cx="15306" cy="23834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10" extrusionOk="0">
                    <a:moveTo>
                      <a:pt x="382" y="0"/>
                    </a:moveTo>
                    <a:cubicBezTo>
                      <a:pt x="159" y="0"/>
                      <a:pt x="0" y="287"/>
                      <a:pt x="0" y="605"/>
                    </a:cubicBezTo>
                    <a:cubicBezTo>
                      <a:pt x="0" y="923"/>
                      <a:pt x="159" y="1210"/>
                      <a:pt x="382" y="1210"/>
                    </a:cubicBezTo>
                    <a:cubicBezTo>
                      <a:pt x="573" y="1210"/>
                      <a:pt x="764" y="923"/>
                      <a:pt x="764" y="605"/>
                    </a:cubicBezTo>
                    <a:cubicBezTo>
                      <a:pt x="764" y="287"/>
                      <a:pt x="573" y="0"/>
                      <a:pt x="382" y="0"/>
                    </a:cubicBezTo>
                    <a:close/>
                  </a:path>
                </a:pathLst>
              </a:custGeom>
              <a:solidFill>
                <a:srgbClr val="EC6B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1723874" y="3722421"/>
                <a:ext cx="14045" cy="22593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147" extrusionOk="0">
                    <a:moveTo>
                      <a:pt x="351" y="1"/>
                    </a:moveTo>
                    <a:cubicBezTo>
                      <a:pt x="160" y="1"/>
                      <a:pt x="1" y="256"/>
                      <a:pt x="1" y="574"/>
                    </a:cubicBezTo>
                    <a:cubicBezTo>
                      <a:pt x="1" y="892"/>
                      <a:pt x="160" y="1147"/>
                      <a:pt x="351" y="1147"/>
                    </a:cubicBezTo>
                    <a:cubicBezTo>
                      <a:pt x="542" y="1147"/>
                      <a:pt x="701" y="892"/>
                      <a:pt x="701" y="574"/>
                    </a:cubicBezTo>
                    <a:cubicBezTo>
                      <a:pt x="701" y="256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C6B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723874" y="3723051"/>
                <a:ext cx="14045" cy="21963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115" extrusionOk="0">
                    <a:moveTo>
                      <a:pt x="351" y="1"/>
                    </a:moveTo>
                    <a:cubicBezTo>
                      <a:pt x="160" y="1"/>
                      <a:pt x="1" y="224"/>
                      <a:pt x="1" y="542"/>
                    </a:cubicBezTo>
                    <a:cubicBezTo>
                      <a:pt x="1" y="860"/>
                      <a:pt x="160" y="1115"/>
                      <a:pt x="351" y="1115"/>
                    </a:cubicBezTo>
                    <a:cubicBezTo>
                      <a:pt x="542" y="1115"/>
                      <a:pt x="701" y="860"/>
                      <a:pt x="701" y="542"/>
                    </a:cubicBezTo>
                    <a:cubicBezTo>
                      <a:pt x="701" y="224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C6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723874" y="3723051"/>
                <a:ext cx="14045" cy="2135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84" extrusionOk="0">
                    <a:moveTo>
                      <a:pt x="351" y="1"/>
                    </a:moveTo>
                    <a:cubicBezTo>
                      <a:pt x="160" y="1"/>
                      <a:pt x="1" y="255"/>
                      <a:pt x="1" y="542"/>
                    </a:cubicBezTo>
                    <a:cubicBezTo>
                      <a:pt x="1" y="828"/>
                      <a:pt x="160" y="1083"/>
                      <a:pt x="351" y="1083"/>
                    </a:cubicBezTo>
                    <a:cubicBezTo>
                      <a:pt x="542" y="1083"/>
                      <a:pt x="701" y="828"/>
                      <a:pt x="701" y="542"/>
                    </a:cubicBezTo>
                    <a:cubicBezTo>
                      <a:pt x="701" y="255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B6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7"/>
              <p:cNvSpPr/>
              <p:nvPr/>
            </p:nvSpPr>
            <p:spPr>
              <a:xfrm>
                <a:off x="1724514" y="3723682"/>
                <a:ext cx="12765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020" extrusionOk="0">
                    <a:moveTo>
                      <a:pt x="319" y="1"/>
                    </a:moveTo>
                    <a:cubicBezTo>
                      <a:pt x="128" y="1"/>
                      <a:pt x="1" y="223"/>
                      <a:pt x="1" y="510"/>
                    </a:cubicBezTo>
                    <a:cubicBezTo>
                      <a:pt x="1" y="796"/>
                      <a:pt x="128" y="1019"/>
                      <a:pt x="319" y="1019"/>
                    </a:cubicBezTo>
                    <a:cubicBezTo>
                      <a:pt x="510" y="1019"/>
                      <a:pt x="637" y="796"/>
                      <a:pt x="637" y="510"/>
                    </a:cubicBezTo>
                    <a:cubicBezTo>
                      <a:pt x="637" y="223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EB68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7"/>
              <p:cNvSpPr/>
              <p:nvPr/>
            </p:nvSpPr>
            <p:spPr>
              <a:xfrm>
                <a:off x="1724514" y="3723682"/>
                <a:ext cx="12765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020" extrusionOk="0">
                    <a:moveTo>
                      <a:pt x="319" y="1"/>
                    </a:moveTo>
                    <a:cubicBezTo>
                      <a:pt x="128" y="1"/>
                      <a:pt x="1" y="223"/>
                      <a:pt x="1" y="510"/>
                    </a:cubicBezTo>
                    <a:cubicBezTo>
                      <a:pt x="1" y="796"/>
                      <a:pt x="128" y="1019"/>
                      <a:pt x="319" y="1019"/>
                    </a:cubicBezTo>
                    <a:cubicBezTo>
                      <a:pt x="478" y="1019"/>
                      <a:pt x="637" y="796"/>
                      <a:pt x="637" y="510"/>
                    </a:cubicBezTo>
                    <a:cubicBezTo>
                      <a:pt x="637" y="223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EB67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7"/>
              <p:cNvSpPr/>
              <p:nvPr/>
            </p:nvSpPr>
            <p:spPr>
              <a:xfrm>
                <a:off x="1724514" y="3724312"/>
                <a:ext cx="12765" cy="1883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56" extrusionOk="0">
                    <a:moveTo>
                      <a:pt x="319" y="0"/>
                    </a:moveTo>
                    <a:cubicBezTo>
                      <a:pt x="160" y="0"/>
                      <a:pt x="1" y="223"/>
                      <a:pt x="1" y="478"/>
                    </a:cubicBezTo>
                    <a:cubicBezTo>
                      <a:pt x="1" y="764"/>
                      <a:pt x="160" y="955"/>
                      <a:pt x="319" y="955"/>
                    </a:cubicBezTo>
                    <a:cubicBezTo>
                      <a:pt x="478" y="955"/>
                      <a:pt x="637" y="764"/>
                      <a:pt x="637" y="478"/>
                    </a:cubicBezTo>
                    <a:cubicBezTo>
                      <a:pt x="637" y="223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EB67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7"/>
              <p:cNvSpPr/>
              <p:nvPr/>
            </p:nvSpPr>
            <p:spPr>
              <a:xfrm>
                <a:off x="1725155" y="3724312"/>
                <a:ext cx="11484" cy="18831"/>
              </a:xfrm>
              <a:custGeom>
                <a:avLst/>
                <a:gdLst/>
                <a:ahLst/>
                <a:cxnLst/>
                <a:rect l="l" t="t" r="r" b="b"/>
                <a:pathLst>
                  <a:path w="574" h="956" extrusionOk="0">
                    <a:moveTo>
                      <a:pt x="287" y="0"/>
                    </a:moveTo>
                    <a:cubicBezTo>
                      <a:pt x="128" y="0"/>
                      <a:pt x="1" y="223"/>
                      <a:pt x="1" y="478"/>
                    </a:cubicBezTo>
                    <a:cubicBezTo>
                      <a:pt x="1" y="733"/>
                      <a:pt x="128" y="955"/>
                      <a:pt x="287" y="955"/>
                    </a:cubicBezTo>
                    <a:cubicBezTo>
                      <a:pt x="446" y="955"/>
                      <a:pt x="574" y="733"/>
                      <a:pt x="574" y="478"/>
                    </a:cubicBezTo>
                    <a:cubicBezTo>
                      <a:pt x="574" y="223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6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7"/>
              <p:cNvSpPr/>
              <p:nvPr/>
            </p:nvSpPr>
            <p:spPr>
              <a:xfrm>
                <a:off x="1725155" y="3724942"/>
                <a:ext cx="11484" cy="1757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892" extrusionOk="0">
                    <a:moveTo>
                      <a:pt x="287" y="0"/>
                    </a:moveTo>
                    <a:cubicBezTo>
                      <a:pt x="128" y="0"/>
                      <a:pt x="1" y="191"/>
                      <a:pt x="1" y="446"/>
                    </a:cubicBezTo>
                    <a:cubicBezTo>
                      <a:pt x="1" y="701"/>
                      <a:pt x="128" y="892"/>
                      <a:pt x="287" y="892"/>
                    </a:cubicBezTo>
                    <a:cubicBezTo>
                      <a:pt x="446" y="892"/>
                      <a:pt x="574" y="701"/>
                      <a:pt x="574" y="446"/>
                    </a:cubicBezTo>
                    <a:cubicBezTo>
                      <a:pt x="574" y="191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5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7"/>
              <p:cNvSpPr/>
              <p:nvPr/>
            </p:nvSpPr>
            <p:spPr>
              <a:xfrm>
                <a:off x="1725155" y="3725573"/>
                <a:ext cx="10844" cy="1694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0" extrusionOk="0">
                    <a:moveTo>
                      <a:pt x="287" y="0"/>
                    </a:moveTo>
                    <a:cubicBezTo>
                      <a:pt x="128" y="0"/>
                      <a:pt x="1" y="191"/>
                      <a:pt x="1" y="414"/>
                    </a:cubicBezTo>
                    <a:cubicBezTo>
                      <a:pt x="1" y="669"/>
                      <a:pt x="128" y="860"/>
                      <a:pt x="287" y="860"/>
                    </a:cubicBezTo>
                    <a:cubicBezTo>
                      <a:pt x="446" y="860"/>
                      <a:pt x="542" y="669"/>
                      <a:pt x="542" y="414"/>
                    </a:cubicBezTo>
                    <a:cubicBezTo>
                      <a:pt x="542" y="191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4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7"/>
              <p:cNvSpPr/>
              <p:nvPr/>
            </p:nvSpPr>
            <p:spPr>
              <a:xfrm>
                <a:off x="1725795" y="3725573"/>
                <a:ext cx="10204" cy="1631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828" extrusionOk="0">
                    <a:moveTo>
                      <a:pt x="255" y="0"/>
                    </a:moveTo>
                    <a:cubicBezTo>
                      <a:pt x="96" y="0"/>
                      <a:pt x="0" y="191"/>
                      <a:pt x="0" y="414"/>
                    </a:cubicBezTo>
                    <a:cubicBezTo>
                      <a:pt x="0" y="637"/>
                      <a:pt x="96" y="828"/>
                      <a:pt x="255" y="828"/>
                    </a:cubicBezTo>
                    <a:cubicBezTo>
                      <a:pt x="382" y="828"/>
                      <a:pt x="510" y="637"/>
                      <a:pt x="510" y="414"/>
                    </a:cubicBezTo>
                    <a:cubicBezTo>
                      <a:pt x="510" y="191"/>
                      <a:pt x="382" y="0"/>
                      <a:pt x="255" y="0"/>
                    </a:cubicBezTo>
                    <a:close/>
                  </a:path>
                </a:pathLst>
              </a:custGeom>
              <a:solidFill>
                <a:srgbClr val="EB64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7"/>
              <p:cNvSpPr/>
              <p:nvPr/>
            </p:nvSpPr>
            <p:spPr>
              <a:xfrm>
                <a:off x="1725795" y="3726183"/>
                <a:ext cx="10204" cy="15699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97" extrusionOk="0">
                    <a:moveTo>
                      <a:pt x="255" y="1"/>
                    </a:moveTo>
                    <a:cubicBezTo>
                      <a:pt x="128" y="1"/>
                      <a:pt x="0" y="160"/>
                      <a:pt x="0" y="383"/>
                    </a:cubicBezTo>
                    <a:cubicBezTo>
                      <a:pt x="0" y="606"/>
                      <a:pt x="128" y="797"/>
                      <a:pt x="255" y="797"/>
                    </a:cubicBezTo>
                    <a:cubicBezTo>
                      <a:pt x="382" y="797"/>
                      <a:pt x="510" y="606"/>
                      <a:pt x="510" y="383"/>
                    </a:cubicBezTo>
                    <a:cubicBezTo>
                      <a:pt x="510" y="160"/>
                      <a:pt x="382" y="1"/>
                      <a:pt x="255" y="1"/>
                    </a:cubicBezTo>
                    <a:close/>
                  </a:path>
                </a:pathLst>
              </a:custGeom>
              <a:solidFill>
                <a:srgbClr val="EB63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7"/>
              <p:cNvSpPr/>
              <p:nvPr/>
            </p:nvSpPr>
            <p:spPr>
              <a:xfrm>
                <a:off x="1725795" y="3726183"/>
                <a:ext cx="9564" cy="15069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65" extrusionOk="0">
                    <a:moveTo>
                      <a:pt x="255" y="1"/>
                    </a:moveTo>
                    <a:cubicBezTo>
                      <a:pt x="128" y="1"/>
                      <a:pt x="0" y="192"/>
                      <a:pt x="0" y="383"/>
                    </a:cubicBezTo>
                    <a:cubicBezTo>
                      <a:pt x="0" y="606"/>
                      <a:pt x="128" y="765"/>
                      <a:pt x="255" y="765"/>
                    </a:cubicBezTo>
                    <a:cubicBezTo>
                      <a:pt x="382" y="765"/>
                      <a:pt x="478" y="606"/>
                      <a:pt x="478" y="383"/>
                    </a:cubicBezTo>
                    <a:cubicBezTo>
                      <a:pt x="478" y="192"/>
                      <a:pt x="382" y="1"/>
                      <a:pt x="255" y="1"/>
                    </a:cubicBezTo>
                    <a:close/>
                  </a:path>
                </a:pathLst>
              </a:custGeom>
              <a:solidFill>
                <a:srgbClr val="EB6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7"/>
              <p:cNvSpPr/>
              <p:nvPr/>
            </p:nvSpPr>
            <p:spPr>
              <a:xfrm>
                <a:off x="1726435" y="3726814"/>
                <a:ext cx="8923" cy="13828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02" extrusionOk="0">
                    <a:moveTo>
                      <a:pt x="223" y="1"/>
                    </a:moveTo>
                    <a:cubicBezTo>
                      <a:pt x="96" y="1"/>
                      <a:pt x="0" y="160"/>
                      <a:pt x="0" y="351"/>
                    </a:cubicBezTo>
                    <a:cubicBezTo>
                      <a:pt x="0" y="542"/>
                      <a:pt x="96" y="701"/>
                      <a:pt x="223" y="701"/>
                    </a:cubicBezTo>
                    <a:cubicBezTo>
                      <a:pt x="350" y="701"/>
                      <a:pt x="446" y="542"/>
                      <a:pt x="446" y="351"/>
                    </a:cubicBezTo>
                    <a:cubicBezTo>
                      <a:pt x="446" y="160"/>
                      <a:pt x="350" y="1"/>
                      <a:pt x="223" y="1"/>
                    </a:cubicBezTo>
                    <a:close/>
                  </a:path>
                </a:pathLst>
              </a:custGeom>
              <a:solidFill>
                <a:srgbClr val="EB6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7"/>
              <p:cNvSpPr/>
              <p:nvPr/>
            </p:nvSpPr>
            <p:spPr>
              <a:xfrm>
                <a:off x="1726435" y="3726814"/>
                <a:ext cx="8923" cy="13828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02" extrusionOk="0">
                    <a:moveTo>
                      <a:pt x="223" y="1"/>
                    </a:moveTo>
                    <a:cubicBezTo>
                      <a:pt x="96" y="1"/>
                      <a:pt x="0" y="160"/>
                      <a:pt x="0" y="351"/>
                    </a:cubicBezTo>
                    <a:cubicBezTo>
                      <a:pt x="0" y="542"/>
                      <a:pt x="96" y="701"/>
                      <a:pt x="223" y="701"/>
                    </a:cubicBezTo>
                    <a:cubicBezTo>
                      <a:pt x="350" y="701"/>
                      <a:pt x="446" y="542"/>
                      <a:pt x="446" y="351"/>
                    </a:cubicBezTo>
                    <a:cubicBezTo>
                      <a:pt x="446" y="160"/>
                      <a:pt x="350" y="1"/>
                      <a:pt x="223" y="1"/>
                    </a:cubicBezTo>
                    <a:close/>
                  </a:path>
                </a:pathLst>
              </a:custGeom>
              <a:solidFill>
                <a:srgbClr val="EB6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7"/>
              <p:cNvSpPr/>
              <p:nvPr/>
            </p:nvSpPr>
            <p:spPr>
              <a:xfrm>
                <a:off x="1727075" y="3727444"/>
                <a:ext cx="7663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38" extrusionOk="0">
                    <a:moveTo>
                      <a:pt x="191" y="1"/>
                    </a:moveTo>
                    <a:cubicBezTo>
                      <a:pt x="64" y="1"/>
                      <a:pt x="0" y="160"/>
                      <a:pt x="0" y="319"/>
                    </a:cubicBezTo>
                    <a:cubicBezTo>
                      <a:pt x="0" y="510"/>
                      <a:pt x="64" y="637"/>
                      <a:pt x="191" y="637"/>
                    </a:cubicBezTo>
                    <a:cubicBezTo>
                      <a:pt x="287" y="637"/>
                      <a:pt x="382" y="510"/>
                      <a:pt x="382" y="319"/>
                    </a:cubicBezTo>
                    <a:cubicBezTo>
                      <a:pt x="382" y="160"/>
                      <a:pt x="287" y="1"/>
                      <a:pt x="191" y="1"/>
                    </a:cubicBezTo>
                    <a:close/>
                  </a:path>
                </a:pathLst>
              </a:custGeom>
              <a:solidFill>
                <a:srgbClr val="EB6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7"/>
              <p:cNvSpPr/>
              <p:nvPr/>
            </p:nvSpPr>
            <p:spPr>
              <a:xfrm>
                <a:off x="1727075" y="3728074"/>
                <a:ext cx="7663" cy="1193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06" extrusionOk="0">
                    <a:moveTo>
                      <a:pt x="191" y="0"/>
                    </a:moveTo>
                    <a:cubicBezTo>
                      <a:pt x="96" y="0"/>
                      <a:pt x="0" y="128"/>
                      <a:pt x="0" y="287"/>
                    </a:cubicBezTo>
                    <a:cubicBezTo>
                      <a:pt x="0" y="446"/>
                      <a:pt x="96" y="605"/>
                      <a:pt x="191" y="605"/>
                    </a:cubicBezTo>
                    <a:cubicBezTo>
                      <a:pt x="287" y="605"/>
                      <a:pt x="382" y="446"/>
                      <a:pt x="382" y="287"/>
                    </a:cubicBezTo>
                    <a:cubicBezTo>
                      <a:pt x="382" y="128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rgbClr val="EB5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7"/>
              <p:cNvSpPr/>
              <p:nvPr/>
            </p:nvSpPr>
            <p:spPr>
              <a:xfrm>
                <a:off x="1727075" y="3728074"/>
                <a:ext cx="7663" cy="11306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74" extrusionOk="0">
                    <a:moveTo>
                      <a:pt x="191" y="0"/>
                    </a:moveTo>
                    <a:cubicBezTo>
                      <a:pt x="96" y="0"/>
                      <a:pt x="0" y="128"/>
                      <a:pt x="0" y="287"/>
                    </a:cubicBezTo>
                    <a:cubicBezTo>
                      <a:pt x="0" y="446"/>
                      <a:pt x="96" y="573"/>
                      <a:pt x="191" y="573"/>
                    </a:cubicBezTo>
                    <a:cubicBezTo>
                      <a:pt x="287" y="573"/>
                      <a:pt x="382" y="446"/>
                      <a:pt x="382" y="287"/>
                    </a:cubicBezTo>
                    <a:cubicBezTo>
                      <a:pt x="382" y="128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rgbClr val="EA5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7"/>
              <p:cNvSpPr/>
              <p:nvPr/>
            </p:nvSpPr>
            <p:spPr>
              <a:xfrm>
                <a:off x="1727696" y="3728705"/>
                <a:ext cx="6402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42" extrusionOk="0">
                    <a:moveTo>
                      <a:pt x="160" y="0"/>
                    </a:moveTo>
                    <a:cubicBezTo>
                      <a:pt x="65" y="0"/>
                      <a:pt x="1" y="96"/>
                      <a:pt x="1" y="255"/>
                    </a:cubicBezTo>
                    <a:cubicBezTo>
                      <a:pt x="1" y="414"/>
                      <a:pt x="65" y="541"/>
                      <a:pt x="160" y="541"/>
                    </a:cubicBezTo>
                    <a:cubicBezTo>
                      <a:pt x="256" y="541"/>
                      <a:pt x="319" y="414"/>
                      <a:pt x="319" y="255"/>
                    </a:cubicBezTo>
                    <a:cubicBezTo>
                      <a:pt x="319" y="96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1727696" y="3728705"/>
                <a:ext cx="6402" cy="1004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10" extrusionOk="0">
                    <a:moveTo>
                      <a:pt x="160" y="0"/>
                    </a:moveTo>
                    <a:cubicBezTo>
                      <a:pt x="65" y="0"/>
                      <a:pt x="1" y="128"/>
                      <a:pt x="1" y="255"/>
                    </a:cubicBezTo>
                    <a:cubicBezTo>
                      <a:pt x="1" y="382"/>
                      <a:pt x="65" y="510"/>
                      <a:pt x="160" y="510"/>
                    </a:cubicBezTo>
                    <a:cubicBezTo>
                      <a:pt x="256" y="510"/>
                      <a:pt x="319" y="382"/>
                      <a:pt x="319" y="255"/>
                    </a:cubicBezTo>
                    <a:cubicBezTo>
                      <a:pt x="319" y="128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7"/>
              <p:cNvSpPr/>
              <p:nvPr/>
            </p:nvSpPr>
            <p:spPr>
              <a:xfrm>
                <a:off x="1727696" y="3729335"/>
                <a:ext cx="6402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446" extrusionOk="0">
                    <a:moveTo>
                      <a:pt x="160" y="0"/>
                    </a:moveTo>
                    <a:cubicBezTo>
                      <a:pt x="65" y="0"/>
                      <a:pt x="1" y="96"/>
                      <a:pt x="1" y="223"/>
                    </a:cubicBezTo>
                    <a:cubicBezTo>
                      <a:pt x="1" y="350"/>
                      <a:pt x="65" y="446"/>
                      <a:pt x="160" y="446"/>
                    </a:cubicBezTo>
                    <a:cubicBezTo>
                      <a:pt x="256" y="446"/>
                      <a:pt x="319" y="350"/>
                      <a:pt x="319" y="223"/>
                    </a:cubicBezTo>
                    <a:cubicBezTo>
                      <a:pt x="319" y="96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C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7"/>
              <p:cNvSpPr/>
              <p:nvPr/>
            </p:nvSpPr>
            <p:spPr>
              <a:xfrm>
                <a:off x="1728336" y="3729335"/>
                <a:ext cx="5122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46" extrusionOk="0">
                    <a:moveTo>
                      <a:pt x="128" y="0"/>
                    </a:moveTo>
                    <a:cubicBezTo>
                      <a:pt x="64" y="0"/>
                      <a:pt x="1" y="96"/>
                      <a:pt x="1" y="223"/>
                    </a:cubicBezTo>
                    <a:cubicBezTo>
                      <a:pt x="1" y="350"/>
                      <a:pt x="64" y="446"/>
                      <a:pt x="128" y="446"/>
                    </a:cubicBezTo>
                    <a:cubicBezTo>
                      <a:pt x="192" y="446"/>
                      <a:pt x="255" y="350"/>
                      <a:pt x="255" y="223"/>
                    </a:cubicBezTo>
                    <a:cubicBezTo>
                      <a:pt x="255" y="96"/>
                      <a:pt x="192" y="0"/>
                      <a:pt x="128" y="0"/>
                    </a:cubicBezTo>
                    <a:close/>
                  </a:path>
                </a:pathLst>
              </a:custGeom>
              <a:solidFill>
                <a:srgbClr val="EA5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7"/>
              <p:cNvSpPr/>
              <p:nvPr/>
            </p:nvSpPr>
            <p:spPr>
              <a:xfrm>
                <a:off x="1728336" y="3729946"/>
                <a:ext cx="5122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83" extrusionOk="0">
                    <a:moveTo>
                      <a:pt x="128" y="1"/>
                    </a:moveTo>
                    <a:cubicBezTo>
                      <a:pt x="64" y="1"/>
                      <a:pt x="1" y="96"/>
                      <a:pt x="1" y="192"/>
                    </a:cubicBezTo>
                    <a:cubicBezTo>
                      <a:pt x="1" y="319"/>
                      <a:pt x="64" y="383"/>
                      <a:pt x="128" y="383"/>
                    </a:cubicBezTo>
                    <a:cubicBezTo>
                      <a:pt x="192" y="383"/>
                      <a:pt x="255" y="319"/>
                      <a:pt x="255" y="192"/>
                    </a:cubicBezTo>
                    <a:cubicBezTo>
                      <a:pt x="255" y="96"/>
                      <a:pt x="192" y="1"/>
                      <a:pt x="128" y="1"/>
                    </a:cubicBezTo>
                    <a:close/>
                  </a:path>
                </a:pathLst>
              </a:custGeom>
              <a:solidFill>
                <a:srgbClr val="EA5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7"/>
              <p:cNvSpPr/>
              <p:nvPr/>
            </p:nvSpPr>
            <p:spPr>
              <a:xfrm>
                <a:off x="1728336" y="3729946"/>
                <a:ext cx="5122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83" extrusionOk="0">
                    <a:moveTo>
                      <a:pt x="128" y="1"/>
                    </a:moveTo>
                    <a:cubicBezTo>
                      <a:pt x="64" y="1"/>
                      <a:pt x="1" y="96"/>
                      <a:pt x="1" y="192"/>
                    </a:cubicBezTo>
                    <a:cubicBezTo>
                      <a:pt x="1" y="287"/>
                      <a:pt x="64" y="383"/>
                      <a:pt x="128" y="383"/>
                    </a:cubicBezTo>
                    <a:cubicBezTo>
                      <a:pt x="192" y="383"/>
                      <a:pt x="255" y="287"/>
                      <a:pt x="255" y="192"/>
                    </a:cubicBezTo>
                    <a:cubicBezTo>
                      <a:pt x="255" y="96"/>
                      <a:pt x="192" y="1"/>
                      <a:pt x="128" y="1"/>
                    </a:cubicBezTo>
                    <a:close/>
                  </a:path>
                </a:pathLst>
              </a:custGeom>
              <a:solidFill>
                <a:srgbClr val="EA5A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7"/>
              <p:cNvSpPr/>
              <p:nvPr/>
            </p:nvSpPr>
            <p:spPr>
              <a:xfrm>
                <a:off x="1728976" y="3730576"/>
                <a:ext cx="3841" cy="630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20" extrusionOk="0">
                    <a:moveTo>
                      <a:pt x="96" y="1"/>
                    </a:moveTo>
                    <a:cubicBezTo>
                      <a:pt x="32" y="1"/>
                      <a:pt x="1" y="64"/>
                      <a:pt x="1" y="160"/>
                    </a:cubicBezTo>
                    <a:cubicBezTo>
                      <a:pt x="1" y="255"/>
                      <a:pt x="32" y="319"/>
                      <a:pt x="96" y="319"/>
                    </a:cubicBezTo>
                    <a:cubicBezTo>
                      <a:pt x="160" y="319"/>
                      <a:pt x="192" y="255"/>
                      <a:pt x="192" y="160"/>
                    </a:cubicBezTo>
                    <a:cubicBezTo>
                      <a:pt x="192" y="64"/>
                      <a:pt x="160" y="1"/>
                      <a:pt x="96" y="1"/>
                    </a:cubicBezTo>
                    <a:close/>
                  </a:path>
                </a:pathLst>
              </a:custGeom>
              <a:solidFill>
                <a:srgbClr val="EA59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7"/>
              <p:cNvSpPr/>
              <p:nvPr/>
            </p:nvSpPr>
            <p:spPr>
              <a:xfrm>
                <a:off x="1728976" y="3731206"/>
                <a:ext cx="3841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88" extrusionOk="0">
                    <a:moveTo>
                      <a:pt x="96" y="1"/>
                    </a:moveTo>
                    <a:cubicBezTo>
                      <a:pt x="32" y="1"/>
                      <a:pt x="1" y="64"/>
                      <a:pt x="1" y="128"/>
                    </a:cubicBezTo>
                    <a:cubicBezTo>
                      <a:pt x="1" y="223"/>
                      <a:pt x="32" y="287"/>
                      <a:pt x="96" y="287"/>
                    </a:cubicBezTo>
                    <a:cubicBezTo>
                      <a:pt x="160" y="287"/>
                      <a:pt x="192" y="223"/>
                      <a:pt x="192" y="128"/>
                    </a:cubicBezTo>
                    <a:cubicBezTo>
                      <a:pt x="192" y="64"/>
                      <a:pt x="160" y="1"/>
                      <a:pt x="96" y="1"/>
                    </a:cubicBezTo>
                    <a:close/>
                  </a:path>
                </a:pathLst>
              </a:custGeom>
              <a:solidFill>
                <a:srgbClr val="EA59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7"/>
              <p:cNvSpPr/>
              <p:nvPr/>
            </p:nvSpPr>
            <p:spPr>
              <a:xfrm>
                <a:off x="1728976" y="3731206"/>
                <a:ext cx="320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6" extrusionOk="0">
                    <a:moveTo>
                      <a:pt x="96" y="1"/>
                    </a:moveTo>
                    <a:cubicBezTo>
                      <a:pt x="64" y="1"/>
                      <a:pt x="1" y="64"/>
                      <a:pt x="1" y="128"/>
                    </a:cubicBezTo>
                    <a:cubicBezTo>
                      <a:pt x="1" y="192"/>
                      <a:pt x="64" y="255"/>
                      <a:pt x="96" y="255"/>
                    </a:cubicBezTo>
                    <a:cubicBezTo>
                      <a:pt x="128" y="255"/>
                      <a:pt x="160" y="192"/>
                      <a:pt x="160" y="128"/>
                    </a:cubicBezTo>
                    <a:cubicBezTo>
                      <a:pt x="160" y="64"/>
                      <a:pt x="128" y="1"/>
                      <a:pt x="96" y="1"/>
                    </a:cubicBezTo>
                    <a:close/>
                  </a:path>
                </a:pathLst>
              </a:custGeom>
              <a:solidFill>
                <a:srgbClr val="EA5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7"/>
              <p:cNvSpPr/>
              <p:nvPr/>
            </p:nvSpPr>
            <p:spPr>
              <a:xfrm>
                <a:off x="1729616" y="3731836"/>
                <a:ext cx="256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24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96"/>
                    </a:cubicBezTo>
                    <a:cubicBezTo>
                      <a:pt x="0" y="160"/>
                      <a:pt x="32" y="223"/>
                      <a:pt x="64" y="223"/>
                    </a:cubicBezTo>
                    <a:cubicBezTo>
                      <a:pt x="96" y="223"/>
                      <a:pt x="128" y="160"/>
                      <a:pt x="128" y="96"/>
                    </a:cubicBezTo>
                    <a:cubicBezTo>
                      <a:pt x="128" y="32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EA57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7"/>
              <p:cNvSpPr/>
              <p:nvPr/>
            </p:nvSpPr>
            <p:spPr>
              <a:xfrm>
                <a:off x="1729616" y="3731836"/>
                <a:ext cx="2561" cy="378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2" extrusionOk="0">
                    <a:moveTo>
                      <a:pt x="64" y="0"/>
                    </a:moveTo>
                    <a:cubicBezTo>
                      <a:pt x="32" y="0"/>
                      <a:pt x="0" y="64"/>
                      <a:pt x="0" y="96"/>
                    </a:cubicBezTo>
                    <a:cubicBezTo>
                      <a:pt x="0" y="160"/>
                      <a:pt x="32" y="191"/>
                      <a:pt x="64" y="191"/>
                    </a:cubicBezTo>
                    <a:cubicBezTo>
                      <a:pt x="96" y="191"/>
                      <a:pt x="128" y="160"/>
                      <a:pt x="128" y="96"/>
                    </a:cubicBezTo>
                    <a:cubicBezTo>
                      <a:pt x="128" y="64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EA5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7"/>
              <p:cNvSpPr/>
              <p:nvPr/>
            </p:nvSpPr>
            <p:spPr>
              <a:xfrm>
                <a:off x="1730257" y="3732467"/>
                <a:ext cx="1280" cy="2521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8" extrusionOk="0">
                    <a:moveTo>
                      <a:pt x="32" y="0"/>
                    </a:moveTo>
                    <a:cubicBezTo>
                      <a:pt x="0" y="0"/>
                      <a:pt x="0" y="32"/>
                      <a:pt x="0" y="64"/>
                    </a:cubicBezTo>
                    <a:cubicBezTo>
                      <a:pt x="0" y="96"/>
                      <a:pt x="0" y="128"/>
                      <a:pt x="32" y="128"/>
                    </a:cubicBezTo>
                    <a:cubicBezTo>
                      <a:pt x="64" y="128"/>
                      <a:pt x="64" y="96"/>
                      <a:pt x="64" y="64"/>
                    </a:cubicBezTo>
                    <a:cubicBezTo>
                      <a:pt x="64" y="32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EA5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7"/>
              <p:cNvSpPr/>
              <p:nvPr/>
            </p:nvSpPr>
            <p:spPr>
              <a:xfrm>
                <a:off x="1730257" y="3732467"/>
                <a:ext cx="1280" cy="2521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8" extrusionOk="0">
                    <a:moveTo>
                      <a:pt x="32" y="0"/>
                    </a:moveTo>
                    <a:cubicBezTo>
                      <a:pt x="0" y="0"/>
                      <a:pt x="0" y="32"/>
                      <a:pt x="0" y="64"/>
                    </a:cubicBezTo>
                    <a:cubicBezTo>
                      <a:pt x="0" y="96"/>
                      <a:pt x="0" y="128"/>
                      <a:pt x="32" y="128"/>
                    </a:cubicBezTo>
                    <a:cubicBezTo>
                      <a:pt x="64" y="128"/>
                      <a:pt x="64" y="96"/>
                      <a:pt x="64" y="64"/>
                    </a:cubicBezTo>
                    <a:cubicBezTo>
                      <a:pt x="64" y="32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E95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7"/>
              <p:cNvSpPr/>
              <p:nvPr/>
            </p:nvSpPr>
            <p:spPr>
              <a:xfrm>
                <a:off x="1730257" y="3733097"/>
                <a:ext cx="1280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32" y="0"/>
                    </a:moveTo>
                    <a:cubicBezTo>
                      <a:pt x="32" y="0"/>
                      <a:pt x="0" y="32"/>
                      <a:pt x="0" y="32"/>
                    </a:cubicBezTo>
                    <a:cubicBezTo>
                      <a:pt x="0" y="64"/>
                      <a:pt x="32" y="64"/>
                      <a:pt x="32" y="64"/>
                    </a:cubicBezTo>
                    <a:cubicBezTo>
                      <a:pt x="32" y="64"/>
                      <a:pt x="64" y="64"/>
                      <a:pt x="64" y="32"/>
                    </a:cubicBezTo>
                    <a:cubicBezTo>
                      <a:pt x="64" y="32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95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7"/>
              <p:cNvSpPr/>
              <p:nvPr/>
            </p:nvSpPr>
            <p:spPr>
              <a:xfrm>
                <a:off x="1730897" y="3733708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33"/>
                    </a:cubicBezTo>
                    <a:cubicBezTo>
                      <a:pt x="0" y="3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954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7"/>
              <p:cNvSpPr/>
              <p:nvPr/>
            </p:nvSpPr>
            <p:spPr>
              <a:xfrm>
                <a:off x="1600948" y="4154486"/>
                <a:ext cx="263079" cy="176844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8978" extrusionOk="0">
                    <a:moveTo>
                      <a:pt x="1" y="7163"/>
                    </a:moveTo>
                    <a:cubicBezTo>
                      <a:pt x="1" y="7195"/>
                      <a:pt x="1" y="7227"/>
                      <a:pt x="1" y="7258"/>
                    </a:cubicBezTo>
                    <a:cubicBezTo>
                      <a:pt x="1" y="7258"/>
                      <a:pt x="1" y="7258"/>
                      <a:pt x="1" y="7258"/>
                    </a:cubicBezTo>
                    <a:cubicBezTo>
                      <a:pt x="1" y="7290"/>
                      <a:pt x="33" y="7322"/>
                      <a:pt x="33" y="7354"/>
                    </a:cubicBezTo>
                    <a:cubicBezTo>
                      <a:pt x="33" y="7354"/>
                      <a:pt x="33" y="7386"/>
                      <a:pt x="33" y="7386"/>
                    </a:cubicBezTo>
                    <a:cubicBezTo>
                      <a:pt x="64" y="7418"/>
                      <a:pt x="64" y="7418"/>
                      <a:pt x="64" y="7449"/>
                    </a:cubicBezTo>
                    <a:cubicBezTo>
                      <a:pt x="96" y="7449"/>
                      <a:pt x="96" y="7481"/>
                      <a:pt x="96" y="7481"/>
                    </a:cubicBezTo>
                    <a:cubicBezTo>
                      <a:pt x="128" y="7513"/>
                      <a:pt x="128" y="7513"/>
                      <a:pt x="128" y="7545"/>
                    </a:cubicBezTo>
                    <a:cubicBezTo>
                      <a:pt x="160" y="7545"/>
                      <a:pt x="160" y="7577"/>
                      <a:pt x="160" y="7577"/>
                    </a:cubicBezTo>
                    <a:cubicBezTo>
                      <a:pt x="192" y="7609"/>
                      <a:pt x="224" y="7609"/>
                      <a:pt x="224" y="7640"/>
                    </a:cubicBezTo>
                    <a:cubicBezTo>
                      <a:pt x="255" y="7640"/>
                      <a:pt x="255" y="7672"/>
                      <a:pt x="255" y="7672"/>
                    </a:cubicBezTo>
                    <a:cubicBezTo>
                      <a:pt x="287" y="7704"/>
                      <a:pt x="319" y="7704"/>
                      <a:pt x="351" y="7736"/>
                    </a:cubicBezTo>
                    <a:cubicBezTo>
                      <a:pt x="351" y="7736"/>
                      <a:pt x="351" y="7768"/>
                      <a:pt x="383" y="7768"/>
                    </a:cubicBezTo>
                    <a:cubicBezTo>
                      <a:pt x="415" y="7800"/>
                      <a:pt x="446" y="7800"/>
                      <a:pt x="478" y="7831"/>
                    </a:cubicBezTo>
                    <a:cubicBezTo>
                      <a:pt x="478" y="7831"/>
                      <a:pt x="510" y="7863"/>
                      <a:pt x="510" y="7863"/>
                    </a:cubicBezTo>
                    <a:cubicBezTo>
                      <a:pt x="574" y="7895"/>
                      <a:pt x="606" y="7927"/>
                      <a:pt x="669" y="7959"/>
                    </a:cubicBezTo>
                    <a:cubicBezTo>
                      <a:pt x="733" y="7991"/>
                      <a:pt x="797" y="8022"/>
                      <a:pt x="860" y="8054"/>
                    </a:cubicBezTo>
                    <a:cubicBezTo>
                      <a:pt x="892" y="8054"/>
                      <a:pt x="892" y="8086"/>
                      <a:pt x="924" y="8086"/>
                    </a:cubicBezTo>
                    <a:cubicBezTo>
                      <a:pt x="988" y="8118"/>
                      <a:pt x="1019" y="8150"/>
                      <a:pt x="1083" y="8150"/>
                    </a:cubicBezTo>
                    <a:cubicBezTo>
                      <a:pt x="1115" y="8182"/>
                      <a:pt x="1115" y="8182"/>
                      <a:pt x="1147" y="8182"/>
                    </a:cubicBezTo>
                    <a:cubicBezTo>
                      <a:pt x="1210" y="8213"/>
                      <a:pt x="1306" y="8245"/>
                      <a:pt x="1370" y="8277"/>
                    </a:cubicBezTo>
                    <a:cubicBezTo>
                      <a:pt x="1401" y="8277"/>
                      <a:pt x="1401" y="8277"/>
                      <a:pt x="1433" y="8309"/>
                    </a:cubicBezTo>
                    <a:cubicBezTo>
                      <a:pt x="1497" y="8309"/>
                      <a:pt x="1561" y="8341"/>
                      <a:pt x="1656" y="8373"/>
                    </a:cubicBezTo>
                    <a:cubicBezTo>
                      <a:pt x="1656" y="8373"/>
                      <a:pt x="1656" y="8373"/>
                      <a:pt x="1688" y="8373"/>
                    </a:cubicBezTo>
                    <a:cubicBezTo>
                      <a:pt x="1688" y="8373"/>
                      <a:pt x="1720" y="8373"/>
                      <a:pt x="1720" y="8404"/>
                    </a:cubicBezTo>
                    <a:cubicBezTo>
                      <a:pt x="1783" y="8404"/>
                      <a:pt x="1815" y="8404"/>
                      <a:pt x="1847" y="8436"/>
                    </a:cubicBezTo>
                    <a:cubicBezTo>
                      <a:pt x="1911" y="8436"/>
                      <a:pt x="1943" y="8436"/>
                      <a:pt x="1974" y="8468"/>
                    </a:cubicBezTo>
                    <a:cubicBezTo>
                      <a:pt x="2006" y="8468"/>
                      <a:pt x="2070" y="8500"/>
                      <a:pt x="2102" y="8500"/>
                    </a:cubicBezTo>
                    <a:cubicBezTo>
                      <a:pt x="2134" y="8500"/>
                      <a:pt x="2134" y="8500"/>
                      <a:pt x="2165" y="8500"/>
                    </a:cubicBezTo>
                    <a:cubicBezTo>
                      <a:pt x="2165" y="8532"/>
                      <a:pt x="2197" y="8532"/>
                      <a:pt x="2197" y="8532"/>
                    </a:cubicBezTo>
                    <a:cubicBezTo>
                      <a:pt x="2325" y="8564"/>
                      <a:pt x="2452" y="8564"/>
                      <a:pt x="2547" y="8595"/>
                    </a:cubicBezTo>
                    <a:cubicBezTo>
                      <a:pt x="2579" y="8595"/>
                      <a:pt x="2579" y="8595"/>
                      <a:pt x="2579" y="8627"/>
                    </a:cubicBezTo>
                    <a:cubicBezTo>
                      <a:pt x="2611" y="8627"/>
                      <a:pt x="2611" y="8627"/>
                      <a:pt x="2643" y="8627"/>
                    </a:cubicBezTo>
                    <a:cubicBezTo>
                      <a:pt x="2739" y="8627"/>
                      <a:pt x="2834" y="8659"/>
                      <a:pt x="2930" y="8691"/>
                    </a:cubicBezTo>
                    <a:cubicBezTo>
                      <a:pt x="2961" y="8691"/>
                      <a:pt x="2961" y="8691"/>
                      <a:pt x="2993" y="8691"/>
                    </a:cubicBezTo>
                    <a:cubicBezTo>
                      <a:pt x="2993" y="8691"/>
                      <a:pt x="2993" y="8691"/>
                      <a:pt x="2993" y="8691"/>
                    </a:cubicBezTo>
                    <a:cubicBezTo>
                      <a:pt x="3089" y="8723"/>
                      <a:pt x="3216" y="8723"/>
                      <a:pt x="3312" y="8755"/>
                    </a:cubicBezTo>
                    <a:cubicBezTo>
                      <a:pt x="3343" y="8755"/>
                      <a:pt x="3343" y="8755"/>
                      <a:pt x="3343" y="8755"/>
                    </a:cubicBezTo>
                    <a:cubicBezTo>
                      <a:pt x="3375" y="8755"/>
                      <a:pt x="3407" y="8755"/>
                      <a:pt x="3407" y="8755"/>
                    </a:cubicBezTo>
                    <a:cubicBezTo>
                      <a:pt x="3503" y="8786"/>
                      <a:pt x="3566" y="8786"/>
                      <a:pt x="3662" y="8786"/>
                    </a:cubicBezTo>
                    <a:cubicBezTo>
                      <a:pt x="3694" y="8786"/>
                      <a:pt x="3694" y="8786"/>
                      <a:pt x="3725" y="8818"/>
                    </a:cubicBezTo>
                    <a:cubicBezTo>
                      <a:pt x="3725" y="8818"/>
                      <a:pt x="3757" y="8818"/>
                      <a:pt x="3757" y="8818"/>
                    </a:cubicBezTo>
                    <a:cubicBezTo>
                      <a:pt x="3853" y="8818"/>
                      <a:pt x="3916" y="8818"/>
                      <a:pt x="4012" y="8850"/>
                    </a:cubicBezTo>
                    <a:cubicBezTo>
                      <a:pt x="4044" y="8850"/>
                      <a:pt x="4044" y="8850"/>
                      <a:pt x="4076" y="8850"/>
                    </a:cubicBezTo>
                    <a:cubicBezTo>
                      <a:pt x="4076" y="8850"/>
                      <a:pt x="4107" y="8850"/>
                      <a:pt x="4107" y="8850"/>
                    </a:cubicBezTo>
                    <a:cubicBezTo>
                      <a:pt x="4203" y="8850"/>
                      <a:pt x="4330" y="8882"/>
                      <a:pt x="4426" y="8882"/>
                    </a:cubicBezTo>
                    <a:cubicBezTo>
                      <a:pt x="4458" y="8882"/>
                      <a:pt x="4458" y="8882"/>
                      <a:pt x="4458" y="8882"/>
                    </a:cubicBezTo>
                    <a:cubicBezTo>
                      <a:pt x="4458" y="8882"/>
                      <a:pt x="4458" y="8882"/>
                      <a:pt x="4489" y="8882"/>
                    </a:cubicBezTo>
                    <a:cubicBezTo>
                      <a:pt x="4585" y="8914"/>
                      <a:pt x="4680" y="8914"/>
                      <a:pt x="4776" y="8914"/>
                    </a:cubicBezTo>
                    <a:cubicBezTo>
                      <a:pt x="4776" y="8914"/>
                      <a:pt x="4808" y="8914"/>
                      <a:pt x="4808" y="8914"/>
                    </a:cubicBezTo>
                    <a:cubicBezTo>
                      <a:pt x="4840" y="8914"/>
                      <a:pt x="4871" y="8914"/>
                      <a:pt x="4903" y="8914"/>
                    </a:cubicBezTo>
                    <a:cubicBezTo>
                      <a:pt x="4967" y="8946"/>
                      <a:pt x="5031" y="8946"/>
                      <a:pt x="5126" y="8946"/>
                    </a:cubicBezTo>
                    <a:cubicBezTo>
                      <a:pt x="5126" y="8946"/>
                      <a:pt x="5158" y="8946"/>
                      <a:pt x="5190" y="8946"/>
                    </a:cubicBezTo>
                    <a:cubicBezTo>
                      <a:pt x="5190" y="8946"/>
                      <a:pt x="5222" y="8946"/>
                      <a:pt x="5253" y="8946"/>
                    </a:cubicBezTo>
                    <a:cubicBezTo>
                      <a:pt x="5317" y="8946"/>
                      <a:pt x="5381" y="8946"/>
                      <a:pt x="5476" y="8977"/>
                    </a:cubicBezTo>
                    <a:cubicBezTo>
                      <a:pt x="5508" y="8977"/>
                      <a:pt x="5508" y="8977"/>
                      <a:pt x="5540" y="8977"/>
                    </a:cubicBezTo>
                    <a:cubicBezTo>
                      <a:pt x="5572" y="8977"/>
                      <a:pt x="5572" y="8977"/>
                      <a:pt x="5604" y="8977"/>
                    </a:cubicBezTo>
                    <a:cubicBezTo>
                      <a:pt x="5667" y="8977"/>
                      <a:pt x="5763" y="8977"/>
                      <a:pt x="5826" y="8977"/>
                    </a:cubicBezTo>
                    <a:cubicBezTo>
                      <a:pt x="5858" y="8977"/>
                      <a:pt x="5890" y="8977"/>
                      <a:pt x="5922" y="8977"/>
                    </a:cubicBezTo>
                    <a:cubicBezTo>
                      <a:pt x="5922" y="8977"/>
                      <a:pt x="5922" y="8977"/>
                      <a:pt x="5954" y="8977"/>
                    </a:cubicBezTo>
                    <a:cubicBezTo>
                      <a:pt x="6049" y="8977"/>
                      <a:pt x="6145" y="8977"/>
                      <a:pt x="6272" y="8977"/>
                    </a:cubicBezTo>
                    <a:cubicBezTo>
                      <a:pt x="6272" y="8977"/>
                      <a:pt x="6272" y="8977"/>
                      <a:pt x="6304" y="8977"/>
                    </a:cubicBezTo>
                    <a:lnTo>
                      <a:pt x="6304" y="8977"/>
                    </a:lnTo>
                    <a:cubicBezTo>
                      <a:pt x="6400" y="8977"/>
                      <a:pt x="6527" y="8977"/>
                      <a:pt x="6654" y="8977"/>
                    </a:cubicBezTo>
                    <a:lnTo>
                      <a:pt x="6654" y="8977"/>
                    </a:lnTo>
                    <a:cubicBezTo>
                      <a:pt x="6686" y="8977"/>
                      <a:pt x="6718" y="8977"/>
                      <a:pt x="6750" y="8977"/>
                    </a:cubicBezTo>
                    <a:cubicBezTo>
                      <a:pt x="6845" y="8977"/>
                      <a:pt x="6909" y="8977"/>
                      <a:pt x="7004" y="8977"/>
                    </a:cubicBezTo>
                    <a:cubicBezTo>
                      <a:pt x="7004" y="8977"/>
                      <a:pt x="7036" y="8977"/>
                      <a:pt x="7068" y="8977"/>
                    </a:cubicBezTo>
                    <a:cubicBezTo>
                      <a:pt x="7068" y="8977"/>
                      <a:pt x="7100" y="8977"/>
                      <a:pt x="7132" y="8977"/>
                    </a:cubicBezTo>
                    <a:cubicBezTo>
                      <a:pt x="7227" y="8977"/>
                      <a:pt x="7291" y="8977"/>
                      <a:pt x="7386" y="8977"/>
                    </a:cubicBezTo>
                    <a:cubicBezTo>
                      <a:pt x="7418" y="8977"/>
                      <a:pt x="7450" y="8977"/>
                      <a:pt x="7482" y="8977"/>
                    </a:cubicBezTo>
                    <a:cubicBezTo>
                      <a:pt x="7482" y="8977"/>
                      <a:pt x="7482" y="8977"/>
                      <a:pt x="7514" y="8977"/>
                    </a:cubicBezTo>
                    <a:cubicBezTo>
                      <a:pt x="7641" y="8977"/>
                      <a:pt x="7800" y="8946"/>
                      <a:pt x="7959" y="8946"/>
                    </a:cubicBezTo>
                    <a:cubicBezTo>
                      <a:pt x="7959" y="8946"/>
                      <a:pt x="7959" y="8946"/>
                      <a:pt x="7991" y="8946"/>
                    </a:cubicBezTo>
                    <a:cubicBezTo>
                      <a:pt x="7991" y="8946"/>
                      <a:pt x="7991" y="8946"/>
                      <a:pt x="8023" y="8946"/>
                    </a:cubicBezTo>
                    <a:cubicBezTo>
                      <a:pt x="8246" y="8946"/>
                      <a:pt x="8469" y="8914"/>
                      <a:pt x="8692" y="8882"/>
                    </a:cubicBezTo>
                    <a:lnTo>
                      <a:pt x="8755" y="8882"/>
                    </a:lnTo>
                    <a:cubicBezTo>
                      <a:pt x="8978" y="8882"/>
                      <a:pt x="9233" y="8850"/>
                      <a:pt x="9456" y="8818"/>
                    </a:cubicBezTo>
                    <a:cubicBezTo>
                      <a:pt x="9583" y="8786"/>
                      <a:pt x="9710" y="8786"/>
                      <a:pt x="9838" y="8755"/>
                    </a:cubicBezTo>
                    <a:cubicBezTo>
                      <a:pt x="9870" y="8755"/>
                      <a:pt x="9901" y="8755"/>
                      <a:pt x="9933" y="8723"/>
                    </a:cubicBezTo>
                    <a:cubicBezTo>
                      <a:pt x="9965" y="8723"/>
                      <a:pt x="9965" y="8723"/>
                      <a:pt x="9997" y="8723"/>
                    </a:cubicBezTo>
                    <a:cubicBezTo>
                      <a:pt x="10092" y="8723"/>
                      <a:pt x="10156" y="8691"/>
                      <a:pt x="10252" y="8691"/>
                    </a:cubicBezTo>
                    <a:cubicBezTo>
                      <a:pt x="10252" y="8691"/>
                      <a:pt x="10283" y="8691"/>
                      <a:pt x="10283" y="8659"/>
                    </a:cubicBezTo>
                    <a:cubicBezTo>
                      <a:pt x="10347" y="8659"/>
                      <a:pt x="10379" y="8659"/>
                      <a:pt x="10411" y="8659"/>
                    </a:cubicBezTo>
                    <a:cubicBezTo>
                      <a:pt x="10443" y="8659"/>
                      <a:pt x="10443" y="8659"/>
                      <a:pt x="10443" y="8659"/>
                    </a:cubicBezTo>
                    <a:cubicBezTo>
                      <a:pt x="10474" y="8627"/>
                      <a:pt x="10506" y="8627"/>
                      <a:pt x="10506" y="8627"/>
                    </a:cubicBezTo>
                    <a:cubicBezTo>
                      <a:pt x="10538" y="8627"/>
                      <a:pt x="10602" y="8627"/>
                      <a:pt x="10634" y="8595"/>
                    </a:cubicBezTo>
                    <a:cubicBezTo>
                      <a:pt x="10665" y="8595"/>
                      <a:pt x="10697" y="8595"/>
                      <a:pt x="10697" y="8595"/>
                    </a:cubicBezTo>
                    <a:cubicBezTo>
                      <a:pt x="10729" y="8595"/>
                      <a:pt x="10729" y="8595"/>
                      <a:pt x="10729" y="8595"/>
                    </a:cubicBezTo>
                    <a:cubicBezTo>
                      <a:pt x="10761" y="8564"/>
                      <a:pt x="10793" y="8564"/>
                      <a:pt x="10825" y="8564"/>
                    </a:cubicBezTo>
                    <a:cubicBezTo>
                      <a:pt x="10856" y="8564"/>
                      <a:pt x="10920" y="8532"/>
                      <a:pt x="10952" y="8532"/>
                    </a:cubicBezTo>
                    <a:cubicBezTo>
                      <a:pt x="10984" y="8532"/>
                      <a:pt x="11016" y="8532"/>
                      <a:pt x="11047" y="8500"/>
                    </a:cubicBezTo>
                    <a:cubicBezTo>
                      <a:pt x="11047" y="8500"/>
                      <a:pt x="11079" y="8500"/>
                      <a:pt x="11079" y="8500"/>
                    </a:cubicBezTo>
                    <a:cubicBezTo>
                      <a:pt x="11111" y="8500"/>
                      <a:pt x="11111" y="8500"/>
                      <a:pt x="11111" y="8500"/>
                    </a:cubicBezTo>
                    <a:cubicBezTo>
                      <a:pt x="11143" y="8500"/>
                      <a:pt x="11175" y="8468"/>
                      <a:pt x="11207" y="8468"/>
                    </a:cubicBezTo>
                    <a:cubicBezTo>
                      <a:pt x="11238" y="8468"/>
                      <a:pt x="11270" y="8436"/>
                      <a:pt x="11334" y="8436"/>
                    </a:cubicBezTo>
                    <a:cubicBezTo>
                      <a:pt x="11334" y="8436"/>
                      <a:pt x="11334" y="8436"/>
                      <a:pt x="11334" y="8436"/>
                    </a:cubicBezTo>
                    <a:cubicBezTo>
                      <a:pt x="11334" y="8436"/>
                      <a:pt x="11366" y="8436"/>
                      <a:pt x="11366" y="8436"/>
                    </a:cubicBezTo>
                    <a:cubicBezTo>
                      <a:pt x="11398" y="8404"/>
                      <a:pt x="11429" y="8404"/>
                      <a:pt x="11429" y="8404"/>
                    </a:cubicBezTo>
                    <a:cubicBezTo>
                      <a:pt x="11461" y="8404"/>
                      <a:pt x="11493" y="8373"/>
                      <a:pt x="11525" y="8373"/>
                    </a:cubicBezTo>
                    <a:cubicBezTo>
                      <a:pt x="11525" y="8373"/>
                      <a:pt x="11525" y="8373"/>
                      <a:pt x="11525" y="8373"/>
                    </a:cubicBezTo>
                    <a:cubicBezTo>
                      <a:pt x="11557" y="8373"/>
                      <a:pt x="11557" y="8373"/>
                      <a:pt x="11557" y="8373"/>
                    </a:cubicBezTo>
                    <a:cubicBezTo>
                      <a:pt x="11557" y="8373"/>
                      <a:pt x="11589" y="8341"/>
                      <a:pt x="11620" y="8341"/>
                    </a:cubicBezTo>
                    <a:cubicBezTo>
                      <a:pt x="11620" y="8341"/>
                      <a:pt x="11652" y="8341"/>
                      <a:pt x="11684" y="8309"/>
                    </a:cubicBezTo>
                    <a:cubicBezTo>
                      <a:pt x="11716" y="8309"/>
                      <a:pt x="11780" y="8277"/>
                      <a:pt x="11843" y="8277"/>
                    </a:cubicBezTo>
                    <a:cubicBezTo>
                      <a:pt x="11843" y="8277"/>
                      <a:pt x="11843" y="8245"/>
                      <a:pt x="11875" y="8245"/>
                    </a:cubicBezTo>
                    <a:cubicBezTo>
                      <a:pt x="11875" y="8245"/>
                      <a:pt x="11875" y="8245"/>
                      <a:pt x="11875" y="8245"/>
                    </a:cubicBezTo>
                    <a:cubicBezTo>
                      <a:pt x="11907" y="8245"/>
                      <a:pt x="11907" y="8245"/>
                      <a:pt x="11907" y="8245"/>
                    </a:cubicBezTo>
                    <a:cubicBezTo>
                      <a:pt x="11907" y="8245"/>
                      <a:pt x="11907" y="8245"/>
                      <a:pt x="11907" y="8245"/>
                    </a:cubicBezTo>
                    <a:cubicBezTo>
                      <a:pt x="12002" y="8213"/>
                      <a:pt x="12066" y="8182"/>
                      <a:pt x="12130" y="8150"/>
                    </a:cubicBezTo>
                    <a:cubicBezTo>
                      <a:pt x="12130" y="8150"/>
                      <a:pt x="12130" y="8150"/>
                      <a:pt x="12130" y="8150"/>
                    </a:cubicBezTo>
                    <a:cubicBezTo>
                      <a:pt x="12130" y="8150"/>
                      <a:pt x="12130" y="8150"/>
                      <a:pt x="12162" y="8150"/>
                    </a:cubicBezTo>
                    <a:cubicBezTo>
                      <a:pt x="12162" y="8118"/>
                      <a:pt x="12193" y="8118"/>
                      <a:pt x="12193" y="8118"/>
                    </a:cubicBezTo>
                    <a:cubicBezTo>
                      <a:pt x="12225" y="8086"/>
                      <a:pt x="12289" y="8086"/>
                      <a:pt x="12321" y="8054"/>
                    </a:cubicBezTo>
                    <a:cubicBezTo>
                      <a:pt x="12321" y="8054"/>
                      <a:pt x="12321" y="8054"/>
                      <a:pt x="12353" y="8054"/>
                    </a:cubicBezTo>
                    <a:cubicBezTo>
                      <a:pt x="12353" y="8054"/>
                      <a:pt x="12353" y="8022"/>
                      <a:pt x="12353" y="8022"/>
                    </a:cubicBezTo>
                    <a:cubicBezTo>
                      <a:pt x="12384" y="8022"/>
                      <a:pt x="12384" y="8022"/>
                      <a:pt x="12384" y="8022"/>
                    </a:cubicBezTo>
                    <a:cubicBezTo>
                      <a:pt x="12416" y="7991"/>
                      <a:pt x="12448" y="7991"/>
                      <a:pt x="12480" y="7959"/>
                    </a:cubicBezTo>
                    <a:cubicBezTo>
                      <a:pt x="12512" y="7959"/>
                      <a:pt x="12512" y="7959"/>
                      <a:pt x="12512" y="7959"/>
                    </a:cubicBezTo>
                    <a:cubicBezTo>
                      <a:pt x="12544" y="7959"/>
                      <a:pt x="12544" y="7927"/>
                      <a:pt x="12544" y="7927"/>
                    </a:cubicBezTo>
                    <a:cubicBezTo>
                      <a:pt x="12544" y="7927"/>
                      <a:pt x="12575" y="7927"/>
                      <a:pt x="12575" y="7927"/>
                    </a:cubicBezTo>
                    <a:cubicBezTo>
                      <a:pt x="12575" y="7895"/>
                      <a:pt x="12607" y="7895"/>
                      <a:pt x="12607" y="7895"/>
                    </a:cubicBezTo>
                    <a:cubicBezTo>
                      <a:pt x="12639" y="7863"/>
                      <a:pt x="12671" y="7863"/>
                      <a:pt x="12671" y="7863"/>
                    </a:cubicBezTo>
                    <a:cubicBezTo>
                      <a:pt x="12671" y="7831"/>
                      <a:pt x="12671" y="7831"/>
                      <a:pt x="12671" y="7831"/>
                    </a:cubicBezTo>
                    <a:cubicBezTo>
                      <a:pt x="12671" y="7831"/>
                      <a:pt x="12703" y="7831"/>
                      <a:pt x="12703" y="7831"/>
                    </a:cubicBezTo>
                    <a:cubicBezTo>
                      <a:pt x="12703" y="7831"/>
                      <a:pt x="12703" y="7831"/>
                      <a:pt x="12735" y="7800"/>
                    </a:cubicBezTo>
                    <a:cubicBezTo>
                      <a:pt x="12735" y="7800"/>
                      <a:pt x="12766" y="7800"/>
                      <a:pt x="12766" y="7768"/>
                    </a:cubicBezTo>
                    <a:cubicBezTo>
                      <a:pt x="12766" y="7768"/>
                      <a:pt x="12798" y="7768"/>
                      <a:pt x="12798" y="7768"/>
                    </a:cubicBezTo>
                    <a:cubicBezTo>
                      <a:pt x="12798" y="7736"/>
                      <a:pt x="12798" y="7736"/>
                      <a:pt x="12798" y="7736"/>
                    </a:cubicBezTo>
                    <a:cubicBezTo>
                      <a:pt x="12830" y="7736"/>
                      <a:pt x="12830" y="7736"/>
                      <a:pt x="12830" y="7736"/>
                    </a:cubicBezTo>
                    <a:cubicBezTo>
                      <a:pt x="12862" y="7704"/>
                      <a:pt x="12862" y="7704"/>
                      <a:pt x="12894" y="7672"/>
                    </a:cubicBezTo>
                    <a:cubicBezTo>
                      <a:pt x="12894" y="7672"/>
                      <a:pt x="12894" y="7672"/>
                      <a:pt x="12894" y="7672"/>
                    </a:cubicBezTo>
                    <a:cubicBezTo>
                      <a:pt x="12894" y="7640"/>
                      <a:pt x="12926" y="7640"/>
                      <a:pt x="12926" y="7640"/>
                    </a:cubicBezTo>
                    <a:cubicBezTo>
                      <a:pt x="12926" y="7640"/>
                      <a:pt x="12926" y="7640"/>
                      <a:pt x="12926" y="7640"/>
                    </a:cubicBezTo>
                    <a:cubicBezTo>
                      <a:pt x="12958" y="7609"/>
                      <a:pt x="12958" y="7577"/>
                      <a:pt x="12989" y="7577"/>
                    </a:cubicBezTo>
                    <a:cubicBezTo>
                      <a:pt x="12989" y="7545"/>
                      <a:pt x="12989" y="7545"/>
                      <a:pt x="12989" y="7545"/>
                    </a:cubicBezTo>
                    <a:cubicBezTo>
                      <a:pt x="12989" y="7545"/>
                      <a:pt x="13021" y="7545"/>
                      <a:pt x="13021" y="7545"/>
                    </a:cubicBezTo>
                    <a:cubicBezTo>
                      <a:pt x="13021" y="7545"/>
                      <a:pt x="13021" y="7545"/>
                      <a:pt x="13021" y="7513"/>
                    </a:cubicBezTo>
                    <a:cubicBezTo>
                      <a:pt x="13021" y="7481"/>
                      <a:pt x="13053" y="7449"/>
                      <a:pt x="13085" y="7418"/>
                    </a:cubicBezTo>
                    <a:lnTo>
                      <a:pt x="13085" y="7418"/>
                    </a:lnTo>
                    <a:lnTo>
                      <a:pt x="13085" y="7418"/>
                    </a:lnTo>
                    <a:lnTo>
                      <a:pt x="13085" y="7418"/>
                    </a:lnTo>
                    <a:cubicBezTo>
                      <a:pt x="13085" y="7386"/>
                      <a:pt x="13117" y="7354"/>
                      <a:pt x="13117" y="7322"/>
                    </a:cubicBezTo>
                    <a:cubicBezTo>
                      <a:pt x="13117" y="7322"/>
                      <a:pt x="13117" y="7322"/>
                      <a:pt x="13117" y="7322"/>
                    </a:cubicBezTo>
                    <a:cubicBezTo>
                      <a:pt x="13117" y="7322"/>
                      <a:pt x="13117" y="7322"/>
                      <a:pt x="13117" y="7322"/>
                    </a:cubicBezTo>
                    <a:cubicBezTo>
                      <a:pt x="13117" y="7290"/>
                      <a:pt x="13117" y="7290"/>
                      <a:pt x="13117" y="7290"/>
                    </a:cubicBezTo>
                    <a:cubicBezTo>
                      <a:pt x="13117" y="7258"/>
                      <a:pt x="13149" y="7227"/>
                      <a:pt x="13149" y="7227"/>
                    </a:cubicBezTo>
                    <a:cubicBezTo>
                      <a:pt x="13149" y="7195"/>
                      <a:pt x="13149" y="7195"/>
                      <a:pt x="13149" y="7195"/>
                    </a:cubicBezTo>
                    <a:cubicBezTo>
                      <a:pt x="13149" y="7195"/>
                      <a:pt x="13149" y="7195"/>
                      <a:pt x="13149" y="7163"/>
                    </a:cubicBezTo>
                    <a:lnTo>
                      <a:pt x="13149" y="828"/>
                    </a:lnTo>
                    <a:cubicBezTo>
                      <a:pt x="11238" y="318"/>
                      <a:pt x="9074" y="0"/>
                      <a:pt x="6750" y="0"/>
                    </a:cubicBezTo>
                    <a:cubicBezTo>
                      <a:pt x="4298" y="0"/>
                      <a:pt x="1974" y="350"/>
                      <a:pt x="1" y="923"/>
                    </a:cubicBezTo>
                    <a:cubicBezTo>
                      <a:pt x="1" y="3343"/>
                      <a:pt x="1" y="5667"/>
                      <a:pt x="1" y="7163"/>
                    </a:cubicBezTo>
                    <a:cubicBezTo>
                      <a:pt x="1" y="7163"/>
                      <a:pt x="1" y="7163"/>
                      <a:pt x="1" y="7163"/>
                    </a:cubicBez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7"/>
              <p:cNvSpPr/>
              <p:nvPr/>
            </p:nvSpPr>
            <p:spPr>
              <a:xfrm>
                <a:off x="1598711" y="3861034"/>
                <a:ext cx="263719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13181" h="30180" extrusionOk="0">
                    <a:moveTo>
                      <a:pt x="13180" y="1846"/>
                    </a:moveTo>
                    <a:cubicBezTo>
                      <a:pt x="13180" y="1815"/>
                      <a:pt x="13180" y="1783"/>
                      <a:pt x="13180" y="1751"/>
                    </a:cubicBezTo>
                    <a:cubicBezTo>
                      <a:pt x="13180" y="1751"/>
                      <a:pt x="13180" y="1751"/>
                      <a:pt x="13180" y="1751"/>
                    </a:cubicBezTo>
                    <a:cubicBezTo>
                      <a:pt x="13180" y="1719"/>
                      <a:pt x="13149" y="1687"/>
                      <a:pt x="13149" y="1655"/>
                    </a:cubicBezTo>
                    <a:cubicBezTo>
                      <a:pt x="13149" y="1624"/>
                      <a:pt x="13149" y="1624"/>
                      <a:pt x="13117" y="1624"/>
                    </a:cubicBezTo>
                    <a:cubicBezTo>
                      <a:pt x="13117" y="1592"/>
                      <a:pt x="13117" y="1560"/>
                      <a:pt x="13085" y="1560"/>
                    </a:cubicBezTo>
                    <a:cubicBezTo>
                      <a:pt x="13085" y="1528"/>
                      <a:pt x="13085" y="1528"/>
                      <a:pt x="13085" y="1496"/>
                    </a:cubicBezTo>
                    <a:cubicBezTo>
                      <a:pt x="13053" y="1496"/>
                      <a:pt x="13053" y="1464"/>
                      <a:pt x="13021" y="1464"/>
                    </a:cubicBezTo>
                    <a:cubicBezTo>
                      <a:pt x="13021" y="1433"/>
                      <a:pt x="13021" y="1433"/>
                      <a:pt x="12989" y="1401"/>
                    </a:cubicBezTo>
                    <a:cubicBezTo>
                      <a:pt x="12989" y="1401"/>
                      <a:pt x="12958" y="1369"/>
                      <a:pt x="12958" y="1369"/>
                    </a:cubicBezTo>
                    <a:cubicBezTo>
                      <a:pt x="12926" y="1337"/>
                      <a:pt x="12926" y="1337"/>
                      <a:pt x="12894" y="1305"/>
                    </a:cubicBezTo>
                    <a:cubicBezTo>
                      <a:pt x="12894" y="1305"/>
                      <a:pt x="12862" y="1273"/>
                      <a:pt x="12830" y="1273"/>
                    </a:cubicBezTo>
                    <a:cubicBezTo>
                      <a:pt x="12830" y="1242"/>
                      <a:pt x="12798" y="1242"/>
                      <a:pt x="12798" y="1210"/>
                    </a:cubicBezTo>
                    <a:cubicBezTo>
                      <a:pt x="12766" y="1210"/>
                      <a:pt x="12735" y="1178"/>
                      <a:pt x="12703" y="1146"/>
                    </a:cubicBezTo>
                    <a:cubicBezTo>
                      <a:pt x="12703" y="1146"/>
                      <a:pt x="12671" y="1146"/>
                      <a:pt x="12671" y="1114"/>
                    </a:cubicBezTo>
                    <a:cubicBezTo>
                      <a:pt x="12607" y="1082"/>
                      <a:pt x="12575" y="1051"/>
                      <a:pt x="12512" y="1051"/>
                    </a:cubicBezTo>
                    <a:cubicBezTo>
                      <a:pt x="12448" y="987"/>
                      <a:pt x="12384" y="955"/>
                      <a:pt x="12321" y="923"/>
                    </a:cubicBezTo>
                    <a:cubicBezTo>
                      <a:pt x="12289" y="923"/>
                      <a:pt x="12289" y="923"/>
                      <a:pt x="12257" y="891"/>
                    </a:cubicBezTo>
                    <a:cubicBezTo>
                      <a:pt x="12193" y="891"/>
                      <a:pt x="12130" y="860"/>
                      <a:pt x="12098" y="828"/>
                    </a:cubicBezTo>
                    <a:cubicBezTo>
                      <a:pt x="12066" y="828"/>
                      <a:pt x="12034" y="828"/>
                      <a:pt x="12034" y="796"/>
                    </a:cubicBezTo>
                    <a:cubicBezTo>
                      <a:pt x="11939" y="764"/>
                      <a:pt x="11875" y="732"/>
                      <a:pt x="11780" y="700"/>
                    </a:cubicBezTo>
                    <a:cubicBezTo>
                      <a:pt x="11780" y="700"/>
                      <a:pt x="11748" y="700"/>
                      <a:pt x="11748" y="700"/>
                    </a:cubicBezTo>
                    <a:cubicBezTo>
                      <a:pt x="11684" y="669"/>
                      <a:pt x="11589" y="637"/>
                      <a:pt x="11525" y="637"/>
                    </a:cubicBezTo>
                    <a:cubicBezTo>
                      <a:pt x="11525" y="637"/>
                      <a:pt x="11493" y="605"/>
                      <a:pt x="11493" y="605"/>
                    </a:cubicBezTo>
                    <a:cubicBezTo>
                      <a:pt x="11461" y="605"/>
                      <a:pt x="11461" y="605"/>
                      <a:pt x="11429" y="605"/>
                    </a:cubicBezTo>
                    <a:cubicBezTo>
                      <a:pt x="11398" y="573"/>
                      <a:pt x="11366" y="573"/>
                      <a:pt x="11302" y="573"/>
                    </a:cubicBezTo>
                    <a:cubicBezTo>
                      <a:pt x="11270" y="541"/>
                      <a:pt x="11238" y="541"/>
                      <a:pt x="11207" y="541"/>
                    </a:cubicBezTo>
                    <a:cubicBezTo>
                      <a:pt x="11175" y="509"/>
                      <a:pt x="11111" y="509"/>
                      <a:pt x="11079" y="509"/>
                    </a:cubicBezTo>
                    <a:cubicBezTo>
                      <a:pt x="11047" y="478"/>
                      <a:pt x="11016" y="478"/>
                      <a:pt x="11016" y="478"/>
                    </a:cubicBezTo>
                    <a:cubicBezTo>
                      <a:pt x="10984" y="478"/>
                      <a:pt x="10984" y="478"/>
                      <a:pt x="10984" y="478"/>
                    </a:cubicBezTo>
                    <a:cubicBezTo>
                      <a:pt x="10952" y="478"/>
                      <a:pt x="10952" y="478"/>
                      <a:pt x="10920" y="446"/>
                    </a:cubicBezTo>
                    <a:cubicBezTo>
                      <a:pt x="10825" y="446"/>
                      <a:pt x="10729" y="414"/>
                      <a:pt x="10602" y="382"/>
                    </a:cubicBezTo>
                    <a:cubicBezTo>
                      <a:pt x="10602" y="382"/>
                      <a:pt x="10602" y="382"/>
                      <a:pt x="10570" y="382"/>
                    </a:cubicBezTo>
                    <a:cubicBezTo>
                      <a:pt x="10570" y="382"/>
                      <a:pt x="10538" y="382"/>
                      <a:pt x="10538" y="382"/>
                    </a:cubicBezTo>
                    <a:cubicBezTo>
                      <a:pt x="10506" y="350"/>
                      <a:pt x="10443" y="350"/>
                      <a:pt x="10411" y="350"/>
                    </a:cubicBezTo>
                    <a:cubicBezTo>
                      <a:pt x="10347" y="350"/>
                      <a:pt x="10283" y="318"/>
                      <a:pt x="10220" y="318"/>
                    </a:cubicBezTo>
                    <a:cubicBezTo>
                      <a:pt x="10220" y="318"/>
                      <a:pt x="10220" y="318"/>
                      <a:pt x="10188" y="318"/>
                    </a:cubicBezTo>
                    <a:cubicBezTo>
                      <a:pt x="10188" y="318"/>
                      <a:pt x="10188" y="318"/>
                      <a:pt x="10188" y="287"/>
                    </a:cubicBezTo>
                    <a:cubicBezTo>
                      <a:pt x="10092" y="287"/>
                      <a:pt x="9997" y="255"/>
                      <a:pt x="9870" y="255"/>
                    </a:cubicBezTo>
                    <a:cubicBezTo>
                      <a:pt x="9870" y="255"/>
                      <a:pt x="9870" y="255"/>
                      <a:pt x="9838" y="255"/>
                    </a:cubicBezTo>
                    <a:cubicBezTo>
                      <a:pt x="9838" y="255"/>
                      <a:pt x="9838" y="255"/>
                      <a:pt x="9806" y="255"/>
                    </a:cubicBezTo>
                    <a:cubicBezTo>
                      <a:pt x="9806" y="223"/>
                      <a:pt x="9774" y="223"/>
                      <a:pt x="9742" y="223"/>
                    </a:cubicBezTo>
                    <a:cubicBezTo>
                      <a:pt x="9679" y="223"/>
                      <a:pt x="9583" y="223"/>
                      <a:pt x="9519" y="191"/>
                    </a:cubicBezTo>
                    <a:cubicBezTo>
                      <a:pt x="9488" y="191"/>
                      <a:pt x="9488" y="191"/>
                      <a:pt x="9456" y="191"/>
                    </a:cubicBezTo>
                    <a:cubicBezTo>
                      <a:pt x="9424" y="191"/>
                      <a:pt x="9424" y="191"/>
                      <a:pt x="9392" y="191"/>
                    </a:cubicBezTo>
                    <a:cubicBezTo>
                      <a:pt x="9328" y="159"/>
                      <a:pt x="9233" y="159"/>
                      <a:pt x="9169" y="159"/>
                    </a:cubicBezTo>
                    <a:cubicBezTo>
                      <a:pt x="9137" y="159"/>
                      <a:pt x="9105" y="159"/>
                      <a:pt x="9105" y="127"/>
                    </a:cubicBezTo>
                    <a:cubicBezTo>
                      <a:pt x="9074" y="127"/>
                      <a:pt x="9074" y="127"/>
                      <a:pt x="9074" y="127"/>
                    </a:cubicBezTo>
                    <a:cubicBezTo>
                      <a:pt x="8946" y="127"/>
                      <a:pt x="8851" y="127"/>
                      <a:pt x="8723" y="96"/>
                    </a:cubicBezTo>
                    <a:cubicBezTo>
                      <a:pt x="8723" y="96"/>
                      <a:pt x="8723" y="96"/>
                      <a:pt x="8723" y="96"/>
                    </a:cubicBezTo>
                    <a:cubicBezTo>
                      <a:pt x="8723" y="96"/>
                      <a:pt x="8692" y="96"/>
                      <a:pt x="8692" y="96"/>
                    </a:cubicBezTo>
                    <a:cubicBezTo>
                      <a:pt x="8596" y="96"/>
                      <a:pt x="8501" y="96"/>
                      <a:pt x="8405" y="64"/>
                    </a:cubicBezTo>
                    <a:cubicBezTo>
                      <a:pt x="8373" y="64"/>
                      <a:pt x="8373" y="64"/>
                      <a:pt x="8373" y="64"/>
                    </a:cubicBezTo>
                    <a:cubicBezTo>
                      <a:pt x="8341" y="64"/>
                      <a:pt x="8310" y="64"/>
                      <a:pt x="8278" y="64"/>
                    </a:cubicBezTo>
                    <a:cubicBezTo>
                      <a:pt x="8214" y="64"/>
                      <a:pt x="8119" y="64"/>
                      <a:pt x="8055" y="64"/>
                    </a:cubicBezTo>
                    <a:cubicBezTo>
                      <a:pt x="8023" y="64"/>
                      <a:pt x="8023" y="64"/>
                      <a:pt x="7991" y="32"/>
                    </a:cubicBezTo>
                    <a:cubicBezTo>
                      <a:pt x="7959" y="32"/>
                      <a:pt x="7959" y="32"/>
                      <a:pt x="7928" y="32"/>
                    </a:cubicBezTo>
                    <a:cubicBezTo>
                      <a:pt x="7864" y="32"/>
                      <a:pt x="7768" y="32"/>
                      <a:pt x="7705" y="32"/>
                    </a:cubicBezTo>
                    <a:cubicBezTo>
                      <a:pt x="7673" y="32"/>
                      <a:pt x="7641" y="32"/>
                      <a:pt x="7641" y="32"/>
                    </a:cubicBezTo>
                    <a:cubicBezTo>
                      <a:pt x="7609" y="32"/>
                      <a:pt x="7609" y="32"/>
                      <a:pt x="7577" y="32"/>
                    </a:cubicBezTo>
                    <a:cubicBezTo>
                      <a:pt x="7514" y="32"/>
                      <a:pt x="7418" y="32"/>
                      <a:pt x="7355" y="32"/>
                    </a:cubicBezTo>
                    <a:cubicBezTo>
                      <a:pt x="7323" y="0"/>
                      <a:pt x="7291" y="0"/>
                      <a:pt x="7259" y="0"/>
                    </a:cubicBezTo>
                    <a:cubicBezTo>
                      <a:pt x="7259" y="0"/>
                      <a:pt x="7227" y="0"/>
                      <a:pt x="7227" y="0"/>
                    </a:cubicBezTo>
                    <a:cubicBezTo>
                      <a:pt x="7132" y="0"/>
                      <a:pt x="7036" y="0"/>
                      <a:pt x="6909" y="0"/>
                    </a:cubicBezTo>
                    <a:cubicBezTo>
                      <a:pt x="6909" y="0"/>
                      <a:pt x="6909" y="0"/>
                      <a:pt x="6877" y="0"/>
                    </a:cubicBezTo>
                    <a:lnTo>
                      <a:pt x="6877" y="0"/>
                    </a:lnTo>
                    <a:cubicBezTo>
                      <a:pt x="6782" y="0"/>
                      <a:pt x="6654" y="0"/>
                      <a:pt x="6527" y="0"/>
                    </a:cubicBezTo>
                    <a:lnTo>
                      <a:pt x="6495" y="0"/>
                    </a:lnTo>
                    <a:cubicBezTo>
                      <a:pt x="6495" y="0"/>
                      <a:pt x="6463" y="0"/>
                      <a:pt x="6431" y="0"/>
                    </a:cubicBezTo>
                    <a:cubicBezTo>
                      <a:pt x="6336" y="0"/>
                      <a:pt x="6272" y="0"/>
                      <a:pt x="6177" y="0"/>
                    </a:cubicBezTo>
                    <a:cubicBezTo>
                      <a:pt x="6145" y="0"/>
                      <a:pt x="6145" y="0"/>
                      <a:pt x="6113" y="0"/>
                    </a:cubicBezTo>
                    <a:cubicBezTo>
                      <a:pt x="6081" y="0"/>
                      <a:pt x="6081" y="0"/>
                      <a:pt x="6049" y="0"/>
                    </a:cubicBezTo>
                    <a:cubicBezTo>
                      <a:pt x="5954" y="0"/>
                      <a:pt x="5858" y="0"/>
                      <a:pt x="5795" y="32"/>
                    </a:cubicBezTo>
                    <a:cubicBezTo>
                      <a:pt x="5763" y="32"/>
                      <a:pt x="5731" y="32"/>
                      <a:pt x="5699" y="32"/>
                    </a:cubicBezTo>
                    <a:cubicBezTo>
                      <a:pt x="5699" y="32"/>
                      <a:pt x="5667" y="32"/>
                      <a:pt x="5667" y="32"/>
                    </a:cubicBezTo>
                    <a:cubicBezTo>
                      <a:pt x="5508" y="32"/>
                      <a:pt x="5381" y="32"/>
                      <a:pt x="5222" y="32"/>
                    </a:cubicBezTo>
                    <a:cubicBezTo>
                      <a:pt x="5222" y="32"/>
                      <a:pt x="5190" y="32"/>
                      <a:pt x="5190" y="32"/>
                    </a:cubicBezTo>
                    <a:cubicBezTo>
                      <a:pt x="5190" y="32"/>
                      <a:pt x="5158" y="32"/>
                      <a:pt x="5158" y="32"/>
                    </a:cubicBezTo>
                    <a:cubicBezTo>
                      <a:pt x="4935" y="64"/>
                      <a:pt x="4712" y="64"/>
                      <a:pt x="4489" y="96"/>
                    </a:cubicBezTo>
                    <a:cubicBezTo>
                      <a:pt x="4458" y="96"/>
                      <a:pt x="4426" y="96"/>
                      <a:pt x="4426" y="96"/>
                    </a:cubicBezTo>
                    <a:cubicBezTo>
                      <a:pt x="4171" y="127"/>
                      <a:pt x="3948" y="159"/>
                      <a:pt x="3725" y="191"/>
                    </a:cubicBezTo>
                    <a:cubicBezTo>
                      <a:pt x="3598" y="191"/>
                      <a:pt x="3471" y="223"/>
                      <a:pt x="3343" y="255"/>
                    </a:cubicBezTo>
                    <a:cubicBezTo>
                      <a:pt x="3312" y="255"/>
                      <a:pt x="3280" y="255"/>
                      <a:pt x="3248" y="255"/>
                    </a:cubicBezTo>
                    <a:cubicBezTo>
                      <a:pt x="3216" y="255"/>
                      <a:pt x="3184" y="255"/>
                      <a:pt x="3184" y="255"/>
                    </a:cubicBezTo>
                    <a:cubicBezTo>
                      <a:pt x="3089" y="287"/>
                      <a:pt x="3025" y="287"/>
                      <a:pt x="2930" y="318"/>
                    </a:cubicBezTo>
                    <a:cubicBezTo>
                      <a:pt x="2930" y="318"/>
                      <a:pt x="2898" y="318"/>
                      <a:pt x="2866" y="318"/>
                    </a:cubicBezTo>
                    <a:cubicBezTo>
                      <a:pt x="2834" y="318"/>
                      <a:pt x="2802" y="350"/>
                      <a:pt x="2770" y="350"/>
                    </a:cubicBezTo>
                    <a:cubicBezTo>
                      <a:pt x="2739" y="350"/>
                      <a:pt x="2739" y="350"/>
                      <a:pt x="2707" y="350"/>
                    </a:cubicBezTo>
                    <a:cubicBezTo>
                      <a:pt x="2707" y="350"/>
                      <a:pt x="2675" y="350"/>
                      <a:pt x="2675" y="350"/>
                    </a:cubicBezTo>
                    <a:cubicBezTo>
                      <a:pt x="2611" y="382"/>
                      <a:pt x="2579" y="382"/>
                      <a:pt x="2547" y="382"/>
                    </a:cubicBezTo>
                    <a:cubicBezTo>
                      <a:pt x="2516" y="382"/>
                      <a:pt x="2484" y="414"/>
                      <a:pt x="2452" y="414"/>
                    </a:cubicBezTo>
                    <a:cubicBezTo>
                      <a:pt x="2452" y="414"/>
                      <a:pt x="2452" y="414"/>
                      <a:pt x="2452" y="414"/>
                    </a:cubicBezTo>
                    <a:cubicBezTo>
                      <a:pt x="2420" y="414"/>
                      <a:pt x="2388" y="414"/>
                      <a:pt x="2356" y="414"/>
                    </a:cubicBezTo>
                    <a:cubicBezTo>
                      <a:pt x="2325" y="446"/>
                      <a:pt x="2261" y="446"/>
                      <a:pt x="2197" y="478"/>
                    </a:cubicBezTo>
                    <a:cubicBezTo>
                      <a:pt x="2197" y="478"/>
                      <a:pt x="2165" y="478"/>
                      <a:pt x="2134" y="478"/>
                    </a:cubicBezTo>
                    <a:cubicBezTo>
                      <a:pt x="2102" y="478"/>
                      <a:pt x="2102" y="478"/>
                      <a:pt x="2070" y="509"/>
                    </a:cubicBezTo>
                    <a:cubicBezTo>
                      <a:pt x="2070" y="509"/>
                      <a:pt x="2070" y="509"/>
                      <a:pt x="2070" y="509"/>
                    </a:cubicBezTo>
                    <a:cubicBezTo>
                      <a:pt x="2038" y="509"/>
                      <a:pt x="2006" y="509"/>
                      <a:pt x="1943" y="541"/>
                    </a:cubicBezTo>
                    <a:cubicBezTo>
                      <a:pt x="1911" y="541"/>
                      <a:pt x="1879" y="541"/>
                      <a:pt x="1847" y="573"/>
                    </a:cubicBezTo>
                    <a:cubicBezTo>
                      <a:pt x="1847" y="573"/>
                      <a:pt x="1847" y="573"/>
                      <a:pt x="1847" y="573"/>
                    </a:cubicBezTo>
                    <a:cubicBezTo>
                      <a:pt x="1815" y="573"/>
                      <a:pt x="1815" y="573"/>
                      <a:pt x="1815" y="573"/>
                    </a:cubicBezTo>
                    <a:cubicBezTo>
                      <a:pt x="1783" y="573"/>
                      <a:pt x="1752" y="573"/>
                      <a:pt x="1720" y="605"/>
                    </a:cubicBezTo>
                    <a:cubicBezTo>
                      <a:pt x="1688" y="605"/>
                      <a:pt x="1656" y="605"/>
                      <a:pt x="1656" y="637"/>
                    </a:cubicBezTo>
                    <a:cubicBezTo>
                      <a:pt x="1624" y="637"/>
                      <a:pt x="1624" y="637"/>
                      <a:pt x="1624" y="637"/>
                    </a:cubicBezTo>
                    <a:cubicBezTo>
                      <a:pt x="1624" y="637"/>
                      <a:pt x="1624" y="637"/>
                      <a:pt x="1624" y="637"/>
                    </a:cubicBezTo>
                    <a:cubicBezTo>
                      <a:pt x="1592" y="637"/>
                      <a:pt x="1592" y="637"/>
                      <a:pt x="1561" y="637"/>
                    </a:cubicBezTo>
                    <a:cubicBezTo>
                      <a:pt x="1561" y="669"/>
                      <a:pt x="1529" y="669"/>
                      <a:pt x="1497" y="669"/>
                    </a:cubicBezTo>
                    <a:cubicBezTo>
                      <a:pt x="1433" y="700"/>
                      <a:pt x="1401" y="700"/>
                      <a:pt x="1338" y="732"/>
                    </a:cubicBezTo>
                    <a:cubicBezTo>
                      <a:pt x="1338" y="732"/>
                      <a:pt x="1306" y="732"/>
                      <a:pt x="1306" y="732"/>
                    </a:cubicBezTo>
                    <a:cubicBezTo>
                      <a:pt x="1306" y="732"/>
                      <a:pt x="1306" y="732"/>
                      <a:pt x="1274" y="732"/>
                    </a:cubicBezTo>
                    <a:cubicBezTo>
                      <a:pt x="1274" y="764"/>
                      <a:pt x="1274" y="764"/>
                      <a:pt x="1242" y="764"/>
                    </a:cubicBezTo>
                    <a:cubicBezTo>
                      <a:pt x="1242" y="764"/>
                      <a:pt x="1242" y="764"/>
                      <a:pt x="1242" y="764"/>
                    </a:cubicBezTo>
                    <a:cubicBezTo>
                      <a:pt x="1179" y="796"/>
                      <a:pt x="1115" y="828"/>
                      <a:pt x="1051" y="828"/>
                    </a:cubicBezTo>
                    <a:cubicBezTo>
                      <a:pt x="1051" y="828"/>
                      <a:pt x="1051" y="860"/>
                      <a:pt x="1051" y="860"/>
                    </a:cubicBezTo>
                    <a:cubicBezTo>
                      <a:pt x="1051" y="860"/>
                      <a:pt x="1019" y="860"/>
                      <a:pt x="1019" y="860"/>
                    </a:cubicBezTo>
                    <a:cubicBezTo>
                      <a:pt x="1019" y="860"/>
                      <a:pt x="988" y="860"/>
                      <a:pt x="988" y="891"/>
                    </a:cubicBezTo>
                    <a:cubicBezTo>
                      <a:pt x="924" y="891"/>
                      <a:pt x="892" y="923"/>
                      <a:pt x="860" y="923"/>
                    </a:cubicBezTo>
                    <a:cubicBezTo>
                      <a:pt x="860" y="923"/>
                      <a:pt x="828" y="955"/>
                      <a:pt x="828" y="955"/>
                    </a:cubicBezTo>
                    <a:cubicBezTo>
                      <a:pt x="828" y="955"/>
                      <a:pt x="828" y="955"/>
                      <a:pt x="797" y="955"/>
                    </a:cubicBezTo>
                    <a:cubicBezTo>
                      <a:pt x="797" y="955"/>
                      <a:pt x="797" y="987"/>
                      <a:pt x="765" y="987"/>
                    </a:cubicBezTo>
                    <a:cubicBezTo>
                      <a:pt x="733" y="987"/>
                      <a:pt x="701" y="1019"/>
                      <a:pt x="669" y="1019"/>
                    </a:cubicBezTo>
                    <a:cubicBezTo>
                      <a:pt x="669" y="1051"/>
                      <a:pt x="669" y="1051"/>
                      <a:pt x="637" y="1051"/>
                    </a:cubicBezTo>
                    <a:cubicBezTo>
                      <a:pt x="637" y="1051"/>
                      <a:pt x="637" y="1051"/>
                      <a:pt x="637" y="1051"/>
                    </a:cubicBezTo>
                    <a:cubicBezTo>
                      <a:pt x="637" y="1051"/>
                      <a:pt x="606" y="1082"/>
                      <a:pt x="606" y="1082"/>
                    </a:cubicBezTo>
                    <a:cubicBezTo>
                      <a:pt x="574" y="1082"/>
                      <a:pt x="574" y="1082"/>
                      <a:pt x="574" y="1114"/>
                    </a:cubicBezTo>
                    <a:cubicBezTo>
                      <a:pt x="542" y="1114"/>
                      <a:pt x="510" y="1146"/>
                      <a:pt x="510" y="1146"/>
                    </a:cubicBezTo>
                    <a:cubicBezTo>
                      <a:pt x="510" y="1146"/>
                      <a:pt x="510" y="1146"/>
                      <a:pt x="478" y="1146"/>
                    </a:cubicBezTo>
                    <a:cubicBezTo>
                      <a:pt x="478" y="1146"/>
                      <a:pt x="478" y="1146"/>
                      <a:pt x="478" y="1146"/>
                    </a:cubicBezTo>
                    <a:cubicBezTo>
                      <a:pt x="478" y="1178"/>
                      <a:pt x="446" y="1178"/>
                      <a:pt x="446" y="1178"/>
                    </a:cubicBezTo>
                    <a:cubicBezTo>
                      <a:pt x="446" y="1210"/>
                      <a:pt x="415" y="1210"/>
                      <a:pt x="415" y="1210"/>
                    </a:cubicBezTo>
                    <a:cubicBezTo>
                      <a:pt x="383" y="1210"/>
                      <a:pt x="383" y="1242"/>
                      <a:pt x="383" y="1242"/>
                    </a:cubicBezTo>
                    <a:cubicBezTo>
                      <a:pt x="383" y="1242"/>
                      <a:pt x="351" y="1242"/>
                      <a:pt x="351" y="1242"/>
                    </a:cubicBezTo>
                    <a:cubicBezTo>
                      <a:pt x="351" y="1242"/>
                      <a:pt x="351" y="1273"/>
                      <a:pt x="351" y="1273"/>
                    </a:cubicBezTo>
                    <a:cubicBezTo>
                      <a:pt x="319" y="1273"/>
                      <a:pt x="319" y="1305"/>
                      <a:pt x="287" y="1305"/>
                    </a:cubicBezTo>
                    <a:cubicBezTo>
                      <a:pt x="287" y="1337"/>
                      <a:pt x="287" y="1337"/>
                      <a:pt x="255" y="1337"/>
                    </a:cubicBezTo>
                    <a:cubicBezTo>
                      <a:pt x="255" y="1337"/>
                      <a:pt x="255" y="1337"/>
                      <a:pt x="255" y="1337"/>
                    </a:cubicBezTo>
                    <a:cubicBezTo>
                      <a:pt x="255" y="1369"/>
                      <a:pt x="255" y="1369"/>
                      <a:pt x="224" y="1369"/>
                    </a:cubicBezTo>
                    <a:cubicBezTo>
                      <a:pt x="224" y="1401"/>
                      <a:pt x="192" y="1401"/>
                      <a:pt x="192" y="1433"/>
                    </a:cubicBezTo>
                    <a:cubicBezTo>
                      <a:pt x="192" y="1433"/>
                      <a:pt x="192" y="1433"/>
                      <a:pt x="160" y="1464"/>
                    </a:cubicBezTo>
                    <a:cubicBezTo>
                      <a:pt x="160" y="1464"/>
                      <a:pt x="160" y="1464"/>
                      <a:pt x="160" y="1464"/>
                    </a:cubicBezTo>
                    <a:cubicBezTo>
                      <a:pt x="160" y="1464"/>
                      <a:pt x="160" y="1464"/>
                      <a:pt x="160" y="1464"/>
                    </a:cubicBezTo>
                    <a:cubicBezTo>
                      <a:pt x="128" y="1496"/>
                      <a:pt x="128" y="1528"/>
                      <a:pt x="96" y="1560"/>
                    </a:cubicBezTo>
                    <a:cubicBezTo>
                      <a:pt x="96" y="1560"/>
                      <a:pt x="96" y="1560"/>
                      <a:pt x="96" y="1560"/>
                    </a:cubicBezTo>
                    <a:cubicBezTo>
                      <a:pt x="96" y="1560"/>
                      <a:pt x="96" y="1560"/>
                      <a:pt x="96" y="1560"/>
                    </a:cubicBezTo>
                    <a:cubicBezTo>
                      <a:pt x="96" y="1592"/>
                      <a:pt x="64" y="1624"/>
                      <a:pt x="64" y="1655"/>
                    </a:cubicBezTo>
                    <a:cubicBezTo>
                      <a:pt x="64" y="1687"/>
                      <a:pt x="64" y="1687"/>
                      <a:pt x="64" y="1687"/>
                    </a:cubicBezTo>
                    <a:cubicBezTo>
                      <a:pt x="64" y="1687"/>
                      <a:pt x="64" y="1687"/>
                      <a:pt x="64" y="1687"/>
                    </a:cubicBezTo>
                    <a:cubicBezTo>
                      <a:pt x="64" y="1687"/>
                      <a:pt x="64" y="1687"/>
                      <a:pt x="64" y="1719"/>
                    </a:cubicBezTo>
                    <a:cubicBezTo>
                      <a:pt x="33" y="1719"/>
                      <a:pt x="33" y="1751"/>
                      <a:pt x="33" y="1783"/>
                    </a:cubicBezTo>
                    <a:cubicBezTo>
                      <a:pt x="33" y="1783"/>
                      <a:pt x="33" y="1783"/>
                      <a:pt x="33" y="1815"/>
                    </a:cubicBezTo>
                    <a:cubicBezTo>
                      <a:pt x="33" y="1815"/>
                      <a:pt x="33" y="1815"/>
                      <a:pt x="33" y="1815"/>
                    </a:cubicBezTo>
                    <a:lnTo>
                      <a:pt x="1" y="12543"/>
                    </a:lnTo>
                    <a:cubicBezTo>
                      <a:pt x="1" y="14644"/>
                      <a:pt x="1" y="18528"/>
                      <a:pt x="1" y="22125"/>
                    </a:cubicBezTo>
                    <a:cubicBezTo>
                      <a:pt x="1" y="24545"/>
                      <a:pt x="1" y="26837"/>
                      <a:pt x="1" y="28365"/>
                    </a:cubicBezTo>
                    <a:cubicBezTo>
                      <a:pt x="1" y="28365"/>
                      <a:pt x="1" y="28365"/>
                      <a:pt x="1" y="28365"/>
                    </a:cubicBezTo>
                    <a:cubicBezTo>
                      <a:pt x="1" y="28397"/>
                      <a:pt x="1" y="28429"/>
                      <a:pt x="1" y="28460"/>
                    </a:cubicBezTo>
                    <a:cubicBezTo>
                      <a:pt x="1" y="28460"/>
                      <a:pt x="1" y="28460"/>
                      <a:pt x="1" y="28460"/>
                    </a:cubicBezTo>
                    <a:cubicBezTo>
                      <a:pt x="1" y="28492"/>
                      <a:pt x="33" y="28524"/>
                      <a:pt x="33" y="28556"/>
                    </a:cubicBezTo>
                    <a:cubicBezTo>
                      <a:pt x="33" y="28556"/>
                      <a:pt x="33" y="28556"/>
                      <a:pt x="33" y="28588"/>
                    </a:cubicBezTo>
                    <a:cubicBezTo>
                      <a:pt x="64" y="28588"/>
                      <a:pt x="64" y="28620"/>
                      <a:pt x="64" y="28651"/>
                    </a:cubicBezTo>
                    <a:cubicBezTo>
                      <a:pt x="96" y="28651"/>
                      <a:pt x="96" y="28683"/>
                      <a:pt x="96" y="28683"/>
                    </a:cubicBezTo>
                    <a:cubicBezTo>
                      <a:pt x="128" y="28715"/>
                      <a:pt x="128" y="28715"/>
                      <a:pt x="128" y="28747"/>
                    </a:cubicBezTo>
                    <a:cubicBezTo>
                      <a:pt x="160" y="28747"/>
                      <a:pt x="160" y="28779"/>
                      <a:pt x="160" y="28779"/>
                    </a:cubicBezTo>
                    <a:cubicBezTo>
                      <a:pt x="192" y="28811"/>
                      <a:pt x="224" y="28811"/>
                      <a:pt x="224" y="28842"/>
                    </a:cubicBezTo>
                    <a:cubicBezTo>
                      <a:pt x="255" y="28842"/>
                      <a:pt x="255" y="28874"/>
                      <a:pt x="255" y="28874"/>
                    </a:cubicBezTo>
                    <a:cubicBezTo>
                      <a:pt x="287" y="28906"/>
                      <a:pt x="319" y="28906"/>
                      <a:pt x="351" y="28938"/>
                    </a:cubicBezTo>
                    <a:cubicBezTo>
                      <a:pt x="351" y="28938"/>
                      <a:pt x="351" y="28970"/>
                      <a:pt x="383" y="28970"/>
                    </a:cubicBezTo>
                    <a:cubicBezTo>
                      <a:pt x="415" y="29002"/>
                      <a:pt x="446" y="29002"/>
                      <a:pt x="478" y="29033"/>
                    </a:cubicBezTo>
                    <a:cubicBezTo>
                      <a:pt x="478" y="29033"/>
                      <a:pt x="510" y="29065"/>
                      <a:pt x="510" y="29065"/>
                    </a:cubicBezTo>
                    <a:cubicBezTo>
                      <a:pt x="574" y="29097"/>
                      <a:pt x="606" y="29129"/>
                      <a:pt x="669" y="29161"/>
                    </a:cubicBezTo>
                    <a:cubicBezTo>
                      <a:pt x="733" y="29193"/>
                      <a:pt x="797" y="29224"/>
                      <a:pt x="860" y="29256"/>
                    </a:cubicBezTo>
                    <a:cubicBezTo>
                      <a:pt x="892" y="29256"/>
                      <a:pt x="892" y="29288"/>
                      <a:pt x="924" y="29288"/>
                    </a:cubicBezTo>
                    <a:cubicBezTo>
                      <a:pt x="988" y="29320"/>
                      <a:pt x="1019" y="29352"/>
                      <a:pt x="1083" y="29352"/>
                    </a:cubicBezTo>
                    <a:cubicBezTo>
                      <a:pt x="1115" y="29384"/>
                      <a:pt x="1115" y="29384"/>
                      <a:pt x="1147" y="29384"/>
                    </a:cubicBezTo>
                    <a:cubicBezTo>
                      <a:pt x="1210" y="29415"/>
                      <a:pt x="1306" y="29447"/>
                      <a:pt x="1370" y="29479"/>
                    </a:cubicBezTo>
                    <a:cubicBezTo>
                      <a:pt x="1401" y="29479"/>
                      <a:pt x="1401" y="29479"/>
                      <a:pt x="1433" y="29479"/>
                    </a:cubicBezTo>
                    <a:cubicBezTo>
                      <a:pt x="1497" y="29511"/>
                      <a:pt x="1561" y="29543"/>
                      <a:pt x="1656" y="29575"/>
                    </a:cubicBezTo>
                    <a:cubicBezTo>
                      <a:pt x="1656" y="29575"/>
                      <a:pt x="1656" y="29575"/>
                      <a:pt x="1688" y="29575"/>
                    </a:cubicBezTo>
                    <a:cubicBezTo>
                      <a:pt x="1688" y="29575"/>
                      <a:pt x="1720" y="29575"/>
                      <a:pt x="1720" y="29606"/>
                    </a:cubicBezTo>
                    <a:cubicBezTo>
                      <a:pt x="1783" y="29606"/>
                      <a:pt x="1815" y="29606"/>
                      <a:pt x="1847" y="29638"/>
                    </a:cubicBezTo>
                    <a:cubicBezTo>
                      <a:pt x="1911" y="29638"/>
                      <a:pt x="1943" y="29638"/>
                      <a:pt x="1974" y="29670"/>
                    </a:cubicBezTo>
                    <a:cubicBezTo>
                      <a:pt x="2006" y="29670"/>
                      <a:pt x="2070" y="29670"/>
                      <a:pt x="2102" y="29702"/>
                    </a:cubicBezTo>
                    <a:cubicBezTo>
                      <a:pt x="2134" y="29702"/>
                      <a:pt x="2134" y="29702"/>
                      <a:pt x="2165" y="29702"/>
                    </a:cubicBezTo>
                    <a:cubicBezTo>
                      <a:pt x="2165" y="29702"/>
                      <a:pt x="2197" y="29702"/>
                      <a:pt x="2197" y="29734"/>
                    </a:cubicBezTo>
                    <a:cubicBezTo>
                      <a:pt x="2325" y="29734"/>
                      <a:pt x="2452" y="29766"/>
                      <a:pt x="2547" y="29797"/>
                    </a:cubicBezTo>
                    <a:cubicBezTo>
                      <a:pt x="2579" y="29797"/>
                      <a:pt x="2579" y="29797"/>
                      <a:pt x="2579" y="29797"/>
                    </a:cubicBezTo>
                    <a:cubicBezTo>
                      <a:pt x="2611" y="29797"/>
                      <a:pt x="2611" y="29829"/>
                      <a:pt x="2643" y="29829"/>
                    </a:cubicBezTo>
                    <a:cubicBezTo>
                      <a:pt x="2739" y="29829"/>
                      <a:pt x="2834" y="29861"/>
                      <a:pt x="2930" y="29893"/>
                    </a:cubicBezTo>
                    <a:cubicBezTo>
                      <a:pt x="2961" y="29893"/>
                      <a:pt x="2961" y="29893"/>
                      <a:pt x="2993" y="29893"/>
                    </a:cubicBezTo>
                    <a:cubicBezTo>
                      <a:pt x="2993" y="29893"/>
                      <a:pt x="2993" y="29893"/>
                      <a:pt x="2993" y="29893"/>
                    </a:cubicBezTo>
                    <a:cubicBezTo>
                      <a:pt x="3089" y="29893"/>
                      <a:pt x="3216" y="29925"/>
                      <a:pt x="3312" y="29957"/>
                    </a:cubicBezTo>
                    <a:cubicBezTo>
                      <a:pt x="3343" y="29957"/>
                      <a:pt x="3343" y="29957"/>
                      <a:pt x="3343" y="29957"/>
                    </a:cubicBezTo>
                    <a:cubicBezTo>
                      <a:pt x="3375" y="29957"/>
                      <a:pt x="3407" y="29957"/>
                      <a:pt x="3407" y="29957"/>
                    </a:cubicBezTo>
                    <a:cubicBezTo>
                      <a:pt x="3503" y="29957"/>
                      <a:pt x="3566" y="29988"/>
                      <a:pt x="3662" y="29988"/>
                    </a:cubicBezTo>
                    <a:cubicBezTo>
                      <a:pt x="3694" y="29988"/>
                      <a:pt x="3694" y="29988"/>
                      <a:pt x="3725" y="29988"/>
                    </a:cubicBezTo>
                    <a:cubicBezTo>
                      <a:pt x="3725" y="30020"/>
                      <a:pt x="3757" y="30020"/>
                      <a:pt x="3757" y="30020"/>
                    </a:cubicBezTo>
                    <a:cubicBezTo>
                      <a:pt x="3853" y="30020"/>
                      <a:pt x="3916" y="30020"/>
                      <a:pt x="4012" y="30052"/>
                    </a:cubicBezTo>
                    <a:cubicBezTo>
                      <a:pt x="4044" y="30052"/>
                      <a:pt x="4044" y="30052"/>
                      <a:pt x="4076" y="30052"/>
                    </a:cubicBezTo>
                    <a:cubicBezTo>
                      <a:pt x="4076" y="30052"/>
                      <a:pt x="4107" y="30052"/>
                      <a:pt x="4107" y="30052"/>
                    </a:cubicBezTo>
                    <a:cubicBezTo>
                      <a:pt x="4203" y="30052"/>
                      <a:pt x="4330" y="30084"/>
                      <a:pt x="4426" y="30084"/>
                    </a:cubicBezTo>
                    <a:cubicBezTo>
                      <a:pt x="4458" y="30084"/>
                      <a:pt x="4458" y="30084"/>
                      <a:pt x="4458" y="30084"/>
                    </a:cubicBezTo>
                    <a:cubicBezTo>
                      <a:pt x="4458" y="30084"/>
                      <a:pt x="4458" y="30084"/>
                      <a:pt x="4489" y="30084"/>
                    </a:cubicBezTo>
                    <a:cubicBezTo>
                      <a:pt x="4585" y="30084"/>
                      <a:pt x="4680" y="30116"/>
                      <a:pt x="4776" y="30116"/>
                    </a:cubicBezTo>
                    <a:cubicBezTo>
                      <a:pt x="4776" y="30116"/>
                      <a:pt x="4808" y="30116"/>
                      <a:pt x="4808" y="30116"/>
                    </a:cubicBezTo>
                    <a:cubicBezTo>
                      <a:pt x="4840" y="30116"/>
                      <a:pt x="4871" y="30116"/>
                      <a:pt x="4903" y="30116"/>
                    </a:cubicBezTo>
                    <a:cubicBezTo>
                      <a:pt x="4967" y="30116"/>
                      <a:pt x="5031" y="30148"/>
                      <a:pt x="5126" y="30148"/>
                    </a:cubicBezTo>
                    <a:cubicBezTo>
                      <a:pt x="5126" y="30148"/>
                      <a:pt x="5158" y="30148"/>
                      <a:pt x="5190" y="30148"/>
                    </a:cubicBezTo>
                    <a:cubicBezTo>
                      <a:pt x="5190" y="30148"/>
                      <a:pt x="5222" y="30148"/>
                      <a:pt x="5253" y="30148"/>
                    </a:cubicBezTo>
                    <a:cubicBezTo>
                      <a:pt x="5317" y="30148"/>
                      <a:pt x="5381" y="30148"/>
                      <a:pt x="5476" y="30148"/>
                    </a:cubicBezTo>
                    <a:cubicBezTo>
                      <a:pt x="5508" y="30148"/>
                      <a:pt x="5508" y="30148"/>
                      <a:pt x="5540" y="30179"/>
                    </a:cubicBezTo>
                    <a:cubicBezTo>
                      <a:pt x="5572" y="30179"/>
                      <a:pt x="5572" y="30179"/>
                      <a:pt x="5604" y="30179"/>
                    </a:cubicBezTo>
                    <a:cubicBezTo>
                      <a:pt x="5667" y="30179"/>
                      <a:pt x="5763" y="30179"/>
                      <a:pt x="5826" y="30179"/>
                    </a:cubicBezTo>
                    <a:cubicBezTo>
                      <a:pt x="5858" y="30179"/>
                      <a:pt x="5890" y="30179"/>
                      <a:pt x="5922" y="30179"/>
                    </a:cubicBezTo>
                    <a:cubicBezTo>
                      <a:pt x="5922" y="30179"/>
                      <a:pt x="5922" y="30179"/>
                      <a:pt x="5954" y="30179"/>
                    </a:cubicBezTo>
                    <a:cubicBezTo>
                      <a:pt x="6049" y="30179"/>
                      <a:pt x="6145" y="30179"/>
                      <a:pt x="6240" y="30179"/>
                    </a:cubicBezTo>
                    <a:cubicBezTo>
                      <a:pt x="6272" y="30179"/>
                      <a:pt x="6272" y="30179"/>
                      <a:pt x="6304" y="30179"/>
                    </a:cubicBezTo>
                    <a:lnTo>
                      <a:pt x="6304" y="30179"/>
                    </a:lnTo>
                    <a:cubicBezTo>
                      <a:pt x="6400" y="30179"/>
                      <a:pt x="6527" y="30179"/>
                      <a:pt x="6654" y="30179"/>
                    </a:cubicBezTo>
                    <a:lnTo>
                      <a:pt x="6654" y="30179"/>
                    </a:lnTo>
                    <a:cubicBezTo>
                      <a:pt x="6686" y="30179"/>
                      <a:pt x="6718" y="30179"/>
                      <a:pt x="6750" y="30179"/>
                    </a:cubicBezTo>
                    <a:cubicBezTo>
                      <a:pt x="6845" y="30179"/>
                      <a:pt x="6909" y="30179"/>
                      <a:pt x="7004" y="30179"/>
                    </a:cubicBezTo>
                    <a:cubicBezTo>
                      <a:pt x="7004" y="30179"/>
                      <a:pt x="7036" y="30179"/>
                      <a:pt x="7068" y="30179"/>
                    </a:cubicBezTo>
                    <a:cubicBezTo>
                      <a:pt x="7068" y="30179"/>
                      <a:pt x="7100" y="30179"/>
                      <a:pt x="7132" y="30179"/>
                    </a:cubicBezTo>
                    <a:cubicBezTo>
                      <a:pt x="7227" y="30179"/>
                      <a:pt x="7291" y="30179"/>
                      <a:pt x="7386" y="30179"/>
                    </a:cubicBezTo>
                    <a:cubicBezTo>
                      <a:pt x="7418" y="30179"/>
                      <a:pt x="7450" y="30179"/>
                      <a:pt x="7482" y="30179"/>
                    </a:cubicBezTo>
                    <a:cubicBezTo>
                      <a:pt x="7482" y="30179"/>
                      <a:pt x="7482" y="30179"/>
                      <a:pt x="7514" y="30179"/>
                    </a:cubicBezTo>
                    <a:cubicBezTo>
                      <a:pt x="7641" y="30179"/>
                      <a:pt x="7800" y="30148"/>
                      <a:pt x="7959" y="30148"/>
                    </a:cubicBezTo>
                    <a:cubicBezTo>
                      <a:pt x="7959" y="30148"/>
                      <a:pt x="7959" y="30148"/>
                      <a:pt x="7991" y="30148"/>
                    </a:cubicBezTo>
                    <a:cubicBezTo>
                      <a:pt x="7991" y="30148"/>
                      <a:pt x="7991" y="30148"/>
                      <a:pt x="8023" y="30148"/>
                    </a:cubicBezTo>
                    <a:cubicBezTo>
                      <a:pt x="8246" y="30148"/>
                      <a:pt x="8469" y="30116"/>
                      <a:pt x="8692" y="30084"/>
                    </a:cubicBezTo>
                    <a:lnTo>
                      <a:pt x="8755" y="30084"/>
                    </a:lnTo>
                    <a:cubicBezTo>
                      <a:pt x="8978" y="30052"/>
                      <a:pt x="9233" y="30052"/>
                      <a:pt x="9456" y="30020"/>
                    </a:cubicBezTo>
                    <a:cubicBezTo>
                      <a:pt x="9583" y="29988"/>
                      <a:pt x="9710" y="29957"/>
                      <a:pt x="9838" y="29957"/>
                    </a:cubicBezTo>
                    <a:cubicBezTo>
                      <a:pt x="9870" y="29957"/>
                      <a:pt x="9901" y="29957"/>
                      <a:pt x="9933" y="29925"/>
                    </a:cubicBezTo>
                    <a:cubicBezTo>
                      <a:pt x="9965" y="29925"/>
                      <a:pt x="9965" y="29925"/>
                      <a:pt x="9997" y="29925"/>
                    </a:cubicBezTo>
                    <a:cubicBezTo>
                      <a:pt x="10092" y="29925"/>
                      <a:pt x="10156" y="29893"/>
                      <a:pt x="10252" y="29893"/>
                    </a:cubicBezTo>
                    <a:cubicBezTo>
                      <a:pt x="10252" y="29893"/>
                      <a:pt x="10283" y="29861"/>
                      <a:pt x="10283" y="29861"/>
                    </a:cubicBezTo>
                    <a:cubicBezTo>
                      <a:pt x="10347" y="29861"/>
                      <a:pt x="10379" y="29861"/>
                      <a:pt x="10411" y="29861"/>
                    </a:cubicBezTo>
                    <a:cubicBezTo>
                      <a:pt x="10443" y="29861"/>
                      <a:pt x="10443" y="29829"/>
                      <a:pt x="10443" y="29829"/>
                    </a:cubicBezTo>
                    <a:cubicBezTo>
                      <a:pt x="10474" y="29829"/>
                      <a:pt x="10506" y="29829"/>
                      <a:pt x="10506" y="29829"/>
                    </a:cubicBezTo>
                    <a:cubicBezTo>
                      <a:pt x="10538" y="29829"/>
                      <a:pt x="10602" y="29797"/>
                      <a:pt x="10634" y="29797"/>
                    </a:cubicBezTo>
                    <a:cubicBezTo>
                      <a:pt x="10665" y="29797"/>
                      <a:pt x="10697" y="29797"/>
                      <a:pt x="10697" y="29797"/>
                    </a:cubicBezTo>
                    <a:cubicBezTo>
                      <a:pt x="10729" y="29797"/>
                      <a:pt x="10729" y="29797"/>
                      <a:pt x="10729" y="29797"/>
                    </a:cubicBezTo>
                    <a:cubicBezTo>
                      <a:pt x="10761" y="29766"/>
                      <a:pt x="10793" y="29766"/>
                      <a:pt x="10825" y="29766"/>
                    </a:cubicBezTo>
                    <a:cubicBezTo>
                      <a:pt x="10856" y="29766"/>
                      <a:pt x="10920" y="29734"/>
                      <a:pt x="10952" y="29734"/>
                    </a:cubicBezTo>
                    <a:cubicBezTo>
                      <a:pt x="10984" y="29734"/>
                      <a:pt x="11016" y="29702"/>
                      <a:pt x="11047" y="29702"/>
                    </a:cubicBezTo>
                    <a:cubicBezTo>
                      <a:pt x="11047" y="29702"/>
                      <a:pt x="11079" y="29702"/>
                      <a:pt x="11079" y="29702"/>
                    </a:cubicBezTo>
                    <a:cubicBezTo>
                      <a:pt x="11111" y="29702"/>
                      <a:pt x="11111" y="29702"/>
                      <a:pt x="11111" y="29702"/>
                    </a:cubicBezTo>
                    <a:cubicBezTo>
                      <a:pt x="11143" y="29670"/>
                      <a:pt x="11175" y="29670"/>
                      <a:pt x="11207" y="29670"/>
                    </a:cubicBezTo>
                    <a:cubicBezTo>
                      <a:pt x="11238" y="29638"/>
                      <a:pt x="11270" y="29638"/>
                      <a:pt x="11334" y="29638"/>
                    </a:cubicBezTo>
                    <a:cubicBezTo>
                      <a:pt x="11334" y="29638"/>
                      <a:pt x="11334" y="29638"/>
                      <a:pt x="11334" y="29638"/>
                    </a:cubicBezTo>
                    <a:cubicBezTo>
                      <a:pt x="11334" y="29638"/>
                      <a:pt x="11366" y="29638"/>
                      <a:pt x="11366" y="29606"/>
                    </a:cubicBezTo>
                    <a:cubicBezTo>
                      <a:pt x="11398" y="29606"/>
                      <a:pt x="11429" y="29606"/>
                      <a:pt x="11429" y="29606"/>
                    </a:cubicBezTo>
                    <a:cubicBezTo>
                      <a:pt x="11461" y="29575"/>
                      <a:pt x="11493" y="29575"/>
                      <a:pt x="11525" y="29575"/>
                    </a:cubicBezTo>
                    <a:cubicBezTo>
                      <a:pt x="11525" y="29575"/>
                      <a:pt x="11525" y="29575"/>
                      <a:pt x="11525" y="29575"/>
                    </a:cubicBezTo>
                    <a:cubicBezTo>
                      <a:pt x="11557" y="29575"/>
                      <a:pt x="11557" y="29575"/>
                      <a:pt x="11557" y="29575"/>
                    </a:cubicBezTo>
                    <a:cubicBezTo>
                      <a:pt x="11557" y="29543"/>
                      <a:pt x="11589" y="29543"/>
                      <a:pt x="11620" y="29543"/>
                    </a:cubicBezTo>
                    <a:cubicBezTo>
                      <a:pt x="11620" y="29543"/>
                      <a:pt x="11652" y="29543"/>
                      <a:pt x="11684" y="29511"/>
                    </a:cubicBezTo>
                    <a:cubicBezTo>
                      <a:pt x="11716" y="29511"/>
                      <a:pt x="11780" y="29479"/>
                      <a:pt x="11843" y="29479"/>
                    </a:cubicBezTo>
                    <a:cubicBezTo>
                      <a:pt x="11843" y="29447"/>
                      <a:pt x="11843" y="29447"/>
                      <a:pt x="11875" y="29447"/>
                    </a:cubicBezTo>
                    <a:cubicBezTo>
                      <a:pt x="11875" y="29447"/>
                      <a:pt x="11875" y="29447"/>
                      <a:pt x="11875" y="29447"/>
                    </a:cubicBezTo>
                    <a:cubicBezTo>
                      <a:pt x="11907" y="29447"/>
                      <a:pt x="11907" y="29447"/>
                      <a:pt x="11907" y="29447"/>
                    </a:cubicBezTo>
                    <a:cubicBezTo>
                      <a:pt x="11907" y="29447"/>
                      <a:pt x="11907" y="29447"/>
                      <a:pt x="11907" y="29447"/>
                    </a:cubicBezTo>
                    <a:cubicBezTo>
                      <a:pt x="12002" y="29415"/>
                      <a:pt x="12066" y="29384"/>
                      <a:pt x="12130" y="29352"/>
                    </a:cubicBezTo>
                    <a:cubicBezTo>
                      <a:pt x="12130" y="29352"/>
                      <a:pt x="12130" y="29352"/>
                      <a:pt x="12130" y="29352"/>
                    </a:cubicBezTo>
                    <a:cubicBezTo>
                      <a:pt x="12130" y="29352"/>
                      <a:pt x="12130" y="29352"/>
                      <a:pt x="12162" y="29352"/>
                    </a:cubicBezTo>
                    <a:cubicBezTo>
                      <a:pt x="12162" y="29320"/>
                      <a:pt x="12193" y="29320"/>
                      <a:pt x="12193" y="29320"/>
                    </a:cubicBezTo>
                    <a:cubicBezTo>
                      <a:pt x="12225" y="29288"/>
                      <a:pt x="12289" y="29288"/>
                      <a:pt x="12321" y="29256"/>
                    </a:cubicBezTo>
                    <a:cubicBezTo>
                      <a:pt x="12321" y="29256"/>
                      <a:pt x="12321" y="29256"/>
                      <a:pt x="12353" y="29256"/>
                    </a:cubicBezTo>
                    <a:cubicBezTo>
                      <a:pt x="12353" y="29256"/>
                      <a:pt x="12353" y="29224"/>
                      <a:pt x="12353" y="29224"/>
                    </a:cubicBezTo>
                    <a:cubicBezTo>
                      <a:pt x="12384" y="29224"/>
                      <a:pt x="12384" y="29224"/>
                      <a:pt x="12384" y="29224"/>
                    </a:cubicBezTo>
                    <a:cubicBezTo>
                      <a:pt x="12416" y="29193"/>
                      <a:pt x="12448" y="29193"/>
                      <a:pt x="12480" y="29161"/>
                    </a:cubicBezTo>
                    <a:cubicBezTo>
                      <a:pt x="12512" y="29161"/>
                      <a:pt x="12512" y="29161"/>
                      <a:pt x="12512" y="29129"/>
                    </a:cubicBezTo>
                    <a:cubicBezTo>
                      <a:pt x="12544" y="29129"/>
                      <a:pt x="12544" y="29129"/>
                      <a:pt x="12544" y="29129"/>
                    </a:cubicBezTo>
                    <a:cubicBezTo>
                      <a:pt x="12544" y="29129"/>
                      <a:pt x="12544" y="29129"/>
                      <a:pt x="12575" y="29129"/>
                    </a:cubicBezTo>
                    <a:cubicBezTo>
                      <a:pt x="12575" y="29097"/>
                      <a:pt x="12607" y="29097"/>
                      <a:pt x="12607" y="29097"/>
                    </a:cubicBezTo>
                    <a:cubicBezTo>
                      <a:pt x="12639" y="29065"/>
                      <a:pt x="12671" y="29065"/>
                      <a:pt x="12671" y="29033"/>
                    </a:cubicBezTo>
                    <a:cubicBezTo>
                      <a:pt x="12671" y="29033"/>
                      <a:pt x="12671" y="29033"/>
                      <a:pt x="12671" y="29033"/>
                    </a:cubicBezTo>
                    <a:cubicBezTo>
                      <a:pt x="12671" y="29033"/>
                      <a:pt x="12703" y="29033"/>
                      <a:pt x="12703" y="29033"/>
                    </a:cubicBezTo>
                    <a:cubicBezTo>
                      <a:pt x="12703" y="29033"/>
                      <a:pt x="12703" y="29002"/>
                      <a:pt x="12735" y="29002"/>
                    </a:cubicBezTo>
                    <a:cubicBezTo>
                      <a:pt x="12735" y="29002"/>
                      <a:pt x="12766" y="29002"/>
                      <a:pt x="12766" y="28970"/>
                    </a:cubicBezTo>
                    <a:cubicBezTo>
                      <a:pt x="12766" y="28970"/>
                      <a:pt x="12798" y="28970"/>
                      <a:pt x="12798" y="28938"/>
                    </a:cubicBezTo>
                    <a:cubicBezTo>
                      <a:pt x="12798" y="28938"/>
                      <a:pt x="12798" y="28938"/>
                      <a:pt x="12798" y="28938"/>
                    </a:cubicBezTo>
                    <a:cubicBezTo>
                      <a:pt x="12830" y="28938"/>
                      <a:pt x="12830" y="28938"/>
                      <a:pt x="12830" y="28906"/>
                    </a:cubicBezTo>
                    <a:cubicBezTo>
                      <a:pt x="12862" y="28906"/>
                      <a:pt x="12862" y="28906"/>
                      <a:pt x="12894" y="28874"/>
                    </a:cubicBezTo>
                    <a:cubicBezTo>
                      <a:pt x="12894" y="28874"/>
                      <a:pt x="12894" y="28874"/>
                      <a:pt x="12894" y="28842"/>
                    </a:cubicBezTo>
                    <a:cubicBezTo>
                      <a:pt x="12894" y="28842"/>
                      <a:pt x="12926" y="28842"/>
                      <a:pt x="12926" y="28842"/>
                    </a:cubicBezTo>
                    <a:cubicBezTo>
                      <a:pt x="12926" y="28842"/>
                      <a:pt x="12926" y="28842"/>
                      <a:pt x="12926" y="28811"/>
                    </a:cubicBezTo>
                    <a:cubicBezTo>
                      <a:pt x="12958" y="28811"/>
                      <a:pt x="12958" y="28779"/>
                      <a:pt x="12989" y="28779"/>
                    </a:cubicBezTo>
                    <a:cubicBezTo>
                      <a:pt x="12989" y="28747"/>
                      <a:pt x="12989" y="28747"/>
                      <a:pt x="12989" y="28747"/>
                    </a:cubicBezTo>
                    <a:cubicBezTo>
                      <a:pt x="12989" y="28747"/>
                      <a:pt x="13021" y="28747"/>
                      <a:pt x="13021" y="28747"/>
                    </a:cubicBezTo>
                    <a:cubicBezTo>
                      <a:pt x="13021" y="28747"/>
                      <a:pt x="13021" y="28715"/>
                      <a:pt x="13021" y="28715"/>
                    </a:cubicBezTo>
                    <a:cubicBezTo>
                      <a:pt x="13021" y="28683"/>
                      <a:pt x="13053" y="28651"/>
                      <a:pt x="13085" y="28620"/>
                    </a:cubicBezTo>
                    <a:lnTo>
                      <a:pt x="13085" y="28620"/>
                    </a:lnTo>
                    <a:lnTo>
                      <a:pt x="13085" y="28620"/>
                    </a:lnTo>
                    <a:lnTo>
                      <a:pt x="13085" y="28620"/>
                    </a:lnTo>
                    <a:cubicBezTo>
                      <a:pt x="13085" y="28588"/>
                      <a:pt x="13117" y="28556"/>
                      <a:pt x="13117" y="28524"/>
                    </a:cubicBezTo>
                    <a:cubicBezTo>
                      <a:pt x="13117" y="28524"/>
                      <a:pt x="13117" y="28524"/>
                      <a:pt x="13117" y="28524"/>
                    </a:cubicBezTo>
                    <a:cubicBezTo>
                      <a:pt x="13117" y="28524"/>
                      <a:pt x="13117" y="28524"/>
                      <a:pt x="13117" y="28492"/>
                    </a:cubicBezTo>
                    <a:cubicBezTo>
                      <a:pt x="13117" y="28492"/>
                      <a:pt x="13117" y="28492"/>
                      <a:pt x="13117" y="28492"/>
                    </a:cubicBezTo>
                    <a:cubicBezTo>
                      <a:pt x="13117" y="28460"/>
                      <a:pt x="13149" y="28429"/>
                      <a:pt x="13149" y="28397"/>
                    </a:cubicBezTo>
                    <a:cubicBezTo>
                      <a:pt x="13149" y="28397"/>
                      <a:pt x="13149" y="28397"/>
                      <a:pt x="13149" y="28397"/>
                    </a:cubicBezTo>
                    <a:cubicBezTo>
                      <a:pt x="13149" y="28397"/>
                      <a:pt x="13149" y="28397"/>
                      <a:pt x="13149" y="28365"/>
                    </a:cubicBezTo>
                    <a:lnTo>
                      <a:pt x="13149" y="22030"/>
                    </a:lnTo>
                    <a:lnTo>
                      <a:pt x="13149" y="12575"/>
                    </a:lnTo>
                    <a:cubicBezTo>
                      <a:pt x="13180" y="9073"/>
                      <a:pt x="13180" y="5539"/>
                      <a:pt x="13180" y="1846"/>
                    </a:cubicBezTo>
                    <a:cubicBezTo>
                      <a:pt x="13180" y="1846"/>
                      <a:pt x="13180" y="1846"/>
                      <a:pt x="13180" y="1846"/>
                    </a:cubicBezTo>
                    <a:close/>
                  </a:path>
                </a:pathLst>
              </a:custGeom>
              <a:solidFill>
                <a:srgbClr val="6D2E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7"/>
              <p:cNvSpPr/>
              <p:nvPr/>
            </p:nvSpPr>
            <p:spPr>
              <a:xfrm>
                <a:off x="2340445" y="2535095"/>
                <a:ext cx="684076" cy="1189926"/>
              </a:xfrm>
              <a:custGeom>
                <a:avLst/>
                <a:gdLst/>
                <a:ahLst/>
                <a:cxnLst/>
                <a:rect l="l" t="t" r="r" b="b"/>
                <a:pathLst>
                  <a:path w="34191" h="60410" extrusionOk="0">
                    <a:moveTo>
                      <a:pt x="5585" y="3286"/>
                    </a:moveTo>
                    <a:cubicBezTo>
                      <a:pt x="5580" y="3288"/>
                      <a:pt x="5576" y="3291"/>
                      <a:pt x="5571" y="3295"/>
                    </a:cubicBezTo>
                    <a:cubicBezTo>
                      <a:pt x="5577" y="3289"/>
                      <a:pt x="5581" y="3286"/>
                      <a:pt x="5585" y="3286"/>
                    </a:cubicBezTo>
                    <a:close/>
                    <a:moveTo>
                      <a:pt x="5624" y="3274"/>
                    </a:moveTo>
                    <a:cubicBezTo>
                      <a:pt x="5685" y="3274"/>
                      <a:pt x="5714" y="3362"/>
                      <a:pt x="5672" y="3362"/>
                    </a:cubicBezTo>
                    <a:cubicBezTo>
                      <a:pt x="5654" y="3362"/>
                      <a:pt x="5621" y="3344"/>
                      <a:pt x="5571" y="3295"/>
                    </a:cubicBezTo>
                    <a:lnTo>
                      <a:pt x="5571" y="3295"/>
                    </a:lnTo>
                    <a:cubicBezTo>
                      <a:pt x="5578" y="3301"/>
                      <a:pt x="5583" y="3304"/>
                      <a:pt x="5587" y="3304"/>
                    </a:cubicBezTo>
                    <a:cubicBezTo>
                      <a:pt x="5598" y="3304"/>
                      <a:pt x="5598" y="3285"/>
                      <a:pt x="5587" y="3285"/>
                    </a:cubicBezTo>
                    <a:cubicBezTo>
                      <a:pt x="5586" y="3285"/>
                      <a:pt x="5586" y="3285"/>
                      <a:pt x="5585" y="3286"/>
                    </a:cubicBezTo>
                    <a:lnTo>
                      <a:pt x="5585" y="3286"/>
                    </a:lnTo>
                    <a:cubicBezTo>
                      <a:pt x="5599" y="3278"/>
                      <a:pt x="5612" y="3274"/>
                      <a:pt x="5624" y="3274"/>
                    </a:cubicBezTo>
                    <a:close/>
                    <a:moveTo>
                      <a:pt x="3375" y="9725"/>
                    </a:moveTo>
                    <a:cubicBezTo>
                      <a:pt x="3406" y="9757"/>
                      <a:pt x="3502" y="9884"/>
                      <a:pt x="3534" y="9916"/>
                    </a:cubicBezTo>
                    <a:cubicBezTo>
                      <a:pt x="3450" y="9978"/>
                      <a:pt x="3362" y="10071"/>
                      <a:pt x="3272" y="10188"/>
                    </a:cubicBezTo>
                    <a:lnTo>
                      <a:pt x="3272" y="10188"/>
                    </a:lnTo>
                    <a:cubicBezTo>
                      <a:pt x="3359" y="10028"/>
                      <a:pt x="3400" y="9870"/>
                      <a:pt x="3375" y="9725"/>
                    </a:cubicBezTo>
                    <a:close/>
                    <a:moveTo>
                      <a:pt x="3184" y="11572"/>
                    </a:moveTo>
                    <a:lnTo>
                      <a:pt x="3184" y="11572"/>
                    </a:lnTo>
                    <a:cubicBezTo>
                      <a:pt x="3056" y="11922"/>
                      <a:pt x="2992" y="12304"/>
                      <a:pt x="2961" y="12654"/>
                    </a:cubicBezTo>
                    <a:cubicBezTo>
                      <a:pt x="2973" y="12504"/>
                      <a:pt x="2976" y="12452"/>
                      <a:pt x="2974" y="12452"/>
                    </a:cubicBezTo>
                    <a:lnTo>
                      <a:pt x="2974" y="12452"/>
                    </a:lnTo>
                    <a:cubicBezTo>
                      <a:pt x="2972" y="12452"/>
                      <a:pt x="2961" y="12577"/>
                      <a:pt x="2961" y="12654"/>
                    </a:cubicBezTo>
                    <a:cubicBezTo>
                      <a:pt x="2961" y="12304"/>
                      <a:pt x="3024" y="11922"/>
                      <a:pt x="3184" y="11572"/>
                    </a:cubicBezTo>
                    <a:close/>
                    <a:moveTo>
                      <a:pt x="4881" y="16701"/>
                    </a:moveTo>
                    <a:cubicBezTo>
                      <a:pt x="4892" y="16701"/>
                      <a:pt x="4903" y="16708"/>
                      <a:pt x="4903" y="16729"/>
                    </a:cubicBezTo>
                    <a:cubicBezTo>
                      <a:pt x="4839" y="16729"/>
                      <a:pt x="4860" y="16701"/>
                      <a:pt x="4881" y="16701"/>
                    </a:cubicBezTo>
                    <a:close/>
                    <a:moveTo>
                      <a:pt x="5107" y="0"/>
                    </a:moveTo>
                    <a:cubicBezTo>
                      <a:pt x="4320" y="0"/>
                      <a:pt x="3714" y="1075"/>
                      <a:pt x="3852" y="1766"/>
                    </a:cubicBezTo>
                    <a:cubicBezTo>
                      <a:pt x="4266" y="4218"/>
                      <a:pt x="7227" y="5746"/>
                      <a:pt x="8373" y="7847"/>
                    </a:cubicBezTo>
                    <a:cubicBezTo>
                      <a:pt x="7652" y="7271"/>
                      <a:pt x="6796" y="7029"/>
                      <a:pt x="5916" y="7029"/>
                    </a:cubicBezTo>
                    <a:cubicBezTo>
                      <a:pt x="4464" y="7029"/>
                      <a:pt x="2949" y="7687"/>
                      <a:pt x="1878" y="8579"/>
                    </a:cubicBezTo>
                    <a:cubicBezTo>
                      <a:pt x="1337" y="8993"/>
                      <a:pt x="0" y="10839"/>
                      <a:pt x="1305" y="11285"/>
                    </a:cubicBezTo>
                    <a:cubicBezTo>
                      <a:pt x="1370" y="11311"/>
                      <a:pt x="1444" y="11323"/>
                      <a:pt x="1526" y="11323"/>
                    </a:cubicBezTo>
                    <a:cubicBezTo>
                      <a:pt x="2003" y="11323"/>
                      <a:pt x="2715" y="10906"/>
                      <a:pt x="3104" y="10433"/>
                    </a:cubicBezTo>
                    <a:lnTo>
                      <a:pt x="3104" y="10433"/>
                    </a:lnTo>
                    <a:cubicBezTo>
                      <a:pt x="2203" y="11884"/>
                      <a:pt x="1330" y="15427"/>
                      <a:pt x="3323" y="15427"/>
                    </a:cubicBezTo>
                    <a:cubicBezTo>
                      <a:pt x="3360" y="15427"/>
                      <a:pt x="3399" y="15426"/>
                      <a:pt x="3438" y="15424"/>
                    </a:cubicBezTo>
                    <a:lnTo>
                      <a:pt x="3438" y="15424"/>
                    </a:lnTo>
                    <a:cubicBezTo>
                      <a:pt x="3979" y="16283"/>
                      <a:pt x="2897" y="18512"/>
                      <a:pt x="2706" y="19530"/>
                    </a:cubicBezTo>
                    <a:cubicBezTo>
                      <a:pt x="2292" y="21440"/>
                      <a:pt x="1974" y="23478"/>
                      <a:pt x="2037" y="25452"/>
                    </a:cubicBezTo>
                    <a:cubicBezTo>
                      <a:pt x="2165" y="29590"/>
                      <a:pt x="4298" y="32328"/>
                      <a:pt x="5635" y="36116"/>
                    </a:cubicBezTo>
                    <a:cubicBezTo>
                      <a:pt x="6654" y="39459"/>
                      <a:pt x="7449" y="42770"/>
                      <a:pt x="9487" y="45667"/>
                    </a:cubicBezTo>
                    <a:cubicBezTo>
                      <a:pt x="10792" y="48404"/>
                      <a:pt x="11461" y="51365"/>
                      <a:pt x="12702" y="54103"/>
                    </a:cubicBezTo>
                    <a:cubicBezTo>
                      <a:pt x="12940" y="54639"/>
                      <a:pt x="14266" y="57294"/>
                      <a:pt x="14905" y="57294"/>
                    </a:cubicBezTo>
                    <a:cubicBezTo>
                      <a:pt x="14949" y="57294"/>
                      <a:pt x="14989" y="57281"/>
                      <a:pt x="15026" y="57255"/>
                    </a:cubicBezTo>
                    <a:cubicBezTo>
                      <a:pt x="15584" y="58459"/>
                      <a:pt x="15736" y="59636"/>
                      <a:pt x="17181" y="59636"/>
                    </a:cubicBezTo>
                    <a:cubicBezTo>
                      <a:pt x="17302" y="59636"/>
                      <a:pt x="17432" y="59628"/>
                      <a:pt x="17573" y="59610"/>
                    </a:cubicBezTo>
                    <a:cubicBezTo>
                      <a:pt x="18409" y="60186"/>
                      <a:pt x="19408" y="60410"/>
                      <a:pt x="20476" y="60410"/>
                    </a:cubicBezTo>
                    <a:cubicBezTo>
                      <a:pt x="23068" y="60410"/>
                      <a:pt x="26068" y="59094"/>
                      <a:pt x="28142" y="58305"/>
                    </a:cubicBezTo>
                    <a:cubicBezTo>
                      <a:pt x="29447" y="57828"/>
                      <a:pt x="34191" y="55917"/>
                      <a:pt x="33045" y="53434"/>
                    </a:cubicBezTo>
                    <a:lnTo>
                      <a:pt x="33045" y="53434"/>
                    </a:lnTo>
                    <a:cubicBezTo>
                      <a:pt x="33218" y="53806"/>
                      <a:pt x="33278" y="53934"/>
                      <a:pt x="33279" y="53934"/>
                    </a:cubicBezTo>
                    <a:cubicBezTo>
                      <a:pt x="33281" y="53934"/>
                      <a:pt x="33001" y="53325"/>
                      <a:pt x="32998" y="53325"/>
                    </a:cubicBezTo>
                    <a:lnTo>
                      <a:pt x="32998" y="53325"/>
                    </a:lnTo>
                    <a:cubicBezTo>
                      <a:pt x="32997" y="53325"/>
                      <a:pt x="33010" y="53357"/>
                      <a:pt x="33045" y="53434"/>
                    </a:cubicBezTo>
                    <a:cubicBezTo>
                      <a:pt x="32185" y="51524"/>
                      <a:pt x="28556" y="50633"/>
                      <a:pt x="26932" y="49582"/>
                    </a:cubicBezTo>
                    <a:cubicBezTo>
                      <a:pt x="24672" y="48182"/>
                      <a:pt x="21902" y="46017"/>
                      <a:pt x="20597" y="43693"/>
                    </a:cubicBezTo>
                    <a:cubicBezTo>
                      <a:pt x="19165" y="41082"/>
                      <a:pt x="17700" y="38504"/>
                      <a:pt x="16077" y="36053"/>
                    </a:cubicBezTo>
                    <a:cubicBezTo>
                      <a:pt x="14644" y="33888"/>
                      <a:pt x="12034" y="30991"/>
                      <a:pt x="11938" y="28317"/>
                    </a:cubicBezTo>
                    <a:cubicBezTo>
                      <a:pt x="12288" y="25420"/>
                      <a:pt x="13530" y="23032"/>
                      <a:pt x="14358" y="20262"/>
                    </a:cubicBezTo>
                    <a:cubicBezTo>
                      <a:pt x="14740" y="19053"/>
                      <a:pt x="15376" y="18002"/>
                      <a:pt x="15217" y="16665"/>
                    </a:cubicBezTo>
                    <a:cubicBezTo>
                      <a:pt x="14994" y="14946"/>
                      <a:pt x="14899" y="16156"/>
                      <a:pt x="14835" y="14373"/>
                    </a:cubicBezTo>
                    <a:cubicBezTo>
                      <a:pt x="14708" y="11221"/>
                      <a:pt x="14071" y="8261"/>
                      <a:pt x="12161" y="5682"/>
                    </a:cubicBezTo>
                    <a:cubicBezTo>
                      <a:pt x="11397" y="4632"/>
                      <a:pt x="10315" y="3454"/>
                      <a:pt x="9328" y="2562"/>
                    </a:cubicBezTo>
                    <a:cubicBezTo>
                      <a:pt x="9111" y="2367"/>
                      <a:pt x="8157" y="1597"/>
                      <a:pt x="7690" y="1597"/>
                    </a:cubicBezTo>
                    <a:cubicBezTo>
                      <a:pt x="7471" y="1597"/>
                      <a:pt x="7359" y="1766"/>
                      <a:pt x="7481" y="2244"/>
                    </a:cubicBezTo>
                    <a:cubicBezTo>
                      <a:pt x="6781" y="1671"/>
                      <a:pt x="6335" y="429"/>
                      <a:pt x="5476" y="79"/>
                    </a:cubicBezTo>
                    <a:cubicBezTo>
                      <a:pt x="5350" y="25"/>
                      <a:pt x="5226" y="0"/>
                      <a:pt x="51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7"/>
              <p:cNvSpPr/>
              <p:nvPr/>
            </p:nvSpPr>
            <p:spPr>
              <a:xfrm>
                <a:off x="2980565" y="2586801"/>
                <a:ext cx="819187" cy="1826175"/>
              </a:xfrm>
              <a:custGeom>
                <a:avLst/>
                <a:gdLst/>
                <a:ahLst/>
                <a:cxnLst/>
                <a:rect l="l" t="t" r="r" b="b"/>
                <a:pathLst>
                  <a:path w="40944" h="92711" extrusionOk="0">
                    <a:moveTo>
                      <a:pt x="7290" y="13722"/>
                    </a:moveTo>
                    <a:lnTo>
                      <a:pt x="7258" y="13785"/>
                    </a:lnTo>
                    <a:lnTo>
                      <a:pt x="7067" y="13945"/>
                    </a:lnTo>
                    <a:cubicBezTo>
                      <a:pt x="7131" y="13881"/>
                      <a:pt x="7227" y="13817"/>
                      <a:pt x="7290" y="13722"/>
                    </a:cubicBezTo>
                    <a:close/>
                    <a:moveTo>
                      <a:pt x="13714" y="20695"/>
                    </a:moveTo>
                    <a:lnTo>
                      <a:pt x="13689" y="20821"/>
                    </a:lnTo>
                    <a:lnTo>
                      <a:pt x="13657" y="20821"/>
                    </a:lnTo>
                    <a:cubicBezTo>
                      <a:pt x="13678" y="20821"/>
                      <a:pt x="13686" y="20793"/>
                      <a:pt x="13678" y="20793"/>
                    </a:cubicBezTo>
                    <a:cubicBezTo>
                      <a:pt x="13675" y="20793"/>
                      <a:pt x="13668" y="20800"/>
                      <a:pt x="13657" y="20821"/>
                    </a:cubicBezTo>
                    <a:cubicBezTo>
                      <a:pt x="13680" y="20775"/>
                      <a:pt x="13703" y="20729"/>
                      <a:pt x="13714" y="20695"/>
                    </a:cubicBezTo>
                    <a:close/>
                    <a:moveTo>
                      <a:pt x="34134" y="22781"/>
                    </a:moveTo>
                    <a:cubicBezTo>
                      <a:pt x="34131" y="22781"/>
                      <a:pt x="34127" y="22784"/>
                      <a:pt x="34127" y="22795"/>
                    </a:cubicBezTo>
                    <a:cubicBezTo>
                      <a:pt x="34148" y="22795"/>
                      <a:pt x="34141" y="22781"/>
                      <a:pt x="34134" y="22781"/>
                    </a:cubicBezTo>
                    <a:close/>
                    <a:moveTo>
                      <a:pt x="34127" y="22699"/>
                    </a:moveTo>
                    <a:cubicBezTo>
                      <a:pt x="34127" y="22763"/>
                      <a:pt x="34159" y="22795"/>
                      <a:pt x="34159" y="22827"/>
                    </a:cubicBezTo>
                    <a:lnTo>
                      <a:pt x="34159" y="22827"/>
                    </a:lnTo>
                    <a:cubicBezTo>
                      <a:pt x="34159" y="22826"/>
                      <a:pt x="34159" y="22795"/>
                      <a:pt x="34127" y="22795"/>
                    </a:cubicBezTo>
                    <a:cubicBezTo>
                      <a:pt x="34127" y="22763"/>
                      <a:pt x="34127" y="22731"/>
                      <a:pt x="34127" y="22699"/>
                    </a:cubicBezTo>
                    <a:close/>
                    <a:moveTo>
                      <a:pt x="19197" y="1"/>
                    </a:moveTo>
                    <a:cubicBezTo>
                      <a:pt x="13848" y="2516"/>
                      <a:pt x="5699" y="11716"/>
                      <a:pt x="3215" y="16969"/>
                    </a:cubicBezTo>
                    <a:cubicBezTo>
                      <a:pt x="700" y="22254"/>
                      <a:pt x="1273" y="30212"/>
                      <a:pt x="669" y="35911"/>
                    </a:cubicBezTo>
                    <a:cubicBezTo>
                      <a:pt x="605" y="36452"/>
                      <a:pt x="0" y="46416"/>
                      <a:pt x="191" y="46639"/>
                    </a:cubicBezTo>
                    <a:cubicBezTo>
                      <a:pt x="961" y="47631"/>
                      <a:pt x="2933" y="47835"/>
                      <a:pt x="5348" y="47835"/>
                    </a:cubicBezTo>
                    <a:cubicBezTo>
                      <a:pt x="7026" y="47835"/>
                      <a:pt x="8917" y="47737"/>
                      <a:pt x="10766" y="47737"/>
                    </a:cubicBezTo>
                    <a:cubicBezTo>
                      <a:pt x="13855" y="47737"/>
                      <a:pt x="16827" y="48010"/>
                      <a:pt x="18496" y="49472"/>
                    </a:cubicBezTo>
                    <a:cubicBezTo>
                      <a:pt x="14899" y="51414"/>
                      <a:pt x="7322" y="69242"/>
                      <a:pt x="8627" y="72425"/>
                    </a:cubicBezTo>
                    <a:cubicBezTo>
                      <a:pt x="10907" y="77866"/>
                      <a:pt x="15654" y="92711"/>
                      <a:pt x="23311" y="92711"/>
                    </a:cubicBezTo>
                    <a:cubicBezTo>
                      <a:pt x="23673" y="92711"/>
                      <a:pt x="24042" y="92677"/>
                      <a:pt x="24417" y="92608"/>
                    </a:cubicBezTo>
                    <a:cubicBezTo>
                      <a:pt x="28492" y="91876"/>
                      <a:pt x="31708" y="88470"/>
                      <a:pt x="34063" y="85350"/>
                    </a:cubicBezTo>
                    <a:cubicBezTo>
                      <a:pt x="38138" y="79970"/>
                      <a:pt x="36515" y="77041"/>
                      <a:pt x="37374" y="71215"/>
                    </a:cubicBezTo>
                    <a:cubicBezTo>
                      <a:pt x="40406" y="63131"/>
                      <a:pt x="40180" y="52790"/>
                      <a:pt x="40331" y="44203"/>
                    </a:cubicBezTo>
                    <a:lnTo>
                      <a:pt x="40331" y="44203"/>
                    </a:lnTo>
                    <a:cubicBezTo>
                      <a:pt x="40330" y="44185"/>
                      <a:pt x="40331" y="44122"/>
                      <a:pt x="40335" y="43997"/>
                    </a:cubicBezTo>
                    <a:lnTo>
                      <a:pt x="40335" y="43997"/>
                    </a:lnTo>
                    <a:cubicBezTo>
                      <a:pt x="40334" y="44066"/>
                      <a:pt x="40332" y="44134"/>
                      <a:pt x="40331" y="44203"/>
                    </a:cubicBezTo>
                    <a:lnTo>
                      <a:pt x="40331" y="44203"/>
                    </a:lnTo>
                    <a:cubicBezTo>
                      <a:pt x="40331" y="44207"/>
                      <a:pt x="40332" y="44209"/>
                      <a:pt x="40332" y="44209"/>
                    </a:cubicBezTo>
                    <a:cubicBezTo>
                      <a:pt x="40342" y="44209"/>
                      <a:pt x="40392" y="43406"/>
                      <a:pt x="40384" y="43406"/>
                    </a:cubicBezTo>
                    <a:lnTo>
                      <a:pt x="40384" y="43406"/>
                    </a:lnTo>
                    <a:cubicBezTo>
                      <a:pt x="40382" y="43406"/>
                      <a:pt x="40374" y="43485"/>
                      <a:pt x="40358" y="43694"/>
                    </a:cubicBezTo>
                    <a:lnTo>
                      <a:pt x="40358" y="43694"/>
                    </a:lnTo>
                    <a:cubicBezTo>
                      <a:pt x="40351" y="43795"/>
                      <a:pt x="40343" y="43896"/>
                      <a:pt x="40335" y="43997"/>
                    </a:cubicBezTo>
                    <a:cubicBezTo>
                      <a:pt x="40344" y="43874"/>
                      <a:pt x="40352" y="43774"/>
                      <a:pt x="40358" y="43694"/>
                    </a:cubicBezTo>
                    <a:lnTo>
                      <a:pt x="40358" y="43694"/>
                    </a:lnTo>
                    <a:cubicBezTo>
                      <a:pt x="40944" y="35480"/>
                      <a:pt x="38525" y="27029"/>
                      <a:pt x="36356" y="19261"/>
                    </a:cubicBezTo>
                    <a:cubicBezTo>
                      <a:pt x="35018" y="14422"/>
                      <a:pt x="32058" y="10188"/>
                      <a:pt x="28269" y="6941"/>
                    </a:cubicBezTo>
                    <a:cubicBezTo>
                      <a:pt x="27537" y="6304"/>
                      <a:pt x="19069" y="65"/>
                      <a:pt x="19197" y="1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1702046" y="3476833"/>
                <a:ext cx="1689353" cy="522890"/>
              </a:xfrm>
              <a:custGeom>
                <a:avLst/>
                <a:gdLst/>
                <a:ahLst/>
                <a:cxnLst/>
                <a:rect l="l" t="t" r="r" b="b"/>
                <a:pathLst>
                  <a:path w="84436" h="26546" extrusionOk="0">
                    <a:moveTo>
                      <a:pt x="67787" y="1"/>
                    </a:moveTo>
                    <a:cubicBezTo>
                      <a:pt x="67596" y="1"/>
                      <a:pt x="67405" y="7"/>
                      <a:pt x="67213" y="21"/>
                    </a:cubicBezTo>
                    <a:cubicBezTo>
                      <a:pt x="66290" y="53"/>
                      <a:pt x="65876" y="499"/>
                      <a:pt x="65335" y="1231"/>
                    </a:cubicBezTo>
                    <a:cubicBezTo>
                      <a:pt x="64666" y="2154"/>
                      <a:pt x="64125" y="3173"/>
                      <a:pt x="63711" y="4224"/>
                    </a:cubicBezTo>
                    <a:cubicBezTo>
                      <a:pt x="63265" y="5274"/>
                      <a:pt x="62724" y="6452"/>
                      <a:pt x="62501" y="7598"/>
                    </a:cubicBezTo>
                    <a:cubicBezTo>
                      <a:pt x="59986" y="7598"/>
                      <a:pt x="57471" y="8107"/>
                      <a:pt x="54956" y="8394"/>
                    </a:cubicBezTo>
                    <a:cubicBezTo>
                      <a:pt x="52282" y="8712"/>
                      <a:pt x="49640" y="8808"/>
                      <a:pt x="46966" y="8840"/>
                    </a:cubicBezTo>
                    <a:cubicBezTo>
                      <a:pt x="45661" y="8872"/>
                      <a:pt x="44387" y="8967"/>
                      <a:pt x="43114" y="8999"/>
                    </a:cubicBezTo>
                    <a:cubicBezTo>
                      <a:pt x="41904" y="8999"/>
                      <a:pt x="40790" y="8903"/>
                      <a:pt x="39580" y="8649"/>
                    </a:cubicBezTo>
                    <a:cubicBezTo>
                      <a:pt x="37065" y="8139"/>
                      <a:pt x="34455" y="7885"/>
                      <a:pt x="31908" y="7630"/>
                    </a:cubicBezTo>
                    <a:cubicBezTo>
                      <a:pt x="30730" y="7503"/>
                      <a:pt x="29552" y="7343"/>
                      <a:pt x="28374" y="7248"/>
                    </a:cubicBezTo>
                    <a:cubicBezTo>
                      <a:pt x="28183" y="7248"/>
                      <a:pt x="27936" y="7220"/>
                      <a:pt x="27698" y="7220"/>
                    </a:cubicBezTo>
                    <a:cubicBezTo>
                      <a:pt x="27578" y="7220"/>
                      <a:pt x="27462" y="7227"/>
                      <a:pt x="27356" y="7248"/>
                    </a:cubicBezTo>
                    <a:cubicBezTo>
                      <a:pt x="27299" y="7256"/>
                      <a:pt x="27242" y="7260"/>
                      <a:pt x="27183" y="7260"/>
                    </a:cubicBezTo>
                    <a:cubicBezTo>
                      <a:pt x="26584" y="7260"/>
                      <a:pt x="25901" y="6843"/>
                      <a:pt x="25350" y="6611"/>
                    </a:cubicBezTo>
                    <a:cubicBezTo>
                      <a:pt x="22994" y="5593"/>
                      <a:pt x="20670" y="4510"/>
                      <a:pt x="18346" y="3491"/>
                    </a:cubicBezTo>
                    <a:cubicBezTo>
                      <a:pt x="17410" y="3099"/>
                      <a:pt x="16532" y="2563"/>
                      <a:pt x="15520" y="2563"/>
                    </a:cubicBezTo>
                    <a:cubicBezTo>
                      <a:pt x="15465" y="2563"/>
                      <a:pt x="15410" y="2565"/>
                      <a:pt x="15354" y="2568"/>
                    </a:cubicBezTo>
                    <a:cubicBezTo>
                      <a:pt x="15004" y="2568"/>
                      <a:pt x="14749" y="2759"/>
                      <a:pt x="14431" y="2791"/>
                    </a:cubicBezTo>
                    <a:cubicBezTo>
                      <a:pt x="14240" y="2823"/>
                      <a:pt x="14080" y="2855"/>
                      <a:pt x="13889" y="2918"/>
                    </a:cubicBezTo>
                    <a:cubicBezTo>
                      <a:pt x="13730" y="2982"/>
                      <a:pt x="13476" y="3300"/>
                      <a:pt x="13316" y="3300"/>
                    </a:cubicBezTo>
                    <a:cubicBezTo>
                      <a:pt x="12234" y="3428"/>
                      <a:pt x="11088" y="3523"/>
                      <a:pt x="10006" y="3682"/>
                    </a:cubicBezTo>
                    <a:cubicBezTo>
                      <a:pt x="8796" y="3842"/>
                      <a:pt x="7650" y="4383"/>
                      <a:pt x="6599" y="4956"/>
                    </a:cubicBezTo>
                    <a:cubicBezTo>
                      <a:pt x="5835" y="5370"/>
                      <a:pt x="5103" y="5911"/>
                      <a:pt x="4307" y="6293"/>
                    </a:cubicBezTo>
                    <a:cubicBezTo>
                      <a:pt x="3766" y="6548"/>
                      <a:pt x="2747" y="6770"/>
                      <a:pt x="2397" y="7343"/>
                    </a:cubicBezTo>
                    <a:cubicBezTo>
                      <a:pt x="2270" y="7503"/>
                      <a:pt x="2238" y="7916"/>
                      <a:pt x="2111" y="8044"/>
                    </a:cubicBezTo>
                    <a:cubicBezTo>
                      <a:pt x="1824" y="8267"/>
                      <a:pt x="1633" y="8585"/>
                      <a:pt x="1474" y="8872"/>
                    </a:cubicBezTo>
                    <a:cubicBezTo>
                      <a:pt x="1315" y="9126"/>
                      <a:pt x="678" y="9476"/>
                      <a:pt x="455" y="9986"/>
                    </a:cubicBezTo>
                    <a:cubicBezTo>
                      <a:pt x="0" y="10980"/>
                      <a:pt x="1119" y="11772"/>
                      <a:pt x="2043" y="11772"/>
                    </a:cubicBezTo>
                    <a:cubicBezTo>
                      <a:pt x="2154" y="11772"/>
                      <a:pt x="2263" y="11761"/>
                      <a:pt x="2365" y="11737"/>
                    </a:cubicBezTo>
                    <a:cubicBezTo>
                      <a:pt x="3161" y="11577"/>
                      <a:pt x="3830" y="11259"/>
                      <a:pt x="4530" y="10877"/>
                    </a:cubicBezTo>
                    <a:cubicBezTo>
                      <a:pt x="5135" y="10559"/>
                      <a:pt x="5772" y="10272"/>
                      <a:pt x="6408" y="9954"/>
                    </a:cubicBezTo>
                    <a:lnTo>
                      <a:pt x="6408" y="9954"/>
                    </a:lnTo>
                    <a:cubicBezTo>
                      <a:pt x="5931" y="11673"/>
                      <a:pt x="6472" y="13583"/>
                      <a:pt x="7491" y="14984"/>
                    </a:cubicBezTo>
                    <a:cubicBezTo>
                      <a:pt x="7968" y="15652"/>
                      <a:pt x="8573" y="17085"/>
                      <a:pt x="9496" y="17180"/>
                    </a:cubicBezTo>
                    <a:cubicBezTo>
                      <a:pt x="9564" y="17189"/>
                      <a:pt x="9631" y="17193"/>
                      <a:pt x="9696" y="17193"/>
                    </a:cubicBezTo>
                    <a:cubicBezTo>
                      <a:pt x="10570" y="17193"/>
                      <a:pt x="11146" y="16425"/>
                      <a:pt x="11502" y="15684"/>
                    </a:cubicBezTo>
                    <a:cubicBezTo>
                      <a:pt x="12298" y="15493"/>
                      <a:pt x="13157" y="15620"/>
                      <a:pt x="13889" y="15207"/>
                    </a:cubicBezTo>
                    <a:cubicBezTo>
                      <a:pt x="14367" y="14920"/>
                      <a:pt x="14622" y="14506"/>
                      <a:pt x="14590" y="14061"/>
                    </a:cubicBezTo>
                    <a:lnTo>
                      <a:pt x="14590" y="14061"/>
                    </a:lnTo>
                    <a:cubicBezTo>
                      <a:pt x="16627" y="14411"/>
                      <a:pt x="18537" y="15302"/>
                      <a:pt x="20575" y="15684"/>
                    </a:cubicBezTo>
                    <a:cubicBezTo>
                      <a:pt x="21540" y="15848"/>
                      <a:pt x="22536" y="16043"/>
                      <a:pt x="23516" y="16043"/>
                    </a:cubicBezTo>
                    <a:cubicBezTo>
                      <a:pt x="24249" y="16043"/>
                      <a:pt x="24973" y="15934"/>
                      <a:pt x="25668" y="15620"/>
                    </a:cubicBezTo>
                    <a:cubicBezTo>
                      <a:pt x="25891" y="15748"/>
                      <a:pt x="26146" y="15843"/>
                      <a:pt x="26401" y="15875"/>
                    </a:cubicBezTo>
                    <a:cubicBezTo>
                      <a:pt x="26439" y="15895"/>
                      <a:pt x="26584" y="15926"/>
                      <a:pt x="26677" y="15926"/>
                    </a:cubicBezTo>
                    <a:cubicBezTo>
                      <a:pt x="26737" y="15926"/>
                      <a:pt x="26776" y="15913"/>
                      <a:pt x="26751" y="15875"/>
                    </a:cubicBezTo>
                    <a:lnTo>
                      <a:pt x="26751" y="15875"/>
                    </a:lnTo>
                    <a:cubicBezTo>
                      <a:pt x="26846" y="16003"/>
                      <a:pt x="27005" y="16098"/>
                      <a:pt x="27165" y="16162"/>
                    </a:cubicBezTo>
                    <a:cubicBezTo>
                      <a:pt x="28374" y="16544"/>
                      <a:pt x="29584" y="16830"/>
                      <a:pt x="30794" y="17308"/>
                    </a:cubicBezTo>
                    <a:cubicBezTo>
                      <a:pt x="33181" y="18263"/>
                      <a:pt x="35410" y="19600"/>
                      <a:pt x="37702" y="20714"/>
                    </a:cubicBezTo>
                    <a:cubicBezTo>
                      <a:pt x="39708" y="21669"/>
                      <a:pt x="41586" y="22688"/>
                      <a:pt x="43751" y="23293"/>
                    </a:cubicBezTo>
                    <a:cubicBezTo>
                      <a:pt x="44897" y="23611"/>
                      <a:pt x="46075" y="23834"/>
                      <a:pt x="47252" y="24152"/>
                    </a:cubicBezTo>
                    <a:cubicBezTo>
                      <a:pt x="48526" y="24534"/>
                      <a:pt x="49831" y="24916"/>
                      <a:pt x="51136" y="25203"/>
                    </a:cubicBezTo>
                    <a:cubicBezTo>
                      <a:pt x="52918" y="25564"/>
                      <a:pt x="54716" y="25733"/>
                      <a:pt x="56518" y="25733"/>
                    </a:cubicBezTo>
                    <a:cubicBezTo>
                      <a:pt x="57260" y="25733"/>
                      <a:pt x="58002" y="25704"/>
                      <a:pt x="58745" y="25648"/>
                    </a:cubicBezTo>
                    <a:cubicBezTo>
                      <a:pt x="59955" y="25585"/>
                      <a:pt x="61164" y="25489"/>
                      <a:pt x="62406" y="25489"/>
                    </a:cubicBezTo>
                    <a:cubicBezTo>
                      <a:pt x="63743" y="25521"/>
                      <a:pt x="65016" y="25935"/>
                      <a:pt x="66322" y="26190"/>
                    </a:cubicBezTo>
                    <a:cubicBezTo>
                      <a:pt x="67245" y="26381"/>
                      <a:pt x="68232" y="26444"/>
                      <a:pt x="69155" y="26540"/>
                    </a:cubicBezTo>
                    <a:cubicBezTo>
                      <a:pt x="69216" y="26544"/>
                      <a:pt x="69276" y="26546"/>
                      <a:pt x="69335" y="26546"/>
                    </a:cubicBezTo>
                    <a:cubicBezTo>
                      <a:pt x="70207" y="26546"/>
                      <a:pt x="70914" y="26115"/>
                      <a:pt x="71511" y="25489"/>
                    </a:cubicBezTo>
                    <a:cubicBezTo>
                      <a:pt x="72275" y="24725"/>
                      <a:pt x="72816" y="23770"/>
                      <a:pt x="73516" y="22942"/>
                    </a:cubicBezTo>
                    <a:cubicBezTo>
                      <a:pt x="74217" y="22147"/>
                      <a:pt x="74694" y="21223"/>
                      <a:pt x="75299" y="20332"/>
                    </a:cubicBezTo>
                    <a:cubicBezTo>
                      <a:pt x="75713" y="19695"/>
                      <a:pt x="76254" y="19122"/>
                      <a:pt x="76668" y="18486"/>
                    </a:cubicBezTo>
                    <a:cubicBezTo>
                      <a:pt x="77114" y="17785"/>
                      <a:pt x="77464" y="17053"/>
                      <a:pt x="77782" y="16257"/>
                    </a:cubicBezTo>
                    <a:cubicBezTo>
                      <a:pt x="78419" y="14665"/>
                      <a:pt x="79024" y="13106"/>
                      <a:pt x="79883" y="11609"/>
                    </a:cubicBezTo>
                    <a:cubicBezTo>
                      <a:pt x="80711" y="10145"/>
                      <a:pt x="81666" y="8744"/>
                      <a:pt x="82526" y="7312"/>
                    </a:cubicBezTo>
                    <a:cubicBezTo>
                      <a:pt x="82939" y="6611"/>
                      <a:pt x="83353" y="5943"/>
                      <a:pt x="83735" y="5242"/>
                    </a:cubicBezTo>
                    <a:cubicBezTo>
                      <a:pt x="84085" y="4637"/>
                      <a:pt x="84436" y="4160"/>
                      <a:pt x="84308" y="3491"/>
                    </a:cubicBezTo>
                    <a:cubicBezTo>
                      <a:pt x="84308" y="3428"/>
                      <a:pt x="84308" y="3396"/>
                      <a:pt x="84276" y="3364"/>
                    </a:cubicBezTo>
                    <a:cubicBezTo>
                      <a:pt x="84245" y="3300"/>
                      <a:pt x="84245" y="3269"/>
                      <a:pt x="84181" y="3205"/>
                    </a:cubicBezTo>
                    <a:cubicBezTo>
                      <a:pt x="83767" y="2568"/>
                      <a:pt x="82780" y="2154"/>
                      <a:pt x="82080" y="1868"/>
                    </a:cubicBezTo>
                    <a:cubicBezTo>
                      <a:pt x="81029" y="1422"/>
                      <a:pt x="79883" y="1199"/>
                      <a:pt x="78769" y="1008"/>
                    </a:cubicBezTo>
                    <a:cubicBezTo>
                      <a:pt x="77527" y="785"/>
                      <a:pt x="76286" y="594"/>
                      <a:pt x="75012" y="499"/>
                    </a:cubicBezTo>
                    <a:cubicBezTo>
                      <a:pt x="73644" y="435"/>
                      <a:pt x="72306" y="499"/>
                      <a:pt x="70969" y="340"/>
                    </a:cubicBezTo>
                    <a:cubicBezTo>
                      <a:pt x="69915" y="205"/>
                      <a:pt x="68861" y="1"/>
                      <a:pt x="67787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7"/>
              <p:cNvSpPr/>
              <p:nvPr/>
            </p:nvSpPr>
            <p:spPr>
              <a:xfrm>
                <a:off x="1700946" y="3475355"/>
                <a:ext cx="1690454" cy="525510"/>
              </a:xfrm>
              <a:custGeom>
                <a:avLst/>
                <a:gdLst/>
                <a:ahLst/>
                <a:cxnLst/>
                <a:rect l="l" t="t" r="r" b="b"/>
                <a:pathLst>
                  <a:path w="84491" h="26679" extrusionOk="0">
                    <a:moveTo>
                      <a:pt x="84363" y="3566"/>
                    </a:moveTo>
                    <a:cubicBezTo>
                      <a:pt x="84363" y="3503"/>
                      <a:pt x="84363" y="3471"/>
                      <a:pt x="84331" y="3439"/>
                    </a:cubicBezTo>
                    <a:cubicBezTo>
                      <a:pt x="84300" y="3375"/>
                      <a:pt x="84300" y="3344"/>
                      <a:pt x="84236" y="3280"/>
                    </a:cubicBezTo>
                    <a:cubicBezTo>
                      <a:pt x="83822" y="2643"/>
                      <a:pt x="82835" y="2229"/>
                      <a:pt x="82135" y="1943"/>
                    </a:cubicBezTo>
                    <a:cubicBezTo>
                      <a:pt x="81084" y="1497"/>
                      <a:pt x="79938" y="1274"/>
                      <a:pt x="78824" y="1083"/>
                    </a:cubicBezTo>
                    <a:cubicBezTo>
                      <a:pt x="77582" y="860"/>
                      <a:pt x="76341" y="669"/>
                      <a:pt x="75067" y="574"/>
                    </a:cubicBezTo>
                    <a:cubicBezTo>
                      <a:pt x="73699" y="510"/>
                      <a:pt x="72361" y="574"/>
                      <a:pt x="71024" y="415"/>
                    </a:cubicBezTo>
                    <a:cubicBezTo>
                      <a:pt x="69783" y="256"/>
                      <a:pt x="68541" y="1"/>
                      <a:pt x="67268" y="96"/>
                    </a:cubicBezTo>
                    <a:cubicBezTo>
                      <a:pt x="66345" y="128"/>
                      <a:pt x="65931" y="574"/>
                      <a:pt x="65390" y="1306"/>
                    </a:cubicBezTo>
                    <a:cubicBezTo>
                      <a:pt x="64721" y="2229"/>
                      <a:pt x="64180" y="3248"/>
                      <a:pt x="63766" y="4299"/>
                    </a:cubicBezTo>
                    <a:cubicBezTo>
                      <a:pt x="63320" y="5349"/>
                      <a:pt x="62779" y="6527"/>
                      <a:pt x="62556" y="7673"/>
                    </a:cubicBezTo>
                    <a:cubicBezTo>
                      <a:pt x="60041" y="7673"/>
                      <a:pt x="57526" y="8182"/>
                      <a:pt x="55011" y="8469"/>
                    </a:cubicBezTo>
                    <a:cubicBezTo>
                      <a:pt x="52337" y="8787"/>
                      <a:pt x="49695" y="8883"/>
                      <a:pt x="47021" y="8915"/>
                    </a:cubicBezTo>
                    <a:cubicBezTo>
                      <a:pt x="45716" y="8947"/>
                      <a:pt x="44442" y="9042"/>
                      <a:pt x="43169" y="9074"/>
                    </a:cubicBezTo>
                    <a:cubicBezTo>
                      <a:pt x="41959" y="9074"/>
                      <a:pt x="40845" y="8978"/>
                      <a:pt x="39635" y="8724"/>
                    </a:cubicBezTo>
                    <a:cubicBezTo>
                      <a:pt x="37120" y="8214"/>
                      <a:pt x="34510" y="7960"/>
                      <a:pt x="31963" y="7705"/>
                    </a:cubicBezTo>
                    <a:cubicBezTo>
                      <a:pt x="30785" y="7578"/>
                      <a:pt x="29607" y="7418"/>
                      <a:pt x="28429" y="7323"/>
                    </a:cubicBezTo>
                    <a:cubicBezTo>
                      <a:pt x="28143" y="7323"/>
                      <a:pt x="27729" y="7259"/>
                      <a:pt x="27411" y="7323"/>
                    </a:cubicBezTo>
                    <a:cubicBezTo>
                      <a:pt x="26774" y="7418"/>
                      <a:pt x="26010" y="6941"/>
                      <a:pt x="25405" y="6686"/>
                    </a:cubicBezTo>
                    <a:cubicBezTo>
                      <a:pt x="23049" y="5668"/>
                      <a:pt x="20725" y="4585"/>
                      <a:pt x="18401" y="3566"/>
                    </a:cubicBezTo>
                    <a:cubicBezTo>
                      <a:pt x="17414" y="3153"/>
                      <a:pt x="16491" y="2580"/>
                      <a:pt x="15409" y="2643"/>
                    </a:cubicBezTo>
                    <a:cubicBezTo>
                      <a:pt x="15059" y="2643"/>
                      <a:pt x="14804" y="2834"/>
                      <a:pt x="14486" y="2866"/>
                    </a:cubicBezTo>
                    <a:cubicBezTo>
                      <a:pt x="14295" y="2898"/>
                      <a:pt x="14135" y="2930"/>
                      <a:pt x="13944" y="2993"/>
                    </a:cubicBezTo>
                    <a:cubicBezTo>
                      <a:pt x="13785" y="3057"/>
                      <a:pt x="13531" y="3375"/>
                      <a:pt x="13371" y="3375"/>
                    </a:cubicBezTo>
                    <a:cubicBezTo>
                      <a:pt x="12289" y="3503"/>
                      <a:pt x="11143" y="3598"/>
                      <a:pt x="10061" y="3757"/>
                    </a:cubicBezTo>
                    <a:cubicBezTo>
                      <a:pt x="8851" y="3917"/>
                      <a:pt x="7705" y="4458"/>
                      <a:pt x="6654" y="5031"/>
                    </a:cubicBezTo>
                    <a:cubicBezTo>
                      <a:pt x="5890" y="5445"/>
                      <a:pt x="5158" y="5986"/>
                      <a:pt x="4362" y="6368"/>
                    </a:cubicBezTo>
                    <a:cubicBezTo>
                      <a:pt x="3821" y="6623"/>
                      <a:pt x="2802" y="6845"/>
                      <a:pt x="2452" y="7418"/>
                    </a:cubicBezTo>
                    <a:cubicBezTo>
                      <a:pt x="2325" y="7578"/>
                      <a:pt x="2293" y="7991"/>
                      <a:pt x="2166" y="8119"/>
                    </a:cubicBezTo>
                    <a:cubicBezTo>
                      <a:pt x="1879" y="8342"/>
                      <a:pt x="1688" y="8660"/>
                      <a:pt x="1529" y="8947"/>
                    </a:cubicBezTo>
                    <a:cubicBezTo>
                      <a:pt x="1370" y="9201"/>
                      <a:pt x="733" y="9551"/>
                      <a:pt x="510" y="10061"/>
                    </a:cubicBezTo>
                    <a:cubicBezTo>
                      <a:pt x="1" y="11175"/>
                      <a:pt x="1465" y="12034"/>
                      <a:pt x="2420" y="11812"/>
                    </a:cubicBezTo>
                    <a:cubicBezTo>
                      <a:pt x="3216" y="11652"/>
                      <a:pt x="3885" y="11334"/>
                      <a:pt x="4585" y="10952"/>
                    </a:cubicBezTo>
                    <a:cubicBezTo>
                      <a:pt x="5190" y="10634"/>
                      <a:pt x="5827" y="10347"/>
                      <a:pt x="6463" y="10029"/>
                    </a:cubicBezTo>
                    <a:cubicBezTo>
                      <a:pt x="5986" y="11748"/>
                      <a:pt x="6527" y="13658"/>
                      <a:pt x="7546" y="15059"/>
                    </a:cubicBezTo>
                    <a:cubicBezTo>
                      <a:pt x="8023" y="15727"/>
                      <a:pt x="8628" y="17160"/>
                      <a:pt x="9551" y="17255"/>
                    </a:cubicBezTo>
                    <a:cubicBezTo>
                      <a:pt x="10538" y="17383"/>
                      <a:pt x="11175" y="16555"/>
                      <a:pt x="11557" y="15759"/>
                    </a:cubicBezTo>
                    <a:cubicBezTo>
                      <a:pt x="12353" y="15568"/>
                      <a:pt x="13212" y="15695"/>
                      <a:pt x="13944" y="15282"/>
                    </a:cubicBezTo>
                    <a:cubicBezTo>
                      <a:pt x="14422" y="14995"/>
                      <a:pt x="14677" y="14581"/>
                      <a:pt x="14645" y="14136"/>
                    </a:cubicBezTo>
                    <a:cubicBezTo>
                      <a:pt x="16682" y="14486"/>
                      <a:pt x="18592" y="15377"/>
                      <a:pt x="20630" y="15759"/>
                    </a:cubicBezTo>
                    <a:cubicBezTo>
                      <a:pt x="22317" y="16046"/>
                      <a:pt x="24100" y="16428"/>
                      <a:pt x="25723" y="15695"/>
                    </a:cubicBezTo>
                    <a:cubicBezTo>
                      <a:pt x="25946" y="15823"/>
                      <a:pt x="26201" y="15918"/>
                      <a:pt x="26456" y="15950"/>
                    </a:cubicBezTo>
                    <a:cubicBezTo>
                      <a:pt x="26519" y="15982"/>
                      <a:pt x="26869" y="16046"/>
                      <a:pt x="26806" y="15950"/>
                    </a:cubicBezTo>
                    <a:cubicBezTo>
                      <a:pt x="26901" y="16078"/>
                      <a:pt x="27060" y="16173"/>
                      <a:pt x="27220" y="16237"/>
                    </a:cubicBezTo>
                    <a:cubicBezTo>
                      <a:pt x="28429" y="16619"/>
                      <a:pt x="29639" y="16905"/>
                      <a:pt x="30849" y="17383"/>
                    </a:cubicBezTo>
                    <a:cubicBezTo>
                      <a:pt x="33236" y="18338"/>
                      <a:pt x="35465" y="19675"/>
                      <a:pt x="37757" y="20789"/>
                    </a:cubicBezTo>
                    <a:cubicBezTo>
                      <a:pt x="39763" y="21744"/>
                      <a:pt x="41641" y="22763"/>
                      <a:pt x="43806" y="23368"/>
                    </a:cubicBezTo>
                    <a:cubicBezTo>
                      <a:pt x="44952" y="23686"/>
                      <a:pt x="46130" y="23909"/>
                      <a:pt x="47307" y="24227"/>
                    </a:cubicBezTo>
                    <a:cubicBezTo>
                      <a:pt x="48581" y="24609"/>
                      <a:pt x="49886" y="24991"/>
                      <a:pt x="51191" y="25278"/>
                    </a:cubicBezTo>
                    <a:cubicBezTo>
                      <a:pt x="53706" y="25787"/>
                      <a:pt x="56253" y="25914"/>
                      <a:pt x="58800" y="25723"/>
                    </a:cubicBezTo>
                    <a:cubicBezTo>
                      <a:pt x="60010" y="25660"/>
                      <a:pt x="61219" y="25564"/>
                      <a:pt x="62461" y="25564"/>
                    </a:cubicBezTo>
                    <a:cubicBezTo>
                      <a:pt x="63798" y="25596"/>
                      <a:pt x="65071" y="26010"/>
                      <a:pt x="66377" y="26265"/>
                    </a:cubicBezTo>
                    <a:cubicBezTo>
                      <a:pt x="67300" y="26456"/>
                      <a:pt x="68287" y="26519"/>
                      <a:pt x="69210" y="26615"/>
                    </a:cubicBezTo>
                    <a:cubicBezTo>
                      <a:pt x="70165" y="26678"/>
                      <a:pt x="70929" y="26233"/>
                      <a:pt x="71566" y="25564"/>
                    </a:cubicBezTo>
                    <a:cubicBezTo>
                      <a:pt x="72330" y="24800"/>
                      <a:pt x="72871" y="23845"/>
                      <a:pt x="73571" y="23017"/>
                    </a:cubicBezTo>
                    <a:cubicBezTo>
                      <a:pt x="74272" y="22222"/>
                      <a:pt x="74749" y="21298"/>
                      <a:pt x="75354" y="20407"/>
                    </a:cubicBezTo>
                    <a:cubicBezTo>
                      <a:pt x="75768" y="19770"/>
                      <a:pt x="76309" y="19197"/>
                      <a:pt x="76723" y="18561"/>
                    </a:cubicBezTo>
                    <a:cubicBezTo>
                      <a:pt x="77169" y="17860"/>
                      <a:pt x="77519" y="17128"/>
                      <a:pt x="77837" y="16332"/>
                    </a:cubicBezTo>
                    <a:cubicBezTo>
                      <a:pt x="78474" y="14740"/>
                      <a:pt x="79079" y="13181"/>
                      <a:pt x="79938" y="11684"/>
                    </a:cubicBezTo>
                    <a:cubicBezTo>
                      <a:pt x="80766" y="10220"/>
                      <a:pt x="81721" y="8819"/>
                      <a:pt x="82581" y="7387"/>
                    </a:cubicBezTo>
                    <a:cubicBezTo>
                      <a:pt x="82994" y="6686"/>
                      <a:pt x="83408" y="6018"/>
                      <a:pt x="83790" y="5317"/>
                    </a:cubicBezTo>
                    <a:cubicBezTo>
                      <a:pt x="84140" y="4712"/>
                      <a:pt x="84491" y="4235"/>
                      <a:pt x="84363" y="3566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7"/>
              <p:cNvSpPr/>
              <p:nvPr/>
            </p:nvSpPr>
            <p:spPr>
              <a:xfrm>
                <a:off x="1710029" y="3570041"/>
                <a:ext cx="189671" cy="118973"/>
              </a:xfrm>
              <a:custGeom>
                <a:avLst/>
                <a:gdLst/>
                <a:ahLst/>
                <a:cxnLst/>
                <a:rect l="l" t="t" r="r" b="b"/>
                <a:pathLst>
                  <a:path w="9480" h="6040" extrusionOk="0">
                    <a:moveTo>
                      <a:pt x="9479" y="1"/>
                    </a:moveTo>
                    <a:lnTo>
                      <a:pt x="9479" y="1"/>
                    </a:lnTo>
                    <a:cubicBezTo>
                      <a:pt x="6646" y="638"/>
                      <a:pt x="3717" y="1975"/>
                      <a:pt x="1775" y="4203"/>
                    </a:cubicBezTo>
                    <a:cubicBezTo>
                      <a:pt x="1712" y="4012"/>
                      <a:pt x="1712" y="3789"/>
                      <a:pt x="1743" y="3598"/>
                    </a:cubicBezTo>
                    <a:cubicBezTo>
                      <a:pt x="1743" y="3566"/>
                      <a:pt x="1775" y="3535"/>
                      <a:pt x="1775" y="3503"/>
                    </a:cubicBezTo>
                    <a:cubicBezTo>
                      <a:pt x="1775" y="3434"/>
                      <a:pt x="1825" y="3247"/>
                      <a:pt x="1780" y="3247"/>
                    </a:cubicBezTo>
                    <a:cubicBezTo>
                      <a:pt x="1763" y="3247"/>
                      <a:pt x="1732" y="3274"/>
                      <a:pt x="1680" y="3344"/>
                    </a:cubicBezTo>
                    <a:cubicBezTo>
                      <a:pt x="1616" y="3375"/>
                      <a:pt x="1584" y="3407"/>
                      <a:pt x="1552" y="3471"/>
                    </a:cubicBezTo>
                    <a:cubicBezTo>
                      <a:pt x="1298" y="3630"/>
                      <a:pt x="1139" y="3917"/>
                      <a:pt x="1139" y="4299"/>
                    </a:cubicBezTo>
                    <a:cubicBezTo>
                      <a:pt x="1107" y="4299"/>
                      <a:pt x="1107" y="4331"/>
                      <a:pt x="1107" y="4362"/>
                    </a:cubicBezTo>
                    <a:cubicBezTo>
                      <a:pt x="1011" y="4426"/>
                      <a:pt x="948" y="4522"/>
                      <a:pt x="948" y="4649"/>
                    </a:cubicBezTo>
                    <a:cubicBezTo>
                      <a:pt x="916" y="4681"/>
                      <a:pt x="884" y="4744"/>
                      <a:pt x="884" y="4744"/>
                    </a:cubicBezTo>
                    <a:cubicBezTo>
                      <a:pt x="820" y="4744"/>
                      <a:pt x="852" y="4808"/>
                      <a:pt x="884" y="4808"/>
                    </a:cubicBezTo>
                    <a:lnTo>
                      <a:pt x="916" y="4808"/>
                    </a:lnTo>
                    <a:cubicBezTo>
                      <a:pt x="1043" y="4808"/>
                      <a:pt x="1107" y="4872"/>
                      <a:pt x="1202" y="4935"/>
                    </a:cubicBezTo>
                    <a:cubicBezTo>
                      <a:pt x="1075" y="5126"/>
                      <a:pt x="948" y="5317"/>
                      <a:pt x="852" y="5508"/>
                    </a:cubicBezTo>
                    <a:cubicBezTo>
                      <a:pt x="661" y="5604"/>
                      <a:pt x="502" y="5731"/>
                      <a:pt x="311" y="5827"/>
                    </a:cubicBezTo>
                    <a:cubicBezTo>
                      <a:pt x="42" y="5854"/>
                      <a:pt x="0" y="6039"/>
                      <a:pt x="223" y="6039"/>
                    </a:cubicBezTo>
                    <a:cubicBezTo>
                      <a:pt x="264" y="6039"/>
                      <a:pt x="315" y="6033"/>
                      <a:pt x="374" y="6018"/>
                    </a:cubicBezTo>
                    <a:lnTo>
                      <a:pt x="374" y="6018"/>
                    </a:lnTo>
                    <a:cubicBezTo>
                      <a:pt x="354" y="6024"/>
                      <a:pt x="348" y="6027"/>
                      <a:pt x="350" y="6027"/>
                    </a:cubicBezTo>
                    <a:cubicBezTo>
                      <a:pt x="356" y="6027"/>
                      <a:pt x="420" y="6009"/>
                      <a:pt x="415" y="6009"/>
                    </a:cubicBezTo>
                    <a:cubicBezTo>
                      <a:pt x="413" y="6009"/>
                      <a:pt x="401" y="6011"/>
                      <a:pt x="374" y="6018"/>
                    </a:cubicBezTo>
                    <a:cubicBezTo>
                      <a:pt x="502" y="5986"/>
                      <a:pt x="629" y="5954"/>
                      <a:pt x="725" y="5890"/>
                    </a:cubicBezTo>
                    <a:cubicBezTo>
                      <a:pt x="1043" y="5795"/>
                      <a:pt x="1202" y="5572"/>
                      <a:pt x="1234" y="5222"/>
                    </a:cubicBezTo>
                    <a:cubicBezTo>
                      <a:pt x="2921" y="2611"/>
                      <a:pt x="6837" y="606"/>
                      <a:pt x="947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7"/>
              <p:cNvSpPr/>
              <p:nvPr/>
            </p:nvSpPr>
            <p:spPr>
              <a:xfrm>
                <a:off x="1990754" y="3552766"/>
                <a:ext cx="53160" cy="1757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892" extrusionOk="0">
                    <a:moveTo>
                      <a:pt x="453" y="1"/>
                    </a:moveTo>
                    <a:cubicBezTo>
                      <a:pt x="449" y="1"/>
                      <a:pt x="350" y="45"/>
                      <a:pt x="64" y="178"/>
                    </a:cubicBezTo>
                    <a:cubicBezTo>
                      <a:pt x="32" y="209"/>
                      <a:pt x="1" y="241"/>
                      <a:pt x="32" y="273"/>
                    </a:cubicBezTo>
                    <a:cubicBezTo>
                      <a:pt x="32" y="268"/>
                      <a:pt x="41" y="265"/>
                      <a:pt x="57" y="265"/>
                    </a:cubicBezTo>
                    <a:cubicBezTo>
                      <a:pt x="310" y="265"/>
                      <a:pt x="2458" y="891"/>
                      <a:pt x="2640" y="891"/>
                    </a:cubicBezTo>
                    <a:cubicBezTo>
                      <a:pt x="2655" y="891"/>
                      <a:pt x="2657" y="887"/>
                      <a:pt x="2643" y="878"/>
                    </a:cubicBezTo>
                    <a:cubicBezTo>
                      <a:pt x="2084" y="368"/>
                      <a:pt x="1452" y="99"/>
                      <a:pt x="745" y="99"/>
                    </a:cubicBezTo>
                    <a:cubicBezTo>
                      <a:pt x="531" y="99"/>
                      <a:pt x="310" y="123"/>
                      <a:pt x="82" y="174"/>
                    </a:cubicBezTo>
                    <a:lnTo>
                      <a:pt x="82" y="174"/>
                    </a:lnTo>
                    <a:cubicBezTo>
                      <a:pt x="160" y="143"/>
                      <a:pt x="460" y="1"/>
                      <a:pt x="453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7"/>
              <p:cNvSpPr/>
              <p:nvPr/>
            </p:nvSpPr>
            <p:spPr>
              <a:xfrm>
                <a:off x="1878472" y="3700439"/>
                <a:ext cx="119945" cy="6904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3505" extrusionOk="0">
                    <a:moveTo>
                      <a:pt x="2684" y="1340"/>
                    </a:moveTo>
                    <a:cubicBezTo>
                      <a:pt x="2684" y="1340"/>
                      <a:pt x="2683" y="1340"/>
                      <a:pt x="2683" y="1340"/>
                    </a:cubicBezTo>
                    <a:lnTo>
                      <a:pt x="2683" y="1340"/>
                    </a:lnTo>
                    <a:cubicBezTo>
                      <a:pt x="2683" y="1340"/>
                      <a:pt x="2683" y="1340"/>
                      <a:pt x="2684" y="1340"/>
                    </a:cubicBezTo>
                    <a:close/>
                    <a:moveTo>
                      <a:pt x="4530" y="2454"/>
                    </a:moveTo>
                    <a:cubicBezTo>
                      <a:pt x="4530" y="2486"/>
                      <a:pt x="4530" y="2486"/>
                      <a:pt x="4530" y="2486"/>
                    </a:cubicBezTo>
                    <a:lnTo>
                      <a:pt x="4498" y="2486"/>
                    </a:lnTo>
                    <a:cubicBezTo>
                      <a:pt x="4498" y="2486"/>
                      <a:pt x="4498" y="2486"/>
                      <a:pt x="4530" y="2454"/>
                    </a:cubicBezTo>
                    <a:lnTo>
                      <a:pt x="4530" y="2454"/>
                    </a:lnTo>
                    <a:cubicBezTo>
                      <a:pt x="4514" y="2470"/>
                      <a:pt x="4514" y="2478"/>
                      <a:pt x="4518" y="2478"/>
                    </a:cubicBezTo>
                    <a:cubicBezTo>
                      <a:pt x="4522" y="2478"/>
                      <a:pt x="4530" y="2470"/>
                      <a:pt x="4530" y="2454"/>
                    </a:cubicBezTo>
                    <a:lnTo>
                      <a:pt x="4530" y="2454"/>
                    </a:lnTo>
                    <a:cubicBezTo>
                      <a:pt x="4530" y="2454"/>
                      <a:pt x="4530" y="2454"/>
                      <a:pt x="4530" y="2454"/>
                    </a:cubicBezTo>
                    <a:close/>
                    <a:moveTo>
                      <a:pt x="3801" y="0"/>
                    </a:moveTo>
                    <a:cubicBezTo>
                      <a:pt x="3258" y="0"/>
                      <a:pt x="0" y="2525"/>
                      <a:pt x="551" y="2613"/>
                    </a:cubicBezTo>
                    <a:cubicBezTo>
                      <a:pt x="1060" y="2613"/>
                      <a:pt x="1570" y="2581"/>
                      <a:pt x="2079" y="2518"/>
                    </a:cubicBezTo>
                    <a:lnTo>
                      <a:pt x="2079" y="2518"/>
                    </a:lnTo>
                    <a:cubicBezTo>
                      <a:pt x="1410" y="2900"/>
                      <a:pt x="1251" y="3218"/>
                      <a:pt x="1633" y="3504"/>
                    </a:cubicBezTo>
                    <a:cubicBezTo>
                      <a:pt x="2244" y="2894"/>
                      <a:pt x="2935" y="2588"/>
                      <a:pt x="3707" y="2588"/>
                    </a:cubicBezTo>
                    <a:cubicBezTo>
                      <a:pt x="4021" y="2588"/>
                      <a:pt x="4348" y="2639"/>
                      <a:pt x="4689" y="2740"/>
                    </a:cubicBezTo>
                    <a:cubicBezTo>
                      <a:pt x="4721" y="2740"/>
                      <a:pt x="4721" y="2772"/>
                      <a:pt x="4753" y="2772"/>
                    </a:cubicBezTo>
                    <a:cubicBezTo>
                      <a:pt x="4785" y="2804"/>
                      <a:pt x="4817" y="2836"/>
                      <a:pt x="4912" y="2868"/>
                    </a:cubicBezTo>
                    <a:cubicBezTo>
                      <a:pt x="4840" y="2808"/>
                      <a:pt x="4812" y="2786"/>
                      <a:pt x="4813" y="2786"/>
                    </a:cubicBezTo>
                    <a:lnTo>
                      <a:pt x="4813" y="2786"/>
                    </a:lnTo>
                    <a:cubicBezTo>
                      <a:pt x="4815" y="2786"/>
                      <a:pt x="5089" y="3003"/>
                      <a:pt x="5124" y="3003"/>
                    </a:cubicBezTo>
                    <a:cubicBezTo>
                      <a:pt x="5132" y="3003"/>
                      <a:pt x="5127" y="2992"/>
                      <a:pt x="5103" y="2963"/>
                    </a:cubicBezTo>
                    <a:cubicBezTo>
                      <a:pt x="5135" y="2900"/>
                      <a:pt x="5135" y="2804"/>
                      <a:pt x="5071" y="2740"/>
                    </a:cubicBezTo>
                    <a:cubicBezTo>
                      <a:pt x="5071" y="2740"/>
                      <a:pt x="5103" y="2740"/>
                      <a:pt x="5071" y="2709"/>
                    </a:cubicBezTo>
                    <a:cubicBezTo>
                      <a:pt x="5103" y="2677"/>
                      <a:pt x="5103" y="2645"/>
                      <a:pt x="5103" y="2613"/>
                    </a:cubicBezTo>
                    <a:cubicBezTo>
                      <a:pt x="5125" y="2613"/>
                      <a:pt x="5188" y="2627"/>
                      <a:pt x="5238" y="2627"/>
                    </a:cubicBezTo>
                    <a:cubicBezTo>
                      <a:pt x="5262" y="2627"/>
                      <a:pt x="5284" y="2624"/>
                      <a:pt x="5294" y="2613"/>
                    </a:cubicBezTo>
                    <a:cubicBezTo>
                      <a:pt x="5316" y="2613"/>
                      <a:pt x="5337" y="2627"/>
                      <a:pt x="5349" y="2627"/>
                    </a:cubicBezTo>
                    <a:cubicBezTo>
                      <a:pt x="5354" y="2627"/>
                      <a:pt x="5358" y="2624"/>
                      <a:pt x="5358" y="2613"/>
                    </a:cubicBezTo>
                    <a:cubicBezTo>
                      <a:pt x="5390" y="2645"/>
                      <a:pt x="5422" y="2645"/>
                      <a:pt x="5485" y="2645"/>
                    </a:cubicBezTo>
                    <a:cubicBezTo>
                      <a:pt x="5613" y="2677"/>
                      <a:pt x="5708" y="2709"/>
                      <a:pt x="5836" y="2709"/>
                    </a:cubicBezTo>
                    <a:lnTo>
                      <a:pt x="5867" y="2709"/>
                    </a:lnTo>
                    <a:cubicBezTo>
                      <a:pt x="5899" y="2740"/>
                      <a:pt x="5899" y="2740"/>
                      <a:pt x="5899" y="2740"/>
                    </a:cubicBezTo>
                    <a:cubicBezTo>
                      <a:pt x="5931" y="2740"/>
                      <a:pt x="5995" y="2740"/>
                      <a:pt x="5963" y="2709"/>
                    </a:cubicBezTo>
                    <a:cubicBezTo>
                      <a:pt x="5931" y="2677"/>
                      <a:pt x="5708" y="2422"/>
                      <a:pt x="5644" y="2422"/>
                    </a:cubicBezTo>
                    <a:cubicBezTo>
                      <a:pt x="5090" y="2045"/>
                      <a:pt x="4922" y="2023"/>
                      <a:pt x="4591" y="2023"/>
                    </a:cubicBezTo>
                    <a:cubicBezTo>
                      <a:pt x="4548" y="2023"/>
                      <a:pt x="4502" y="2024"/>
                      <a:pt x="4452" y="2024"/>
                    </a:cubicBezTo>
                    <a:cubicBezTo>
                      <a:pt x="4335" y="2024"/>
                      <a:pt x="4197" y="2022"/>
                      <a:pt x="4021" y="2008"/>
                    </a:cubicBezTo>
                    <a:cubicBezTo>
                      <a:pt x="3991" y="1978"/>
                      <a:pt x="3932" y="1976"/>
                      <a:pt x="3872" y="1976"/>
                    </a:cubicBezTo>
                    <a:lnTo>
                      <a:pt x="3872" y="1976"/>
                    </a:lnTo>
                    <a:cubicBezTo>
                      <a:pt x="3900" y="1956"/>
                      <a:pt x="3497" y="1627"/>
                      <a:pt x="3377" y="1627"/>
                    </a:cubicBezTo>
                    <a:cubicBezTo>
                      <a:pt x="3323" y="1627"/>
                      <a:pt x="3325" y="1692"/>
                      <a:pt x="3448" y="1881"/>
                    </a:cubicBezTo>
                    <a:cubicBezTo>
                      <a:pt x="3448" y="1881"/>
                      <a:pt x="3448" y="1895"/>
                      <a:pt x="3448" y="1904"/>
                    </a:cubicBezTo>
                    <a:lnTo>
                      <a:pt x="3448" y="1904"/>
                    </a:lnTo>
                    <a:cubicBezTo>
                      <a:pt x="3377" y="1844"/>
                      <a:pt x="3015" y="1590"/>
                      <a:pt x="2815" y="1444"/>
                    </a:cubicBezTo>
                    <a:lnTo>
                      <a:pt x="2815" y="1444"/>
                    </a:lnTo>
                    <a:cubicBezTo>
                      <a:pt x="3813" y="383"/>
                      <a:pt x="4013" y="0"/>
                      <a:pt x="380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7"/>
              <p:cNvSpPr/>
              <p:nvPr/>
            </p:nvSpPr>
            <p:spPr>
              <a:xfrm>
                <a:off x="1714331" y="3626475"/>
                <a:ext cx="196194" cy="81646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4145" extrusionOk="0">
                    <a:moveTo>
                      <a:pt x="5508" y="2198"/>
                    </a:moveTo>
                    <a:cubicBezTo>
                      <a:pt x="5476" y="2230"/>
                      <a:pt x="5444" y="2230"/>
                      <a:pt x="5412" y="2261"/>
                    </a:cubicBezTo>
                    <a:cubicBezTo>
                      <a:pt x="5412" y="2261"/>
                      <a:pt x="5412" y="2230"/>
                      <a:pt x="5412" y="2230"/>
                    </a:cubicBezTo>
                    <a:cubicBezTo>
                      <a:pt x="5444" y="2230"/>
                      <a:pt x="5476" y="2198"/>
                      <a:pt x="5476" y="2198"/>
                    </a:cubicBezTo>
                    <a:close/>
                    <a:moveTo>
                      <a:pt x="9739" y="0"/>
                    </a:moveTo>
                    <a:cubicBezTo>
                      <a:pt x="9358" y="0"/>
                      <a:pt x="7485" y="797"/>
                      <a:pt x="7513" y="797"/>
                    </a:cubicBezTo>
                    <a:cubicBezTo>
                      <a:pt x="7450" y="797"/>
                      <a:pt x="7386" y="829"/>
                      <a:pt x="7322" y="861"/>
                    </a:cubicBezTo>
                    <a:cubicBezTo>
                      <a:pt x="7291" y="861"/>
                      <a:pt x="7259" y="892"/>
                      <a:pt x="7227" y="924"/>
                    </a:cubicBezTo>
                    <a:cubicBezTo>
                      <a:pt x="6654" y="1115"/>
                      <a:pt x="6081" y="1179"/>
                      <a:pt x="5540" y="1338"/>
                    </a:cubicBezTo>
                    <a:lnTo>
                      <a:pt x="5317" y="1338"/>
                    </a:lnTo>
                    <a:cubicBezTo>
                      <a:pt x="5317" y="1338"/>
                      <a:pt x="5223" y="1268"/>
                      <a:pt x="5176" y="1268"/>
                    </a:cubicBezTo>
                    <a:cubicBezTo>
                      <a:pt x="5169" y="1268"/>
                      <a:pt x="5162" y="1270"/>
                      <a:pt x="5158" y="1275"/>
                    </a:cubicBezTo>
                    <a:cubicBezTo>
                      <a:pt x="5094" y="1338"/>
                      <a:pt x="5094" y="1434"/>
                      <a:pt x="5126" y="1529"/>
                    </a:cubicBezTo>
                    <a:cubicBezTo>
                      <a:pt x="5062" y="1657"/>
                      <a:pt x="5030" y="1752"/>
                      <a:pt x="4998" y="1879"/>
                    </a:cubicBezTo>
                    <a:cubicBezTo>
                      <a:pt x="4839" y="2007"/>
                      <a:pt x="4680" y="2134"/>
                      <a:pt x="4521" y="2230"/>
                    </a:cubicBezTo>
                    <a:cubicBezTo>
                      <a:pt x="4107" y="2452"/>
                      <a:pt x="3566" y="2612"/>
                      <a:pt x="3152" y="2612"/>
                    </a:cubicBezTo>
                    <a:cubicBezTo>
                      <a:pt x="3079" y="2563"/>
                      <a:pt x="2949" y="2495"/>
                      <a:pt x="2835" y="2495"/>
                    </a:cubicBezTo>
                    <a:cubicBezTo>
                      <a:pt x="2801" y="2495"/>
                      <a:pt x="2768" y="2501"/>
                      <a:pt x="2738" y="2516"/>
                    </a:cubicBezTo>
                    <a:cubicBezTo>
                      <a:pt x="2722" y="2512"/>
                      <a:pt x="2709" y="2509"/>
                      <a:pt x="2699" y="2509"/>
                    </a:cubicBezTo>
                    <a:cubicBezTo>
                      <a:pt x="2568" y="2509"/>
                      <a:pt x="2895" y="2866"/>
                      <a:pt x="2865" y="2866"/>
                    </a:cubicBezTo>
                    <a:cubicBezTo>
                      <a:pt x="2770" y="2930"/>
                      <a:pt x="2643" y="3025"/>
                      <a:pt x="2547" y="3089"/>
                    </a:cubicBezTo>
                    <a:cubicBezTo>
                      <a:pt x="1688" y="3153"/>
                      <a:pt x="860" y="3312"/>
                      <a:pt x="64" y="3567"/>
                    </a:cubicBezTo>
                    <a:cubicBezTo>
                      <a:pt x="53" y="3561"/>
                      <a:pt x="44" y="3558"/>
                      <a:pt x="37" y="3558"/>
                    </a:cubicBezTo>
                    <a:cubicBezTo>
                      <a:pt x="0" y="3558"/>
                      <a:pt x="0" y="3620"/>
                      <a:pt x="0" y="3726"/>
                    </a:cubicBezTo>
                    <a:cubicBezTo>
                      <a:pt x="86" y="4013"/>
                      <a:pt x="767" y="4144"/>
                      <a:pt x="1134" y="4144"/>
                    </a:cubicBezTo>
                    <a:cubicBezTo>
                      <a:pt x="1174" y="4144"/>
                      <a:pt x="1210" y="4143"/>
                      <a:pt x="1242" y="4140"/>
                    </a:cubicBezTo>
                    <a:cubicBezTo>
                      <a:pt x="2929" y="4076"/>
                      <a:pt x="5412" y="2421"/>
                      <a:pt x="6749" y="1497"/>
                    </a:cubicBezTo>
                    <a:cubicBezTo>
                      <a:pt x="7029" y="1373"/>
                      <a:pt x="9684" y="31"/>
                      <a:pt x="9801" y="31"/>
                    </a:cubicBezTo>
                    <a:cubicBezTo>
                      <a:pt x="9804" y="31"/>
                      <a:pt x="9805" y="32"/>
                      <a:pt x="9805" y="33"/>
                    </a:cubicBezTo>
                    <a:lnTo>
                      <a:pt x="9805" y="33"/>
                    </a:lnTo>
                    <a:cubicBezTo>
                      <a:pt x="9805" y="10"/>
                      <a:pt x="9782" y="0"/>
                      <a:pt x="973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7"/>
              <p:cNvSpPr/>
              <p:nvPr/>
            </p:nvSpPr>
            <p:spPr>
              <a:xfrm>
                <a:off x="2136249" y="3763392"/>
                <a:ext cx="88913" cy="3484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1769" extrusionOk="0">
                    <a:moveTo>
                      <a:pt x="3389" y="1"/>
                    </a:moveTo>
                    <a:cubicBezTo>
                      <a:pt x="3379" y="1"/>
                      <a:pt x="3369" y="7"/>
                      <a:pt x="3362" y="22"/>
                    </a:cubicBezTo>
                    <a:cubicBezTo>
                      <a:pt x="3330" y="86"/>
                      <a:pt x="3330" y="149"/>
                      <a:pt x="3330" y="181"/>
                    </a:cubicBezTo>
                    <a:cubicBezTo>
                      <a:pt x="3202" y="404"/>
                      <a:pt x="3139" y="627"/>
                      <a:pt x="3075" y="850"/>
                    </a:cubicBezTo>
                    <a:cubicBezTo>
                      <a:pt x="3011" y="913"/>
                      <a:pt x="2916" y="945"/>
                      <a:pt x="2852" y="977"/>
                    </a:cubicBezTo>
                    <a:cubicBezTo>
                      <a:pt x="2629" y="977"/>
                      <a:pt x="2438" y="945"/>
                      <a:pt x="2343" y="913"/>
                    </a:cubicBezTo>
                    <a:cubicBezTo>
                      <a:pt x="2288" y="849"/>
                      <a:pt x="2251" y="824"/>
                      <a:pt x="2227" y="824"/>
                    </a:cubicBezTo>
                    <a:cubicBezTo>
                      <a:pt x="2168" y="824"/>
                      <a:pt x="2184" y="973"/>
                      <a:pt x="2184" y="1041"/>
                    </a:cubicBezTo>
                    <a:cubicBezTo>
                      <a:pt x="2184" y="1104"/>
                      <a:pt x="2152" y="1136"/>
                      <a:pt x="2120" y="1168"/>
                    </a:cubicBezTo>
                    <a:cubicBezTo>
                      <a:pt x="1934" y="1215"/>
                      <a:pt x="1764" y="1244"/>
                      <a:pt x="1587" y="1244"/>
                    </a:cubicBezTo>
                    <a:cubicBezTo>
                      <a:pt x="1522" y="1244"/>
                      <a:pt x="1456" y="1240"/>
                      <a:pt x="1388" y="1232"/>
                    </a:cubicBezTo>
                    <a:cubicBezTo>
                      <a:pt x="1324" y="1232"/>
                      <a:pt x="1292" y="1200"/>
                      <a:pt x="1356" y="1072"/>
                    </a:cubicBezTo>
                    <a:cubicBezTo>
                      <a:pt x="1425" y="1049"/>
                      <a:pt x="1377" y="758"/>
                      <a:pt x="1297" y="758"/>
                    </a:cubicBezTo>
                    <a:cubicBezTo>
                      <a:pt x="1267" y="758"/>
                      <a:pt x="1232" y="800"/>
                      <a:pt x="1197" y="913"/>
                    </a:cubicBezTo>
                    <a:cubicBezTo>
                      <a:pt x="1126" y="996"/>
                      <a:pt x="1007" y="1013"/>
                      <a:pt x="877" y="1013"/>
                    </a:cubicBezTo>
                    <a:cubicBezTo>
                      <a:pt x="787" y="1013"/>
                      <a:pt x="691" y="1005"/>
                      <a:pt x="603" y="1005"/>
                    </a:cubicBezTo>
                    <a:cubicBezTo>
                      <a:pt x="476" y="1005"/>
                      <a:pt x="364" y="1022"/>
                      <a:pt x="305" y="1104"/>
                    </a:cubicBezTo>
                    <a:cubicBezTo>
                      <a:pt x="1" y="1282"/>
                      <a:pt x="465" y="1419"/>
                      <a:pt x="746" y="1419"/>
                    </a:cubicBezTo>
                    <a:cubicBezTo>
                      <a:pt x="818" y="1419"/>
                      <a:pt x="878" y="1410"/>
                      <a:pt x="910" y="1391"/>
                    </a:cubicBezTo>
                    <a:cubicBezTo>
                      <a:pt x="1101" y="1486"/>
                      <a:pt x="1197" y="1677"/>
                      <a:pt x="1451" y="1677"/>
                    </a:cubicBezTo>
                    <a:cubicBezTo>
                      <a:pt x="1551" y="1744"/>
                      <a:pt x="1700" y="1769"/>
                      <a:pt x="1873" y="1769"/>
                    </a:cubicBezTo>
                    <a:cubicBezTo>
                      <a:pt x="2362" y="1769"/>
                      <a:pt x="3039" y="1565"/>
                      <a:pt x="3298" y="1518"/>
                    </a:cubicBezTo>
                    <a:cubicBezTo>
                      <a:pt x="3499" y="1639"/>
                      <a:pt x="3675" y="1690"/>
                      <a:pt x="3825" y="1690"/>
                    </a:cubicBezTo>
                    <a:cubicBezTo>
                      <a:pt x="4150" y="1690"/>
                      <a:pt x="4357" y="1451"/>
                      <a:pt x="4444" y="1168"/>
                    </a:cubicBezTo>
                    <a:cubicBezTo>
                      <a:pt x="4317" y="1041"/>
                      <a:pt x="4348" y="1072"/>
                      <a:pt x="4253" y="1009"/>
                    </a:cubicBezTo>
                    <a:cubicBezTo>
                      <a:pt x="4145" y="847"/>
                      <a:pt x="4085" y="790"/>
                      <a:pt x="4051" y="790"/>
                    </a:cubicBezTo>
                    <a:cubicBezTo>
                      <a:pt x="3972" y="790"/>
                      <a:pt x="4044" y="1111"/>
                      <a:pt x="3996" y="1111"/>
                    </a:cubicBezTo>
                    <a:cubicBezTo>
                      <a:pt x="3957" y="1111"/>
                      <a:pt x="3838" y="896"/>
                      <a:pt x="3489" y="117"/>
                    </a:cubicBezTo>
                    <a:cubicBezTo>
                      <a:pt x="3489" y="117"/>
                      <a:pt x="3489" y="86"/>
                      <a:pt x="3457" y="86"/>
                    </a:cubicBezTo>
                    <a:cubicBezTo>
                      <a:pt x="3457" y="61"/>
                      <a:pt x="3420" y="1"/>
                      <a:pt x="338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7"/>
              <p:cNvSpPr/>
              <p:nvPr/>
            </p:nvSpPr>
            <p:spPr>
              <a:xfrm>
                <a:off x="1906042" y="3782006"/>
                <a:ext cx="26770" cy="2306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71" extrusionOk="0">
                    <a:moveTo>
                      <a:pt x="224" y="136"/>
                    </a:moveTo>
                    <a:lnTo>
                      <a:pt x="224" y="136"/>
                    </a:lnTo>
                    <a:cubicBezTo>
                      <a:pt x="226" y="137"/>
                      <a:pt x="227" y="137"/>
                      <a:pt x="229" y="138"/>
                    </a:cubicBezTo>
                    <a:lnTo>
                      <a:pt x="229" y="138"/>
                    </a:lnTo>
                    <a:cubicBezTo>
                      <a:pt x="229" y="138"/>
                      <a:pt x="228" y="139"/>
                      <a:pt x="227" y="140"/>
                    </a:cubicBezTo>
                    <a:lnTo>
                      <a:pt x="227" y="140"/>
                    </a:lnTo>
                    <a:cubicBezTo>
                      <a:pt x="226" y="139"/>
                      <a:pt x="225" y="138"/>
                      <a:pt x="224" y="136"/>
                    </a:cubicBezTo>
                    <a:close/>
                    <a:moveTo>
                      <a:pt x="340" y="166"/>
                    </a:moveTo>
                    <a:cubicBezTo>
                      <a:pt x="367" y="172"/>
                      <a:pt x="394" y="179"/>
                      <a:pt x="421" y="185"/>
                    </a:cubicBezTo>
                    <a:lnTo>
                      <a:pt x="421" y="185"/>
                    </a:lnTo>
                    <a:cubicBezTo>
                      <a:pt x="419" y="191"/>
                      <a:pt x="418" y="197"/>
                      <a:pt x="417" y="203"/>
                    </a:cubicBezTo>
                    <a:lnTo>
                      <a:pt x="417" y="203"/>
                    </a:lnTo>
                    <a:cubicBezTo>
                      <a:pt x="390" y="193"/>
                      <a:pt x="364" y="181"/>
                      <a:pt x="340" y="166"/>
                    </a:cubicBezTo>
                    <a:close/>
                    <a:moveTo>
                      <a:pt x="345" y="288"/>
                    </a:moveTo>
                    <a:cubicBezTo>
                      <a:pt x="360" y="304"/>
                      <a:pt x="373" y="319"/>
                      <a:pt x="384" y="334"/>
                    </a:cubicBezTo>
                    <a:lnTo>
                      <a:pt x="384" y="334"/>
                    </a:lnTo>
                    <a:cubicBezTo>
                      <a:pt x="384" y="337"/>
                      <a:pt x="383" y="341"/>
                      <a:pt x="383" y="344"/>
                    </a:cubicBezTo>
                    <a:lnTo>
                      <a:pt x="383" y="344"/>
                    </a:lnTo>
                    <a:cubicBezTo>
                      <a:pt x="370" y="325"/>
                      <a:pt x="358" y="307"/>
                      <a:pt x="345" y="288"/>
                    </a:cubicBezTo>
                    <a:close/>
                    <a:moveTo>
                      <a:pt x="755" y="344"/>
                    </a:moveTo>
                    <a:cubicBezTo>
                      <a:pt x="754" y="344"/>
                      <a:pt x="754" y="345"/>
                      <a:pt x="754" y="346"/>
                    </a:cubicBezTo>
                    <a:lnTo>
                      <a:pt x="754" y="346"/>
                    </a:lnTo>
                    <a:cubicBezTo>
                      <a:pt x="753" y="345"/>
                      <a:pt x="753" y="345"/>
                      <a:pt x="753" y="344"/>
                    </a:cubicBezTo>
                    <a:lnTo>
                      <a:pt x="753" y="344"/>
                    </a:lnTo>
                    <a:cubicBezTo>
                      <a:pt x="753" y="344"/>
                      <a:pt x="754" y="344"/>
                      <a:pt x="755" y="344"/>
                    </a:cubicBezTo>
                    <a:close/>
                    <a:moveTo>
                      <a:pt x="1238" y="305"/>
                    </a:moveTo>
                    <a:cubicBezTo>
                      <a:pt x="1232" y="322"/>
                      <a:pt x="1225" y="339"/>
                      <a:pt x="1217" y="356"/>
                    </a:cubicBezTo>
                    <a:lnTo>
                      <a:pt x="1217" y="356"/>
                    </a:lnTo>
                    <a:cubicBezTo>
                      <a:pt x="1214" y="349"/>
                      <a:pt x="1206" y="343"/>
                      <a:pt x="1197" y="340"/>
                    </a:cubicBezTo>
                    <a:lnTo>
                      <a:pt x="1197" y="340"/>
                    </a:lnTo>
                    <a:cubicBezTo>
                      <a:pt x="1211" y="328"/>
                      <a:pt x="1224" y="316"/>
                      <a:pt x="1238" y="305"/>
                    </a:cubicBezTo>
                    <a:close/>
                    <a:moveTo>
                      <a:pt x="1198" y="398"/>
                    </a:moveTo>
                    <a:lnTo>
                      <a:pt x="1198" y="398"/>
                    </a:lnTo>
                    <a:cubicBezTo>
                      <a:pt x="1197" y="399"/>
                      <a:pt x="1196" y="400"/>
                      <a:pt x="1196" y="401"/>
                    </a:cubicBezTo>
                    <a:lnTo>
                      <a:pt x="1196" y="401"/>
                    </a:lnTo>
                    <a:cubicBezTo>
                      <a:pt x="1196" y="401"/>
                      <a:pt x="1196" y="401"/>
                      <a:pt x="1195" y="401"/>
                    </a:cubicBezTo>
                    <a:lnTo>
                      <a:pt x="1195" y="401"/>
                    </a:lnTo>
                    <a:cubicBezTo>
                      <a:pt x="1196" y="400"/>
                      <a:pt x="1197" y="399"/>
                      <a:pt x="1198" y="398"/>
                    </a:cubicBezTo>
                    <a:close/>
                    <a:moveTo>
                      <a:pt x="1174" y="443"/>
                    </a:moveTo>
                    <a:lnTo>
                      <a:pt x="1174" y="443"/>
                    </a:lnTo>
                    <a:cubicBezTo>
                      <a:pt x="1174" y="444"/>
                      <a:pt x="1174" y="444"/>
                      <a:pt x="1173" y="445"/>
                    </a:cubicBezTo>
                    <a:lnTo>
                      <a:pt x="1173" y="445"/>
                    </a:lnTo>
                    <a:cubicBezTo>
                      <a:pt x="1173" y="445"/>
                      <a:pt x="1173" y="445"/>
                      <a:pt x="1173" y="445"/>
                    </a:cubicBezTo>
                    <a:lnTo>
                      <a:pt x="1173" y="445"/>
                    </a:lnTo>
                    <a:cubicBezTo>
                      <a:pt x="1173" y="444"/>
                      <a:pt x="1174" y="444"/>
                      <a:pt x="1174" y="443"/>
                    </a:cubicBezTo>
                    <a:close/>
                    <a:moveTo>
                      <a:pt x="836" y="872"/>
                    </a:moveTo>
                    <a:lnTo>
                      <a:pt x="836" y="872"/>
                    </a:lnTo>
                    <a:cubicBezTo>
                      <a:pt x="830" y="878"/>
                      <a:pt x="824" y="884"/>
                      <a:pt x="818" y="890"/>
                    </a:cubicBezTo>
                    <a:lnTo>
                      <a:pt x="818" y="890"/>
                    </a:lnTo>
                    <a:cubicBezTo>
                      <a:pt x="821" y="884"/>
                      <a:pt x="825" y="879"/>
                      <a:pt x="828" y="873"/>
                    </a:cubicBezTo>
                    <a:lnTo>
                      <a:pt x="828" y="873"/>
                    </a:lnTo>
                    <a:cubicBezTo>
                      <a:pt x="831" y="873"/>
                      <a:pt x="833" y="873"/>
                      <a:pt x="836" y="872"/>
                    </a:cubicBezTo>
                    <a:close/>
                    <a:moveTo>
                      <a:pt x="606" y="927"/>
                    </a:moveTo>
                    <a:cubicBezTo>
                      <a:pt x="607" y="930"/>
                      <a:pt x="608" y="932"/>
                      <a:pt x="609" y="934"/>
                    </a:cubicBezTo>
                    <a:lnTo>
                      <a:pt x="609" y="934"/>
                    </a:lnTo>
                    <a:cubicBezTo>
                      <a:pt x="608" y="936"/>
                      <a:pt x="606" y="938"/>
                      <a:pt x="605" y="939"/>
                    </a:cubicBezTo>
                    <a:lnTo>
                      <a:pt x="605" y="939"/>
                    </a:lnTo>
                    <a:cubicBezTo>
                      <a:pt x="604" y="936"/>
                      <a:pt x="603" y="932"/>
                      <a:pt x="602" y="928"/>
                    </a:cubicBezTo>
                    <a:lnTo>
                      <a:pt x="602" y="928"/>
                    </a:lnTo>
                    <a:cubicBezTo>
                      <a:pt x="603" y="928"/>
                      <a:pt x="605" y="928"/>
                      <a:pt x="606" y="927"/>
                    </a:cubicBezTo>
                    <a:close/>
                    <a:moveTo>
                      <a:pt x="696" y="985"/>
                    </a:moveTo>
                    <a:cubicBezTo>
                      <a:pt x="699" y="989"/>
                      <a:pt x="703" y="992"/>
                      <a:pt x="707" y="994"/>
                    </a:cubicBezTo>
                    <a:lnTo>
                      <a:pt x="707" y="994"/>
                    </a:lnTo>
                    <a:cubicBezTo>
                      <a:pt x="693" y="1007"/>
                      <a:pt x="679" y="1020"/>
                      <a:pt x="665" y="1033"/>
                    </a:cubicBezTo>
                    <a:lnTo>
                      <a:pt x="665" y="1033"/>
                    </a:lnTo>
                    <a:cubicBezTo>
                      <a:pt x="667" y="1030"/>
                      <a:pt x="669" y="1027"/>
                      <a:pt x="671" y="1023"/>
                    </a:cubicBezTo>
                    <a:lnTo>
                      <a:pt x="671" y="1023"/>
                    </a:lnTo>
                    <a:cubicBezTo>
                      <a:pt x="680" y="1012"/>
                      <a:pt x="688" y="1000"/>
                      <a:pt x="695" y="987"/>
                    </a:cubicBezTo>
                    <a:lnTo>
                      <a:pt x="695" y="987"/>
                    </a:lnTo>
                    <a:cubicBezTo>
                      <a:pt x="695" y="986"/>
                      <a:pt x="696" y="986"/>
                      <a:pt x="696" y="985"/>
                    </a:cubicBezTo>
                    <a:close/>
                    <a:moveTo>
                      <a:pt x="96" y="0"/>
                    </a:moveTo>
                    <a:cubicBezTo>
                      <a:pt x="32" y="0"/>
                      <a:pt x="1" y="32"/>
                      <a:pt x="32" y="64"/>
                    </a:cubicBezTo>
                    <a:cubicBezTo>
                      <a:pt x="43" y="73"/>
                      <a:pt x="54" y="82"/>
                      <a:pt x="65" y="91"/>
                    </a:cubicBezTo>
                    <a:lnTo>
                      <a:pt x="65" y="91"/>
                    </a:lnTo>
                    <a:cubicBezTo>
                      <a:pt x="64" y="93"/>
                      <a:pt x="64" y="94"/>
                      <a:pt x="64" y="96"/>
                    </a:cubicBezTo>
                    <a:cubicBezTo>
                      <a:pt x="67" y="96"/>
                      <a:pt x="69" y="97"/>
                      <a:pt x="72" y="98"/>
                    </a:cubicBezTo>
                    <a:lnTo>
                      <a:pt x="72" y="98"/>
                    </a:lnTo>
                    <a:cubicBezTo>
                      <a:pt x="241" y="246"/>
                      <a:pt x="358" y="398"/>
                      <a:pt x="446" y="605"/>
                    </a:cubicBezTo>
                    <a:cubicBezTo>
                      <a:pt x="510" y="764"/>
                      <a:pt x="510" y="955"/>
                      <a:pt x="574" y="1146"/>
                    </a:cubicBezTo>
                    <a:cubicBezTo>
                      <a:pt x="574" y="1162"/>
                      <a:pt x="582" y="1170"/>
                      <a:pt x="594" y="1170"/>
                    </a:cubicBezTo>
                    <a:cubicBezTo>
                      <a:pt x="605" y="1170"/>
                      <a:pt x="621" y="1162"/>
                      <a:pt x="637" y="1146"/>
                    </a:cubicBezTo>
                    <a:cubicBezTo>
                      <a:pt x="924" y="892"/>
                      <a:pt x="1242" y="605"/>
                      <a:pt x="1338" y="223"/>
                    </a:cubicBezTo>
                    <a:cubicBezTo>
                      <a:pt x="1338" y="191"/>
                      <a:pt x="1306" y="159"/>
                      <a:pt x="1274" y="159"/>
                    </a:cubicBezTo>
                    <a:cubicBezTo>
                      <a:pt x="1274" y="159"/>
                      <a:pt x="1274" y="159"/>
                      <a:pt x="1274" y="159"/>
                    </a:cubicBezTo>
                    <a:lnTo>
                      <a:pt x="1274" y="159"/>
                    </a:lnTo>
                    <a:cubicBezTo>
                      <a:pt x="1183" y="173"/>
                      <a:pt x="1094" y="180"/>
                      <a:pt x="1006" y="180"/>
                    </a:cubicBezTo>
                    <a:cubicBezTo>
                      <a:pt x="693" y="180"/>
                      <a:pt x="394" y="100"/>
                      <a:pt x="96" y="0"/>
                    </a:cubicBezTo>
                    <a:lnTo>
                      <a:pt x="96" y="0"/>
                    </a:lnTo>
                    <a:cubicBezTo>
                      <a:pt x="96" y="0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7"/>
              <p:cNvSpPr/>
              <p:nvPr/>
            </p:nvSpPr>
            <p:spPr>
              <a:xfrm>
                <a:off x="1912405" y="3784961"/>
                <a:ext cx="20048" cy="1696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61" extrusionOk="0">
                    <a:moveTo>
                      <a:pt x="51" y="1"/>
                    </a:moveTo>
                    <a:cubicBezTo>
                      <a:pt x="45" y="1"/>
                      <a:pt x="39" y="3"/>
                      <a:pt x="33" y="9"/>
                    </a:cubicBezTo>
                    <a:cubicBezTo>
                      <a:pt x="1" y="9"/>
                      <a:pt x="1" y="73"/>
                      <a:pt x="33" y="73"/>
                    </a:cubicBezTo>
                    <a:cubicBezTo>
                      <a:pt x="128" y="200"/>
                      <a:pt x="224" y="296"/>
                      <a:pt x="224" y="455"/>
                    </a:cubicBezTo>
                    <a:cubicBezTo>
                      <a:pt x="237" y="496"/>
                      <a:pt x="245" y="542"/>
                      <a:pt x="250" y="590"/>
                    </a:cubicBezTo>
                    <a:lnTo>
                      <a:pt x="250" y="590"/>
                    </a:lnTo>
                    <a:cubicBezTo>
                      <a:pt x="241" y="597"/>
                      <a:pt x="232" y="606"/>
                      <a:pt x="224" y="614"/>
                    </a:cubicBezTo>
                    <a:cubicBezTo>
                      <a:pt x="224" y="656"/>
                      <a:pt x="237" y="684"/>
                      <a:pt x="255" y="715"/>
                    </a:cubicBezTo>
                    <a:lnTo>
                      <a:pt x="255" y="715"/>
                    </a:lnTo>
                    <a:cubicBezTo>
                      <a:pt x="256" y="736"/>
                      <a:pt x="256" y="755"/>
                      <a:pt x="256" y="773"/>
                    </a:cubicBezTo>
                    <a:lnTo>
                      <a:pt x="283" y="764"/>
                    </a:lnTo>
                    <a:lnTo>
                      <a:pt x="283" y="764"/>
                    </a:lnTo>
                    <a:cubicBezTo>
                      <a:pt x="283" y="765"/>
                      <a:pt x="284" y="766"/>
                      <a:pt x="284" y="767"/>
                    </a:cubicBezTo>
                    <a:lnTo>
                      <a:pt x="284" y="767"/>
                    </a:lnTo>
                    <a:cubicBezTo>
                      <a:pt x="286" y="779"/>
                      <a:pt x="287" y="792"/>
                      <a:pt x="287" y="805"/>
                    </a:cubicBezTo>
                    <a:cubicBezTo>
                      <a:pt x="287" y="837"/>
                      <a:pt x="303" y="853"/>
                      <a:pt x="319" y="853"/>
                    </a:cubicBezTo>
                    <a:cubicBezTo>
                      <a:pt x="321" y="853"/>
                      <a:pt x="322" y="853"/>
                      <a:pt x="323" y="853"/>
                    </a:cubicBezTo>
                    <a:lnTo>
                      <a:pt x="323" y="853"/>
                    </a:lnTo>
                    <a:cubicBezTo>
                      <a:pt x="327" y="858"/>
                      <a:pt x="332" y="861"/>
                      <a:pt x="339" y="861"/>
                    </a:cubicBezTo>
                    <a:cubicBezTo>
                      <a:pt x="351" y="861"/>
                      <a:pt x="367" y="853"/>
                      <a:pt x="383" y="837"/>
                    </a:cubicBezTo>
                    <a:cubicBezTo>
                      <a:pt x="542" y="614"/>
                      <a:pt x="733" y="360"/>
                      <a:pt x="956" y="168"/>
                    </a:cubicBezTo>
                    <a:cubicBezTo>
                      <a:pt x="1001" y="146"/>
                      <a:pt x="982" y="123"/>
                      <a:pt x="945" y="123"/>
                    </a:cubicBezTo>
                    <a:cubicBezTo>
                      <a:pt x="930" y="123"/>
                      <a:pt x="911" y="127"/>
                      <a:pt x="892" y="137"/>
                    </a:cubicBezTo>
                    <a:cubicBezTo>
                      <a:pt x="682" y="317"/>
                      <a:pt x="528" y="526"/>
                      <a:pt x="351" y="737"/>
                    </a:cubicBezTo>
                    <a:lnTo>
                      <a:pt x="351" y="737"/>
                    </a:lnTo>
                    <a:cubicBezTo>
                      <a:pt x="350" y="735"/>
                      <a:pt x="350" y="734"/>
                      <a:pt x="350" y="733"/>
                    </a:cubicBezTo>
                    <a:lnTo>
                      <a:pt x="350" y="733"/>
                    </a:lnTo>
                    <a:cubicBezTo>
                      <a:pt x="347" y="697"/>
                      <a:pt x="342" y="658"/>
                      <a:pt x="328" y="611"/>
                    </a:cubicBezTo>
                    <a:lnTo>
                      <a:pt x="328" y="611"/>
                    </a:lnTo>
                    <a:cubicBezTo>
                      <a:pt x="316" y="515"/>
                      <a:pt x="309" y="414"/>
                      <a:pt x="287" y="328"/>
                    </a:cubicBezTo>
                    <a:cubicBezTo>
                      <a:pt x="287" y="243"/>
                      <a:pt x="245" y="172"/>
                      <a:pt x="198" y="107"/>
                    </a:cubicBezTo>
                    <a:lnTo>
                      <a:pt x="198" y="107"/>
                    </a:lnTo>
                    <a:cubicBezTo>
                      <a:pt x="202" y="95"/>
                      <a:pt x="201" y="82"/>
                      <a:pt x="192" y="73"/>
                    </a:cubicBezTo>
                    <a:cubicBezTo>
                      <a:pt x="179" y="60"/>
                      <a:pt x="167" y="53"/>
                      <a:pt x="154" y="46"/>
                    </a:cubicBezTo>
                    <a:lnTo>
                      <a:pt x="154" y="46"/>
                    </a:lnTo>
                    <a:cubicBezTo>
                      <a:pt x="145" y="34"/>
                      <a:pt x="136" y="22"/>
                      <a:pt x="128" y="9"/>
                    </a:cubicBezTo>
                    <a:lnTo>
                      <a:pt x="114" y="24"/>
                    </a:lnTo>
                    <a:lnTo>
                      <a:pt x="114" y="24"/>
                    </a:lnTo>
                    <a:cubicBezTo>
                      <a:pt x="108" y="20"/>
                      <a:pt x="102" y="15"/>
                      <a:pt x="96" y="9"/>
                    </a:cubicBezTo>
                    <a:cubicBezTo>
                      <a:pt x="90" y="3"/>
                      <a:pt x="84" y="1"/>
                      <a:pt x="78" y="1"/>
                    </a:cubicBezTo>
                    <a:cubicBezTo>
                      <a:pt x="73" y="1"/>
                      <a:pt x="69" y="3"/>
                      <a:pt x="64" y="6"/>
                    </a:cubicBezTo>
                    <a:lnTo>
                      <a:pt x="64" y="6"/>
                    </a:lnTo>
                    <a:cubicBezTo>
                      <a:pt x="60" y="3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1876291" y="3759157"/>
                <a:ext cx="41876" cy="41936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129" extrusionOk="0">
                    <a:moveTo>
                      <a:pt x="363" y="382"/>
                    </a:moveTo>
                    <a:lnTo>
                      <a:pt x="363" y="382"/>
                    </a:lnTo>
                    <a:cubicBezTo>
                      <a:pt x="377" y="394"/>
                      <a:pt x="392" y="407"/>
                      <a:pt x="406" y="419"/>
                    </a:cubicBezTo>
                    <a:lnTo>
                      <a:pt x="406" y="419"/>
                    </a:lnTo>
                    <a:cubicBezTo>
                      <a:pt x="406" y="422"/>
                      <a:pt x="405" y="425"/>
                      <a:pt x="405" y="428"/>
                    </a:cubicBezTo>
                    <a:cubicBezTo>
                      <a:pt x="410" y="435"/>
                      <a:pt x="414" y="441"/>
                      <a:pt x="419" y="448"/>
                    </a:cubicBezTo>
                    <a:lnTo>
                      <a:pt x="419" y="448"/>
                    </a:lnTo>
                    <a:cubicBezTo>
                      <a:pt x="400" y="426"/>
                      <a:pt x="381" y="404"/>
                      <a:pt x="363" y="382"/>
                    </a:cubicBezTo>
                    <a:close/>
                    <a:moveTo>
                      <a:pt x="774" y="805"/>
                    </a:moveTo>
                    <a:lnTo>
                      <a:pt x="774" y="805"/>
                    </a:lnTo>
                    <a:cubicBezTo>
                      <a:pt x="775" y="806"/>
                      <a:pt x="777" y="808"/>
                      <a:pt x="778" y="810"/>
                    </a:cubicBezTo>
                    <a:lnTo>
                      <a:pt x="778" y="810"/>
                    </a:lnTo>
                    <a:cubicBezTo>
                      <a:pt x="776" y="809"/>
                      <a:pt x="774" y="807"/>
                      <a:pt x="772" y="806"/>
                    </a:cubicBezTo>
                    <a:lnTo>
                      <a:pt x="772" y="806"/>
                    </a:lnTo>
                    <a:cubicBezTo>
                      <a:pt x="773" y="805"/>
                      <a:pt x="773" y="805"/>
                      <a:pt x="774" y="805"/>
                    </a:cubicBezTo>
                    <a:close/>
                    <a:moveTo>
                      <a:pt x="762" y="691"/>
                    </a:moveTo>
                    <a:lnTo>
                      <a:pt x="762" y="691"/>
                    </a:lnTo>
                    <a:cubicBezTo>
                      <a:pt x="792" y="712"/>
                      <a:pt x="823" y="733"/>
                      <a:pt x="854" y="754"/>
                    </a:cubicBezTo>
                    <a:lnTo>
                      <a:pt x="854" y="754"/>
                    </a:lnTo>
                    <a:cubicBezTo>
                      <a:pt x="881" y="778"/>
                      <a:pt x="939" y="824"/>
                      <a:pt x="996" y="869"/>
                    </a:cubicBezTo>
                    <a:lnTo>
                      <a:pt x="996" y="869"/>
                    </a:lnTo>
                    <a:cubicBezTo>
                      <a:pt x="973" y="860"/>
                      <a:pt x="948" y="853"/>
                      <a:pt x="915" y="842"/>
                    </a:cubicBezTo>
                    <a:cubicBezTo>
                      <a:pt x="912" y="842"/>
                      <a:pt x="909" y="842"/>
                      <a:pt x="907" y="842"/>
                    </a:cubicBezTo>
                    <a:lnTo>
                      <a:pt x="907" y="842"/>
                    </a:lnTo>
                    <a:cubicBezTo>
                      <a:pt x="881" y="822"/>
                      <a:pt x="856" y="802"/>
                      <a:pt x="832" y="782"/>
                    </a:cubicBezTo>
                    <a:lnTo>
                      <a:pt x="832" y="782"/>
                    </a:lnTo>
                    <a:cubicBezTo>
                      <a:pt x="808" y="749"/>
                      <a:pt x="785" y="720"/>
                      <a:pt x="762" y="691"/>
                    </a:cubicBezTo>
                    <a:close/>
                    <a:moveTo>
                      <a:pt x="783" y="831"/>
                    </a:moveTo>
                    <a:lnTo>
                      <a:pt x="783" y="831"/>
                    </a:lnTo>
                    <a:cubicBezTo>
                      <a:pt x="794" y="840"/>
                      <a:pt x="806" y="850"/>
                      <a:pt x="817" y="859"/>
                    </a:cubicBezTo>
                    <a:lnTo>
                      <a:pt x="817" y="859"/>
                    </a:lnTo>
                    <a:cubicBezTo>
                      <a:pt x="844" y="890"/>
                      <a:pt x="874" y="920"/>
                      <a:pt x="905" y="949"/>
                    </a:cubicBezTo>
                    <a:lnTo>
                      <a:pt x="905" y="949"/>
                    </a:lnTo>
                    <a:cubicBezTo>
                      <a:pt x="863" y="912"/>
                      <a:pt x="822" y="872"/>
                      <a:pt x="783" y="831"/>
                    </a:cubicBezTo>
                    <a:close/>
                    <a:moveTo>
                      <a:pt x="998" y="903"/>
                    </a:moveTo>
                    <a:cubicBezTo>
                      <a:pt x="1002" y="903"/>
                      <a:pt x="1033" y="925"/>
                      <a:pt x="1106" y="985"/>
                    </a:cubicBezTo>
                    <a:lnTo>
                      <a:pt x="1106" y="985"/>
                    </a:lnTo>
                    <a:cubicBezTo>
                      <a:pt x="1085" y="973"/>
                      <a:pt x="1065" y="960"/>
                      <a:pt x="1043" y="947"/>
                    </a:cubicBezTo>
                    <a:lnTo>
                      <a:pt x="1043" y="947"/>
                    </a:lnTo>
                    <a:cubicBezTo>
                      <a:pt x="1042" y="946"/>
                      <a:pt x="1042" y="946"/>
                      <a:pt x="1041" y="946"/>
                    </a:cubicBezTo>
                    <a:lnTo>
                      <a:pt x="1041" y="946"/>
                    </a:lnTo>
                    <a:cubicBezTo>
                      <a:pt x="1012" y="921"/>
                      <a:pt x="994" y="903"/>
                      <a:pt x="998" y="903"/>
                    </a:cubicBezTo>
                    <a:close/>
                    <a:moveTo>
                      <a:pt x="1103" y="918"/>
                    </a:moveTo>
                    <a:cubicBezTo>
                      <a:pt x="1239" y="1006"/>
                      <a:pt x="1376" y="1091"/>
                      <a:pt x="1512" y="1178"/>
                    </a:cubicBezTo>
                    <a:lnTo>
                      <a:pt x="1512" y="1178"/>
                    </a:lnTo>
                    <a:cubicBezTo>
                      <a:pt x="1440" y="1136"/>
                      <a:pt x="1368" y="1100"/>
                      <a:pt x="1297" y="1065"/>
                    </a:cubicBezTo>
                    <a:cubicBezTo>
                      <a:pt x="1281" y="1065"/>
                      <a:pt x="1273" y="1072"/>
                      <a:pt x="1269" y="1080"/>
                    </a:cubicBezTo>
                    <a:lnTo>
                      <a:pt x="1269" y="1080"/>
                    </a:lnTo>
                    <a:cubicBezTo>
                      <a:pt x="1257" y="1075"/>
                      <a:pt x="1245" y="1070"/>
                      <a:pt x="1233" y="1065"/>
                    </a:cubicBezTo>
                    <a:cubicBezTo>
                      <a:pt x="1231" y="1063"/>
                      <a:pt x="1228" y="1062"/>
                      <a:pt x="1226" y="1060"/>
                    </a:cubicBezTo>
                    <a:lnTo>
                      <a:pt x="1226" y="1060"/>
                    </a:lnTo>
                    <a:cubicBezTo>
                      <a:pt x="1230" y="1052"/>
                      <a:pt x="1233" y="1042"/>
                      <a:pt x="1233" y="1033"/>
                    </a:cubicBezTo>
                    <a:cubicBezTo>
                      <a:pt x="1186" y="998"/>
                      <a:pt x="1144" y="959"/>
                      <a:pt x="1103" y="918"/>
                    </a:cubicBezTo>
                    <a:close/>
                    <a:moveTo>
                      <a:pt x="1458" y="1188"/>
                    </a:moveTo>
                    <a:lnTo>
                      <a:pt x="1458" y="1188"/>
                    </a:lnTo>
                    <a:cubicBezTo>
                      <a:pt x="1461" y="1189"/>
                      <a:pt x="1464" y="1190"/>
                      <a:pt x="1466" y="1191"/>
                    </a:cubicBezTo>
                    <a:lnTo>
                      <a:pt x="1466" y="1191"/>
                    </a:lnTo>
                    <a:cubicBezTo>
                      <a:pt x="1466" y="1191"/>
                      <a:pt x="1465" y="1191"/>
                      <a:pt x="1464" y="1191"/>
                    </a:cubicBezTo>
                    <a:lnTo>
                      <a:pt x="1464" y="1191"/>
                    </a:lnTo>
                    <a:cubicBezTo>
                      <a:pt x="1462" y="1190"/>
                      <a:pt x="1460" y="1189"/>
                      <a:pt x="1458" y="1188"/>
                    </a:cubicBezTo>
                    <a:close/>
                    <a:moveTo>
                      <a:pt x="1590" y="1297"/>
                    </a:moveTo>
                    <a:cubicBezTo>
                      <a:pt x="1591" y="1297"/>
                      <a:pt x="1592" y="1297"/>
                      <a:pt x="1592" y="1298"/>
                    </a:cubicBezTo>
                    <a:lnTo>
                      <a:pt x="1592" y="1298"/>
                    </a:lnTo>
                    <a:cubicBezTo>
                      <a:pt x="1595" y="1301"/>
                      <a:pt x="1599" y="1305"/>
                      <a:pt x="1602" y="1310"/>
                    </a:cubicBezTo>
                    <a:lnTo>
                      <a:pt x="1602" y="1310"/>
                    </a:lnTo>
                    <a:cubicBezTo>
                      <a:pt x="1602" y="1310"/>
                      <a:pt x="1602" y="1310"/>
                      <a:pt x="1602" y="1310"/>
                    </a:cubicBezTo>
                    <a:lnTo>
                      <a:pt x="1602" y="1310"/>
                    </a:lnTo>
                    <a:cubicBezTo>
                      <a:pt x="1598" y="1305"/>
                      <a:pt x="1594" y="1301"/>
                      <a:pt x="1590" y="1297"/>
                    </a:cubicBezTo>
                    <a:close/>
                    <a:moveTo>
                      <a:pt x="1559" y="1375"/>
                    </a:moveTo>
                    <a:cubicBezTo>
                      <a:pt x="1565" y="1378"/>
                      <a:pt x="1570" y="1381"/>
                      <a:pt x="1576" y="1384"/>
                    </a:cubicBezTo>
                    <a:lnTo>
                      <a:pt x="1576" y="1384"/>
                    </a:lnTo>
                    <a:cubicBezTo>
                      <a:pt x="1595" y="1404"/>
                      <a:pt x="1613" y="1424"/>
                      <a:pt x="1630" y="1444"/>
                    </a:cubicBezTo>
                    <a:lnTo>
                      <a:pt x="1630" y="1444"/>
                    </a:lnTo>
                    <a:cubicBezTo>
                      <a:pt x="1605" y="1423"/>
                      <a:pt x="1578" y="1403"/>
                      <a:pt x="1551" y="1383"/>
                    </a:cubicBezTo>
                    <a:lnTo>
                      <a:pt x="1551" y="1383"/>
                    </a:lnTo>
                    <a:cubicBezTo>
                      <a:pt x="1552" y="1382"/>
                      <a:pt x="1555" y="1379"/>
                      <a:pt x="1559" y="1375"/>
                    </a:cubicBezTo>
                    <a:close/>
                    <a:moveTo>
                      <a:pt x="1736" y="1401"/>
                    </a:moveTo>
                    <a:cubicBezTo>
                      <a:pt x="1769" y="1454"/>
                      <a:pt x="1822" y="1534"/>
                      <a:pt x="1850" y="1577"/>
                    </a:cubicBezTo>
                    <a:lnTo>
                      <a:pt x="1850" y="1577"/>
                    </a:lnTo>
                    <a:cubicBezTo>
                      <a:pt x="1808" y="1523"/>
                      <a:pt x="1771" y="1466"/>
                      <a:pt x="1736" y="1401"/>
                    </a:cubicBezTo>
                    <a:close/>
                    <a:moveTo>
                      <a:pt x="1931" y="1685"/>
                    </a:moveTo>
                    <a:cubicBezTo>
                      <a:pt x="1958" y="1727"/>
                      <a:pt x="1978" y="1766"/>
                      <a:pt x="1968" y="1766"/>
                    </a:cubicBezTo>
                    <a:cubicBezTo>
                      <a:pt x="1965" y="1766"/>
                      <a:pt x="1961" y="1764"/>
                      <a:pt x="1956" y="1760"/>
                    </a:cubicBezTo>
                    <a:lnTo>
                      <a:pt x="1956" y="1760"/>
                    </a:lnTo>
                    <a:cubicBezTo>
                      <a:pt x="1944" y="1741"/>
                      <a:pt x="1933" y="1723"/>
                      <a:pt x="1922" y="1704"/>
                    </a:cubicBezTo>
                    <a:lnTo>
                      <a:pt x="1922" y="1704"/>
                    </a:lnTo>
                    <a:cubicBezTo>
                      <a:pt x="1925" y="1699"/>
                      <a:pt x="1929" y="1693"/>
                      <a:pt x="1931" y="1685"/>
                    </a:cubicBezTo>
                    <a:close/>
                    <a:moveTo>
                      <a:pt x="29" y="1"/>
                    </a:moveTo>
                    <a:cubicBezTo>
                      <a:pt x="10" y="1"/>
                      <a:pt x="1" y="23"/>
                      <a:pt x="23" y="46"/>
                    </a:cubicBezTo>
                    <a:cubicBezTo>
                      <a:pt x="65" y="94"/>
                      <a:pt x="108" y="140"/>
                      <a:pt x="152" y="185"/>
                    </a:cubicBezTo>
                    <a:lnTo>
                      <a:pt x="152" y="185"/>
                    </a:lnTo>
                    <a:cubicBezTo>
                      <a:pt x="197" y="248"/>
                      <a:pt x="264" y="336"/>
                      <a:pt x="278" y="364"/>
                    </a:cubicBezTo>
                    <a:cubicBezTo>
                      <a:pt x="381" y="473"/>
                      <a:pt x="488" y="575"/>
                      <a:pt x="599" y="673"/>
                    </a:cubicBezTo>
                    <a:lnTo>
                      <a:pt x="599" y="673"/>
                    </a:lnTo>
                    <a:cubicBezTo>
                      <a:pt x="609" y="687"/>
                      <a:pt x="619" y="701"/>
                      <a:pt x="628" y="714"/>
                    </a:cubicBezTo>
                    <a:cubicBezTo>
                      <a:pt x="634" y="714"/>
                      <a:pt x="640" y="714"/>
                      <a:pt x="646" y="714"/>
                    </a:cubicBezTo>
                    <a:lnTo>
                      <a:pt x="646" y="714"/>
                    </a:lnTo>
                    <a:cubicBezTo>
                      <a:pt x="661" y="728"/>
                      <a:pt x="677" y="742"/>
                      <a:pt x="693" y="755"/>
                    </a:cubicBezTo>
                    <a:lnTo>
                      <a:pt x="693" y="755"/>
                    </a:lnTo>
                    <a:cubicBezTo>
                      <a:pt x="810" y="896"/>
                      <a:pt x="931" y="1012"/>
                      <a:pt x="1106" y="1128"/>
                    </a:cubicBezTo>
                    <a:cubicBezTo>
                      <a:pt x="1146" y="1153"/>
                      <a:pt x="1189" y="1173"/>
                      <a:pt x="1233" y="1191"/>
                    </a:cubicBezTo>
                    <a:lnTo>
                      <a:pt x="1233" y="1191"/>
                    </a:lnTo>
                    <a:cubicBezTo>
                      <a:pt x="1423" y="1341"/>
                      <a:pt x="1611" y="1493"/>
                      <a:pt x="1790" y="1658"/>
                    </a:cubicBezTo>
                    <a:lnTo>
                      <a:pt x="1790" y="1658"/>
                    </a:lnTo>
                    <a:cubicBezTo>
                      <a:pt x="1835" y="1726"/>
                      <a:pt x="1878" y="1797"/>
                      <a:pt x="1919" y="1870"/>
                    </a:cubicBezTo>
                    <a:lnTo>
                      <a:pt x="1919" y="1870"/>
                    </a:lnTo>
                    <a:cubicBezTo>
                      <a:pt x="1933" y="1901"/>
                      <a:pt x="1949" y="1931"/>
                      <a:pt x="1965" y="1961"/>
                    </a:cubicBezTo>
                    <a:lnTo>
                      <a:pt x="1965" y="1961"/>
                    </a:lnTo>
                    <a:cubicBezTo>
                      <a:pt x="1976" y="1990"/>
                      <a:pt x="1987" y="2020"/>
                      <a:pt x="1997" y="2052"/>
                    </a:cubicBezTo>
                    <a:cubicBezTo>
                      <a:pt x="2006" y="2061"/>
                      <a:pt x="2016" y="2065"/>
                      <a:pt x="2024" y="2065"/>
                    </a:cubicBezTo>
                    <a:cubicBezTo>
                      <a:pt x="2025" y="2065"/>
                      <a:pt x="2025" y="2065"/>
                      <a:pt x="2025" y="2065"/>
                    </a:cubicBezTo>
                    <a:lnTo>
                      <a:pt x="2025" y="2065"/>
                    </a:lnTo>
                    <a:cubicBezTo>
                      <a:pt x="2037" y="2082"/>
                      <a:pt x="2048" y="2099"/>
                      <a:pt x="2061" y="2115"/>
                    </a:cubicBezTo>
                    <a:cubicBezTo>
                      <a:pt x="2061" y="2125"/>
                      <a:pt x="2063" y="2128"/>
                      <a:pt x="2067" y="2128"/>
                    </a:cubicBezTo>
                    <a:cubicBezTo>
                      <a:pt x="2077" y="2128"/>
                      <a:pt x="2092" y="2106"/>
                      <a:pt x="2092" y="2083"/>
                    </a:cubicBezTo>
                    <a:cubicBezTo>
                      <a:pt x="2082" y="2064"/>
                      <a:pt x="2071" y="2046"/>
                      <a:pt x="2060" y="2027"/>
                    </a:cubicBezTo>
                    <a:lnTo>
                      <a:pt x="2060" y="2027"/>
                    </a:lnTo>
                    <a:cubicBezTo>
                      <a:pt x="2060" y="2024"/>
                      <a:pt x="2061" y="2022"/>
                      <a:pt x="2061" y="2020"/>
                    </a:cubicBezTo>
                    <a:cubicBezTo>
                      <a:pt x="2033" y="1964"/>
                      <a:pt x="2005" y="1909"/>
                      <a:pt x="1975" y="1851"/>
                    </a:cubicBezTo>
                    <a:lnTo>
                      <a:pt x="1975" y="1851"/>
                    </a:lnTo>
                    <a:cubicBezTo>
                      <a:pt x="1977" y="1849"/>
                      <a:pt x="1980" y="1846"/>
                      <a:pt x="1982" y="1844"/>
                    </a:cubicBezTo>
                    <a:lnTo>
                      <a:pt x="1982" y="1844"/>
                    </a:lnTo>
                    <a:cubicBezTo>
                      <a:pt x="1998" y="1860"/>
                      <a:pt x="2013" y="1876"/>
                      <a:pt x="2029" y="1892"/>
                    </a:cubicBezTo>
                    <a:cubicBezTo>
                      <a:pt x="2029" y="1903"/>
                      <a:pt x="2032" y="1906"/>
                      <a:pt x="2037" y="1906"/>
                    </a:cubicBezTo>
                    <a:cubicBezTo>
                      <a:pt x="2046" y="1906"/>
                      <a:pt x="2061" y="1892"/>
                      <a:pt x="2061" y="1892"/>
                    </a:cubicBezTo>
                    <a:cubicBezTo>
                      <a:pt x="1984" y="1689"/>
                      <a:pt x="1888" y="1506"/>
                      <a:pt x="1738" y="1359"/>
                    </a:cubicBezTo>
                    <a:lnTo>
                      <a:pt x="1738" y="1359"/>
                    </a:lnTo>
                    <a:cubicBezTo>
                      <a:pt x="1742" y="1351"/>
                      <a:pt x="1742" y="1335"/>
                      <a:pt x="1742" y="1319"/>
                    </a:cubicBezTo>
                    <a:cubicBezTo>
                      <a:pt x="1724" y="1313"/>
                      <a:pt x="1708" y="1307"/>
                      <a:pt x="1692" y="1301"/>
                    </a:cubicBezTo>
                    <a:lnTo>
                      <a:pt x="1692" y="1301"/>
                    </a:lnTo>
                    <a:cubicBezTo>
                      <a:pt x="1694" y="1294"/>
                      <a:pt x="1693" y="1287"/>
                      <a:pt x="1679" y="1287"/>
                    </a:cubicBezTo>
                    <a:cubicBezTo>
                      <a:pt x="1653" y="1268"/>
                      <a:pt x="1627" y="1250"/>
                      <a:pt x="1601" y="1233"/>
                    </a:cubicBezTo>
                    <a:lnTo>
                      <a:pt x="1601" y="1233"/>
                    </a:lnTo>
                    <a:cubicBezTo>
                      <a:pt x="1601" y="1233"/>
                      <a:pt x="1601" y="1233"/>
                      <a:pt x="1602" y="1233"/>
                    </a:cubicBezTo>
                    <a:cubicBezTo>
                      <a:pt x="1625" y="1233"/>
                      <a:pt x="1640" y="1192"/>
                      <a:pt x="1615" y="1192"/>
                    </a:cubicBezTo>
                    <a:cubicBezTo>
                      <a:pt x="1400" y="1042"/>
                      <a:pt x="1186" y="921"/>
                      <a:pt x="971" y="789"/>
                    </a:cubicBezTo>
                    <a:lnTo>
                      <a:pt x="971" y="789"/>
                    </a:lnTo>
                    <a:cubicBezTo>
                      <a:pt x="943" y="763"/>
                      <a:pt x="914" y="738"/>
                      <a:pt x="883" y="714"/>
                    </a:cubicBezTo>
                    <a:cubicBezTo>
                      <a:pt x="876" y="708"/>
                      <a:pt x="870" y="706"/>
                      <a:pt x="864" y="706"/>
                    </a:cubicBezTo>
                    <a:cubicBezTo>
                      <a:pt x="858" y="706"/>
                      <a:pt x="853" y="708"/>
                      <a:pt x="848" y="712"/>
                    </a:cubicBezTo>
                    <a:lnTo>
                      <a:pt x="848" y="712"/>
                    </a:lnTo>
                    <a:cubicBezTo>
                      <a:pt x="800" y="682"/>
                      <a:pt x="753" y="651"/>
                      <a:pt x="705" y="618"/>
                    </a:cubicBezTo>
                    <a:lnTo>
                      <a:pt x="705" y="618"/>
                    </a:lnTo>
                    <a:cubicBezTo>
                      <a:pt x="690" y="598"/>
                      <a:pt x="675" y="578"/>
                      <a:pt x="660" y="555"/>
                    </a:cubicBezTo>
                    <a:cubicBezTo>
                      <a:pt x="651" y="546"/>
                      <a:pt x="641" y="542"/>
                      <a:pt x="634" y="542"/>
                    </a:cubicBezTo>
                    <a:cubicBezTo>
                      <a:pt x="626" y="542"/>
                      <a:pt x="620" y="546"/>
                      <a:pt x="617" y="552"/>
                    </a:cubicBezTo>
                    <a:lnTo>
                      <a:pt x="617" y="552"/>
                    </a:lnTo>
                    <a:cubicBezTo>
                      <a:pt x="580" y="522"/>
                      <a:pt x="545" y="492"/>
                      <a:pt x="511" y="462"/>
                    </a:cubicBezTo>
                    <a:lnTo>
                      <a:pt x="511" y="462"/>
                    </a:lnTo>
                    <a:cubicBezTo>
                      <a:pt x="505" y="456"/>
                      <a:pt x="499" y="451"/>
                      <a:pt x="493" y="446"/>
                    </a:cubicBezTo>
                    <a:lnTo>
                      <a:pt x="493" y="446"/>
                    </a:lnTo>
                    <a:cubicBezTo>
                      <a:pt x="485" y="439"/>
                      <a:pt x="477" y="431"/>
                      <a:pt x="469" y="424"/>
                    </a:cubicBezTo>
                    <a:lnTo>
                      <a:pt x="469" y="424"/>
                    </a:lnTo>
                    <a:cubicBezTo>
                      <a:pt x="468" y="416"/>
                      <a:pt x="465" y="414"/>
                      <a:pt x="461" y="414"/>
                    </a:cubicBezTo>
                    <a:cubicBezTo>
                      <a:pt x="460" y="414"/>
                      <a:pt x="459" y="414"/>
                      <a:pt x="457" y="414"/>
                    </a:cubicBezTo>
                    <a:lnTo>
                      <a:pt x="457" y="414"/>
                    </a:lnTo>
                    <a:cubicBezTo>
                      <a:pt x="451" y="408"/>
                      <a:pt x="444" y="402"/>
                      <a:pt x="437" y="396"/>
                    </a:cubicBezTo>
                    <a:lnTo>
                      <a:pt x="437" y="396"/>
                    </a:lnTo>
                    <a:cubicBezTo>
                      <a:pt x="437" y="396"/>
                      <a:pt x="437" y="396"/>
                      <a:pt x="437" y="396"/>
                    </a:cubicBezTo>
                    <a:cubicBezTo>
                      <a:pt x="437" y="387"/>
                      <a:pt x="434" y="383"/>
                      <a:pt x="430" y="383"/>
                    </a:cubicBezTo>
                    <a:cubicBezTo>
                      <a:pt x="429" y="383"/>
                      <a:pt x="427" y="384"/>
                      <a:pt x="425" y="385"/>
                    </a:cubicBezTo>
                    <a:lnTo>
                      <a:pt x="425" y="385"/>
                    </a:lnTo>
                    <a:cubicBezTo>
                      <a:pt x="358" y="326"/>
                      <a:pt x="291" y="267"/>
                      <a:pt x="218" y="208"/>
                    </a:cubicBezTo>
                    <a:lnTo>
                      <a:pt x="218" y="208"/>
                    </a:lnTo>
                    <a:cubicBezTo>
                      <a:pt x="161" y="140"/>
                      <a:pt x="107" y="75"/>
                      <a:pt x="55" y="14"/>
                    </a:cubicBezTo>
                    <a:cubicBezTo>
                      <a:pt x="46" y="5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7"/>
              <p:cNvSpPr/>
              <p:nvPr/>
            </p:nvSpPr>
            <p:spPr>
              <a:xfrm>
                <a:off x="1866768" y="3751002"/>
                <a:ext cx="53120" cy="55468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816" extrusionOk="0">
                    <a:moveTo>
                      <a:pt x="149" y="173"/>
                    </a:moveTo>
                    <a:cubicBezTo>
                      <a:pt x="159" y="185"/>
                      <a:pt x="169" y="196"/>
                      <a:pt x="180" y="207"/>
                    </a:cubicBezTo>
                    <a:lnTo>
                      <a:pt x="180" y="207"/>
                    </a:lnTo>
                    <a:cubicBezTo>
                      <a:pt x="168" y="196"/>
                      <a:pt x="158" y="184"/>
                      <a:pt x="149" y="173"/>
                    </a:cubicBezTo>
                    <a:close/>
                    <a:moveTo>
                      <a:pt x="980" y="984"/>
                    </a:moveTo>
                    <a:cubicBezTo>
                      <a:pt x="986" y="988"/>
                      <a:pt x="991" y="992"/>
                      <a:pt x="997" y="995"/>
                    </a:cubicBezTo>
                    <a:lnTo>
                      <a:pt x="997" y="995"/>
                    </a:lnTo>
                    <a:cubicBezTo>
                      <a:pt x="1005" y="1001"/>
                      <a:pt x="1013" y="1008"/>
                      <a:pt x="1021" y="1014"/>
                    </a:cubicBezTo>
                    <a:lnTo>
                      <a:pt x="1021" y="1014"/>
                    </a:lnTo>
                    <a:cubicBezTo>
                      <a:pt x="1041" y="1034"/>
                      <a:pt x="1049" y="1044"/>
                      <a:pt x="1048" y="1044"/>
                    </a:cubicBezTo>
                    <a:cubicBezTo>
                      <a:pt x="1046" y="1044"/>
                      <a:pt x="1022" y="1022"/>
                      <a:pt x="980" y="984"/>
                    </a:cubicBezTo>
                    <a:close/>
                    <a:moveTo>
                      <a:pt x="1157" y="1090"/>
                    </a:moveTo>
                    <a:cubicBezTo>
                      <a:pt x="1159" y="1092"/>
                      <a:pt x="1161" y="1093"/>
                      <a:pt x="1162" y="1095"/>
                    </a:cubicBezTo>
                    <a:lnTo>
                      <a:pt x="1162" y="1095"/>
                    </a:lnTo>
                    <a:cubicBezTo>
                      <a:pt x="1160" y="1094"/>
                      <a:pt x="1158" y="1093"/>
                      <a:pt x="1155" y="1091"/>
                    </a:cubicBezTo>
                    <a:lnTo>
                      <a:pt x="1155" y="1091"/>
                    </a:lnTo>
                    <a:cubicBezTo>
                      <a:pt x="1156" y="1091"/>
                      <a:pt x="1156" y="1090"/>
                      <a:pt x="1157" y="1090"/>
                    </a:cubicBezTo>
                    <a:close/>
                    <a:moveTo>
                      <a:pt x="1126" y="950"/>
                    </a:moveTo>
                    <a:cubicBezTo>
                      <a:pt x="1199" y="1007"/>
                      <a:pt x="1271" y="1066"/>
                      <a:pt x="1343" y="1125"/>
                    </a:cubicBezTo>
                    <a:lnTo>
                      <a:pt x="1343" y="1125"/>
                    </a:lnTo>
                    <a:cubicBezTo>
                      <a:pt x="1327" y="1115"/>
                      <a:pt x="1311" y="1106"/>
                      <a:pt x="1295" y="1097"/>
                    </a:cubicBezTo>
                    <a:cubicBezTo>
                      <a:pt x="1295" y="1097"/>
                      <a:pt x="1294" y="1097"/>
                      <a:pt x="1293" y="1099"/>
                    </a:cubicBezTo>
                    <a:lnTo>
                      <a:pt x="1293" y="1099"/>
                    </a:lnTo>
                    <a:cubicBezTo>
                      <a:pt x="1273" y="1084"/>
                      <a:pt x="1253" y="1070"/>
                      <a:pt x="1232" y="1055"/>
                    </a:cubicBezTo>
                    <a:lnTo>
                      <a:pt x="1232" y="1055"/>
                    </a:lnTo>
                    <a:cubicBezTo>
                      <a:pt x="1199" y="1018"/>
                      <a:pt x="1163" y="983"/>
                      <a:pt x="1126" y="950"/>
                    </a:cubicBezTo>
                    <a:close/>
                    <a:moveTo>
                      <a:pt x="1649" y="1418"/>
                    </a:moveTo>
                    <a:lnTo>
                      <a:pt x="1649" y="1418"/>
                    </a:lnTo>
                    <a:cubicBezTo>
                      <a:pt x="1701" y="1456"/>
                      <a:pt x="1750" y="1494"/>
                      <a:pt x="1795" y="1535"/>
                    </a:cubicBezTo>
                    <a:lnTo>
                      <a:pt x="1795" y="1535"/>
                    </a:lnTo>
                    <a:cubicBezTo>
                      <a:pt x="1759" y="1510"/>
                      <a:pt x="1719" y="1485"/>
                      <a:pt x="1675" y="1462"/>
                    </a:cubicBezTo>
                    <a:lnTo>
                      <a:pt x="1675" y="1462"/>
                    </a:lnTo>
                    <a:cubicBezTo>
                      <a:pt x="1676" y="1457"/>
                      <a:pt x="1677" y="1452"/>
                      <a:pt x="1677" y="1447"/>
                    </a:cubicBezTo>
                    <a:cubicBezTo>
                      <a:pt x="1668" y="1437"/>
                      <a:pt x="1658" y="1428"/>
                      <a:pt x="1649" y="1418"/>
                    </a:cubicBezTo>
                    <a:close/>
                    <a:moveTo>
                      <a:pt x="1867" y="1590"/>
                    </a:moveTo>
                    <a:cubicBezTo>
                      <a:pt x="1942" y="1629"/>
                      <a:pt x="1972" y="1654"/>
                      <a:pt x="1947" y="1664"/>
                    </a:cubicBezTo>
                    <a:lnTo>
                      <a:pt x="1947" y="1664"/>
                    </a:lnTo>
                    <a:cubicBezTo>
                      <a:pt x="1922" y="1638"/>
                      <a:pt x="1895" y="1614"/>
                      <a:pt x="1867" y="1590"/>
                    </a:cubicBezTo>
                    <a:close/>
                    <a:moveTo>
                      <a:pt x="24" y="0"/>
                    </a:moveTo>
                    <a:cubicBezTo>
                      <a:pt x="8" y="0"/>
                      <a:pt x="0" y="14"/>
                      <a:pt x="22" y="14"/>
                    </a:cubicBezTo>
                    <a:cubicBezTo>
                      <a:pt x="51" y="48"/>
                      <a:pt x="80" y="81"/>
                      <a:pt x="110" y="114"/>
                    </a:cubicBezTo>
                    <a:lnTo>
                      <a:pt x="110" y="114"/>
                    </a:lnTo>
                    <a:cubicBezTo>
                      <a:pt x="101" y="117"/>
                      <a:pt x="101" y="125"/>
                      <a:pt x="117" y="142"/>
                    </a:cubicBezTo>
                    <a:cubicBezTo>
                      <a:pt x="139" y="182"/>
                      <a:pt x="163" y="222"/>
                      <a:pt x="189" y="261"/>
                    </a:cubicBezTo>
                    <a:lnTo>
                      <a:pt x="189" y="261"/>
                    </a:lnTo>
                    <a:cubicBezTo>
                      <a:pt x="187" y="259"/>
                      <a:pt x="186" y="258"/>
                      <a:pt x="186" y="258"/>
                    </a:cubicBezTo>
                    <a:lnTo>
                      <a:pt x="186" y="258"/>
                    </a:lnTo>
                    <a:cubicBezTo>
                      <a:pt x="186" y="258"/>
                      <a:pt x="187" y="259"/>
                      <a:pt x="189" y="261"/>
                    </a:cubicBezTo>
                    <a:lnTo>
                      <a:pt x="189" y="261"/>
                    </a:lnTo>
                    <a:cubicBezTo>
                      <a:pt x="301" y="427"/>
                      <a:pt x="449" y="577"/>
                      <a:pt x="611" y="712"/>
                    </a:cubicBezTo>
                    <a:lnTo>
                      <a:pt x="611" y="712"/>
                    </a:lnTo>
                    <a:cubicBezTo>
                      <a:pt x="790" y="888"/>
                      <a:pt x="979" y="1056"/>
                      <a:pt x="1168" y="1224"/>
                    </a:cubicBezTo>
                    <a:cubicBezTo>
                      <a:pt x="1200" y="1224"/>
                      <a:pt x="1231" y="1224"/>
                      <a:pt x="1200" y="1192"/>
                    </a:cubicBezTo>
                    <a:cubicBezTo>
                      <a:pt x="1168" y="1153"/>
                      <a:pt x="1137" y="1114"/>
                      <a:pt x="1105" y="1075"/>
                    </a:cubicBezTo>
                    <a:lnTo>
                      <a:pt x="1105" y="1075"/>
                    </a:lnTo>
                    <a:cubicBezTo>
                      <a:pt x="1115" y="1083"/>
                      <a:pt x="1126" y="1090"/>
                      <a:pt x="1136" y="1097"/>
                    </a:cubicBezTo>
                    <a:cubicBezTo>
                      <a:pt x="1141" y="1097"/>
                      <a:pt x="1146" y="1096"/>
                      <a:pt x="1150" y="1094"/>
                    </a:cubicBezTo>
                    <a:lnTo>
                      <a:pt x="1150" y="1094"/>
                    </a:lnTo>
                    <a:cubicBezTo>
                      <a:pt x="1161" y="1101"/>
                      <a:pt x="1173" y="1109"/>
                      <a:pt x="1184" y="1116"/>
                    </a:cubicBezTo>
                    <a:lnTo>
                      <a:pt x="1184" y="1116"/>
                    </a:lnTo>
                    <a:cubicBezTo>
                      <a:pt x="1222" y="1152"/>
                      <a:pt x="1259" y="1188"/>
                      <a:pt x="1295" y="1224"/>
                    </a:cubicBezTo>
                    <a:cubicBezTo>
                      <a:pt x="1295" y="1233"/>
                      <a:pt x="1298" y="1237"/>
                      <a:pt x="1302" y="1237"/>
                    </a:cubicBezTo>
                    <a:cubicBezTo>
                      <a:pt x="1304" y="1237"/>
                      <a:pt x="1306" y="1236"/>
                      <a:pt x="1308" y="1235"/>
                    </a:cubicBezTo>
                    <a:lnTo>
                      <a:pt x="1308" y="1235"/>
                    </a:lnTo>
                    <a:cubicBezTo>
                      <a:pt x="1345" y="1274"/>
                      <a:pt x="1384" y="1312"/>
                      <a:pt x="1422" y="1351"/>
                    </a:cubicBezTo>
                    <a:cubicBezTo>
                      <a:pt x="1422" y="1351"/>
                      <a:pt x="1454" y="1319"/>
                      <a:pt x="1454" y="1319"/>
                    </a:cubicBezTo>
                    <a:cubicBezTo>
                      <a:pt x="1411" y="1276"/>
                      <a:pt x="1380" y="1245"/>
                      <a:pt x="1359" y="1224"/>
                    </a:cubicBezTo>
                    <a:lnTo>
                      <a:pt x="1359" y="1224"/>
                    </a:lnTo>
                    <a:cubicBezTo>
                      <a:pt x="1359" y="1224"/>
                      <a:pt x="1360" y="1225"/>
                      <a:pt x="1360" y="1225"/>
                    </a:cubicBezTo>
                    <a:lnTo>
                      <a:pt x="1360" y="1225"/>
                    </a:lnTo>
                    <a:cubicBezTo>
                      <a:pt x="1451" y="1314"/>
                      <a:pt x="1541" y="1399"/>
                      <a:pt x="1631" y="1468"/>
                    </a:cubicBezTo>
                    <a:lnTo>
                      <a:pt x="1631" y="1468"/>
                    </a:lnTo>
                    <a:cubicBezTo>
                      <a:pt x="1630" y="1474"/>
                      <a:pt x="1633" y="1479"/>
                      <a:pt x="1645" y="1479"/>
                    </a:cubicBezTo>
                    <a:cubicBezTo>
                      <a:pt x="1645" y="1479"/>
                      <a:pt x="1645" y="1479"/>
                      <a:pt x="1645" y="1479"/>
                    </a:cubicBezTo>
                    <a:lnTo>
                      <a:pt x="1645" y="1479"/>
                    </a:lnTo>
                    <a:cubicBezTo>
                      <a:pt x="1645" y="1488"/>
                      <a:pt x="1648" y="1492"/>
                      <a:pt x="1652" y="1492"/>
                    </a:cubicBezTo>
                    <a:cubicBezTo>
                      <a:pt x="1653" y="1492"/>
                      <a:pt x="1655" y="1491"/>
                      <a:pt x="1657" y="1490"/>
                    </a:cubicBezTo>
                    <a:lnTo>
                      <a:pt x="1657" y="1490"/>
                    </a:lnTo>
                    <a:cubicBezTo>
                      <a:pt x="1705" y="1538"/>
                      <a:pt x="1749" y="1581"/>
                      <a:pt x="1793" y="1620"/>
                    </a:cubicBezTo>
                    <a:lnTo>
                      <a:pt x="1793" y="1620"/>
                    </a:lnTo>
                    <a:cubicBezTo>
                      <a:pt x="1789" y="1629"/>
                      <a:pt x="1787" y="1638"/>
                      <a:pt x="1804" y="1638"/>
                    </a:cubicBezTo>
                    <a:cubicBezTo>
                      <a:pt x="1826" y="1654"/>
                      <a:pt x="1846" y="1671"/>
                      <a:pt x="1866" y="1688"/>
                    </a:cubicBezTo>
                    <a:lnTo>
                      <a:pt x="1866" y="1688"/>
                    </a:lnTo>
                    <a:cubicBezTo>
                      <a:pt x="1877" y="1700"/>
                      <a:pt x="1892" y="1713"/>
                      <a:pt x="1909" y="1729"/>
                    </a:cubicBezTo>
                    <a:lnTo>
                      <a:pt x="1909" y="1729"/>
                    </a:lnTo>
                    <a:cubicBezTo>
                      <a:pt x="1953" y="1773"/>
                      <a:pt x="1993" y="1821"/>
                      <a:pt x="2032" y="1870"/>
                    </a:cubicBezTo>
                    <a:lnTo>
                      <a:pt x="2032" y="1870"/>
                    </a:lnTo>
                    <a:cubicBezTo>
                      <a:pt x="2029" y="1877"/>
                      <a:pt x="2027" y="1885"/>
                      <a:pt x="2027" y="1892"/>
                    </a:cubicBezTo>
                    <a:cubicBezTo>
                      <a:pt x="2052" y="1911"/>
                      <a:pt x="2075" y="1932"/>
                      <a:pt x="2097" y="1954"/>
                    </a:cubicBezTo>
                    <a:lnTo>
                      <a:pt x="2097" y="1954"/>
                    </a:lnTo>
                    <a:cubicBezTo>
                      <a:pt x="2106" y="1965"/>
                      <a:pt x="2114" y="1977"/>
                      <a:pt x="2123" y="1988"/>
                    </a:cubicBezTo>
                    <a:cubicBezTo>
                      <a:pt x="2125" y="1988"/>
                      <a:pt x="2127" y="1988"/>
                      <a:pt x="2129" y="1988"/>
                    </a:cubicBezTo>
                    <a:lnTo>
                      <a:pt x="2129" y="1988"/>
                    </a:lnTo>
                    <a:cubicBezTo>
                      <a:pt x="2207" y="2077"/>
                      <a:pt x="2268" y="2184"/>
                      <a:pt x="2314" y="2275"/>
                    </a:cubicBezTo>
                    <a:cubicBezTo>
                      <a:pt x="2314" y="2284"/>
                      <a:pt x="2317" y="2288"/>
                      <a:pt x="2320" y="2288"/>
                    </a:cubicBezTo>
                    <a:cubicBezTo>
                      <a:pt x="2324" y="2288"/>
                      <a:pt x="2329" y="2284"/>
                      <a:pt x="2334" y="2277"/>
                    </a:cubicBezTo>
                    <a:lnTo>
                      <a:pt x="2334" y="2277"/>
                    </a:lnTo>
                    <a:cubicBezTo>
                      <a:pt x="2358" y="2343"/>
                      <a:pt x="2377" y="2412"/>
                      <a:pt x="2392" y="2481"/>
                    </a:cubicBezTo>
                    <a:lnTo>
                      <a:pt x="2392" y="2481"/>
                    </a:lnTo>
                    <a:cubicBezTo>
                      <a:pt x="2398" y="2539"/>
                      <a:pt x="2409" y="2617"/>
                      <a:pt x="2409" y="2657"/>
                    </a:cubicBezTo>
                    <a:cubicBezTo>
                      <a:pt x="2409" y="2672"/>
                      <a:pt x="2417" y="2680"/>
                      <a:pt x="2428" y="2680"/>
                    </a:cubicBezTo>
                    <a:lnTo>
                      <a:pt x="2428" y="2680"/>
                    </a:lnTo>
                    <a:cubicBezTo>
                      <a:pt x="2433" y="2715"/>
                      <a:pt x="2437" y="2749"/>
                      <a:pt x="2441" y="2784"/>
                    </a:cubicBezTo>
                    <a:cubicBezTo>
                      <a:pt x="2441" y="2816"/>
                      <a:pt x="2441" y="2816"/>
                      <a:pt x="2473" y="2816"/>
                    </a:cubicBezTo>
                    <a:cubicBezTo>
                      <a:pt x="2568" y="2752"/>
                      <a:pt x="2537" y="2784"/>
                      <a:pt x="2632" y="2688"/>
                    </a:cubicBezTo>
                    <a:cubicBezTo>
                      <a:pt x="2632" y="2688"/>
                      <a:pt x="2632" y="2674"/>
                      <a:pt x="2623" y="2674"/>
                    </a:cubicBezTo>
                    <a:cubicBezTo>
                      <a:pt x="2618" y="2674"/>
                      <a:pt x="2611" y="2678"/>
                      <a:pt x="2600" y="2688"/>
                    </a:cubicBezTo>
                    <a:cubicBezTo>
                      <a:pt x="2583" y="2688"/>
                      <a:pt x="2557" y="2725"/>
                      <a:pt x="2556" y="2725"/>
                    </a:cubicBezTo>
                    <a:cubicBezTo>
                      <a:pt x="2555" y="2725"/>
                      <a:pt x="2573" y="2697"/>
                      <a:pt x="2632" y="2593"/>
                    </a:cubicBezTo>
                    <a:cubicBezTo>
                      <a:pt x="2655" y="2570"/>
                      <a:pt x="2645" y="2548"/>
                      <a:pt x="2627" y="2548"/>
                    </a:cubicBezTo>
                    <a:cubicBezTo>
                      <a:pt x="2619" y="2548"/>
                      <a:pt x="2610" y="2552"/>
                      <a:pt x="2600" y="2561"/>
                    </a:cubicBezTo>
                    <a:cubicBezTo>
                      <a:pt x="2578" y="2594"/>
                      <a:pt x="2561" y="2608"/>
                      <a:pt x="2547" y="2608"/>
                    </a:cubicBezTo>
                    <a:cubicBezTo>
                      <a:pt x="2479" y="2608"/>
                      <a:pt x="2483" y="2290"/>
                      <a:pt x="2377" y="2211"/>
                    </a:cubicBezTo>
                    <a:cubicBezTo>
                      <a:pt x="2376" y="2210"/>
                      <a:pt x="2375" y="2208"/>
                      <a:pt x="2374" y="2207"/>
                    </a:cubicBezTo>
                    <a:lnTo>
                      <a:pt x="2374" y="2207"/>
                    </a:lnTo>
                    <a:cubicBezTo>
                      <a:pt x="2363" y="2187"/>
                      <a:pt x="2351" y="2167"/>
                      <a:pt x="2338" y="2147"/>
                    </a:cubicBezTo>
                    <a:lnTo>
                      <a:pt x="2338" y="2147"/>
                    </a:lnTo>
                    <a:cubicBezTo>
                      <a:pt x="2351" y="2157"/>
                      <a:pt x="2364" y="2168"/>
                      <a:pt x="2377" y="2179"/>
                    </a:cubicBezTo>
                    <a:cubicBezTo>
                      <a:pt x="2377" y="2190"/>
                      <a:pt x="2381" y="2193"/>
                      <a:pt x="2386" y="2193"/>
                    </a:cubicBezTo>
                    <a:cubicBezTo>
                      <a:pt x="2395" y="2193"/>
                      <a:pt x="2409" y="2179"/>
                      <a:pt x="2409" y="2179"/>
                    </a:cubicBezTo>
                    <a:cubicBezTo>
                      <a:pt x="2303" y="2031"/>
                      <a:pt x="2183" y="1897"/>
                      <a:pt x="2040" y="1776"/>
                    </a:cubicBezTo>
                    <a:lnTo>
                      <a:pt x="2040" y="1776"/>
                    </a:lnTo>
                    <a:cubicBezTo>
                      <a:pt x="2037" y="1773"/>
                      <a:pt x="2034" y="1769"/>
                      <a:pt x="2032" y="1765"/>
                    </a:cubicBezTo>
                    <a:lnTo>
                      <a:pt x="2032" y="1765"/>
                    </a:lnTo>
                    <a:cubicBezTo>
                      <a:pt x="2059" y="1765"/>
                      <a:pt x="2059" y="1764"/>
                      <a:pt x="2059" y="1733"/>
                    </a:cubicBezTo>
                    <a:cubicBezTo>
                      <a:pt x="2030" y="1698"/>
                      <a:pt x="1999" y="1664"/>
                      <a:pt x="1967" y="1631"/>
                    </a:cubicBezTo>
                    <a:lnTo>
                      <a:pt x="1967" y="1631"/>
                    </a:lnTo>
                    <a:cubicBezTo>
                      <a:pt x="1998" y="1655"/>
                      <a:pt x="2028" y="1678"/>
                      <a:pt x="2059" y="1701"/>
                    </a:cubicBezTo>
                    <a:cubicBezTo>
                      <a:pt x="2091" y="1701"/>
                      <a:pt x="2123" y="1670"/>
                      <a:pt x="2091" y="1670"/>
                    </a:cubicBezTo>
                    <a:cubicBezTo>
                      <a:pt x="1983" y="1562"/>
                      <a:pt x="1861" y="1469"/>
                      <a:pt x="1724" y="1380"/>
                    </a:cubicBezTo>
                    <a:lnTo>
                      <a:pt x="1724" y="1380"/>
                    </a:lnTo>
                    <a:cubicBezTo>
                      <a:pt x="1608" y="1287"/>
                      <a:pt x="1480" y="1186"/>
                      <a:pt x="1454" y="1160"/>
                    </a:cubicBezTo>
                    <a:cubicBezTo>
                      <a:pt x="1359" y="1065"/>
                      <a:pt x="1231" y="969"/>
                      <a:pt x="1136" y="906"/>
                    </a:cubicBezTo>
                    <a:cubicBezTo>
                      <a:pt x="979" y="788"/>
                      <a:pt x="822" y="675"/>
                      <a:pt x="669" y="559"/>
                    </a:cubicBezTo>
                    <a:lnTo>
                      <a:pt x="669" y="559"/>
                    </a:lnTo>
                    <a:cubicBezTo>
                      <a:pt x="542" y="450"/>
                      <a:pt x="411" y="345"/>
                      <a:pt x="280" y="240"/>
                    </a:cubicBezTo>
                    <a:lnTo>
                      <a:pt x="280" y="240"/>
                    </a:lnTo>
                    <a:cubicBezTo>
                      <a:pt x="279" y="239"/>
                      <a:pt x="278" y="238"/>
                      <a:pt x="276" y="237"/>
                    </a:cubicBezTo>
                    <a:lnTo>
                      <a:pt x="276" y="237"/>
                    </a:lnTo>
                    <a:cubicBezTo>
                      <a:pt x="276" y="228"/>
                      <a:pt x="274" y="224"/>
                      <a:pt x="271" y="224"/>
                    </a:cubicBezTo>
                    <a:cubicBezTo>
                      <a:pt x="269" y="224"/>
                      <a:pt x="267" y="225"/>
                      <a:pt x="266" y="227"/>
                    </a:cubicBezTo>
                    <a:lnTo>
                      <a:pt x="266" y="227"/>
                    </a:lnTo>
                    <a:cubicBezTo>
                      <a:pt x="231" y="195"/>
                      <a:pt x="198" y="163"/>
                      <a:pt x="164" y="130"/>
                    </a:cubicBezTo>
                    <a:lnTo>
                      <a:pt x="164" y="130"/>
                    </a:lnTo>
                    <a:cubicBezTo>
                      <a:pt x="159" y="123"/>
                      <a:pt x="154" y="117"/>
                      <a:pt x="149" y="110"/>
                    </a:cubicBezTo>
                    <a:cubicBezTo>
                      <a:pt x="147" y="110"/>
                      <a:pt x="146" y="110"/>
                      <a:pt x="144" y="110"/>
                    </a:cubicBezTo>
                    <a:lnTo>
                      <a:pt x="144" y="110"/>
                    </a:lnTo>
                    <a:cubicBezTo>
                      <a:pt x="113" y="79"/>
                      <a:pt x="83" y="47"/>
                      <a:pt x="54" y="14"/>
                    </a:cubicBezTo>
                    <a:cubicBezTo>
                      <a:pt x="43" y="4"/>
                      <a:pt x="32" y="0"/>
                      <a:pt x="2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7"/>
              <p:cNvSpPr/>
              <p:nvPr/>
            </p:nvSpPr>
            <p:spPr>
              <a:xfrm>
                <a:off x="1885655" y="3769459"/>
                <a:ext cx="19047" cy="1345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83" extrusionOk="0">
                    <a:moveTo>
                      <a:pt x="134" y="120"/>
                    </a:moveTo>
                    <a:lnTo>
                      <a:pt x="134" y="120"/>
                    </a:lnTo>
                    <a:cubicBezTo>
                      <a:pt x="161" y="138"/>
                      <a:pt x="187" y="158"/>
                      <a:pt x="212" y="180"/>
                    </a:cubicBezTo>
                    <a:lnTo>
                      <a:pt x="212" y="180"/>
                    </a:lnTo>
                    <a:cubicBezTo>
                      <a:pt x="255" y="222"/>
                      <a:pt x="298" y="263"/>
                      <a:pt x="341" y="304"/>
                    </a:cubicBezTo>
                    <a:lnTo>
                      <a:pt x="341" y="304"/>
                    </a:lnTo>
                    <a:cubicBezTo>
                      <a:pt x="314" y="281"/>
                      <a:pt x="286" y="259"/>
                      <a:pt x="259" y="237"/>
                    </a:cubicBezTo>
                    <a:lnTo>
                      <a:pt x="259" y="237"/>
                    </a:lnTo>
                    <a:cubicBezTo>
                      <a:pt x="217" y="197"/>
                      <a:pt x="175" y="158"/>
                      <a:pt x="134" y="120"/>
                    </a:cubicBezTo>
                    <a:close/>
                    <a:moveTo>
                      <a:pt x="224" y="0"/>
                    </a:moveTo>
                    <a:cubicBezTo>
                      <a:pt x="224" y="0"/>
                      <a:pt x="224" y="0"/>
                      <a:pt x="224" y="0"/>
                    </a:cubicBezTo>
                    <a:lnTo>
                      <a:pt x="224" y="0"/>
                    </a:lnTo>
                    <a:cubicBezTo>
                      <a:pt x="192" y="0"/>
                      <a:pt x="160" y="32"/>
                      <a:pt x="192" y="32"/>
                    </a:cubicBezTo>
                    <a:cubicBezTo>
                      <a:pt x="192" y="32"/>
                      <a:pt x="192" y="32"/>
                      <a:pt x="192" y="32"/>
                    </a:cubicBezTo>
                    <a:lnTo>
                      <a:pt x="192" y="32"/>
                    </a:lnTo>
                    <a:cubicBezTo>
                      <a:pt x="211" y="61"/>
                      <a:pt x="233" y="89"/>
                      <a:pt x="256" y="118"/>
                    </a:cubicBezTo>
                    <a:lnTo>
                      <a:pt x="256" y="118"/>
                    </a:lnTo>
                    <a:cubicBezTo>
                      <a:pt x="258" y="131"/>
                      <a:pt x="265" y="137"/>
                      <a:pt x="287" y="160"/>
                    </a:cubicBezTo>
                    <a:cubicBezTo>
                      <a:pt x="287" y="160"/>
                      <a:pt x="289" y="160"/>
                      <a:pt x="292" y="159"/>
                    </a:cubicBezTo>
                    <a:lnTo>
                      <a:pt x="292" y="159"/>
                    </a:lnTo>
                    <a:cubicBezTo>
                      <a:pt x="340" y="212"/>
                      <a:pt x="393" y="266"/>
                      <a:pt x="447" y="319"/>
                    </a:cubicBezTo>
                    <a:cubicBezTo>
                      <a:pt x="478" y="319"/>
                      <a:pt x="478" y="287"/>
                      <a:pt x="478" y="287"/>
                    </a:cubicBezTo>
                    <a:cubicBezTo>
                      <a:pt x="467" y="270"/>
                      <a:pt x="456" y="255"/>
                      <a:pt x="445" y="240"/>
                    </a:cubicBezTo>
                    <a:lnTo>
                      <a:pt x="445" y="240"/>
                    </a:lnTo>
                    <a:cubicBezTo>
                      <a:pt x="529" y="314"/>
                      <a:pt x="610" y="390"/>
                      <a:pt x="690" y="468"/>
                    </a:cubicBezTo>
                    <a:lnTo>
                      <a:pt x="690" y="468"/>
                    </a:lnTo>
                    <a:cubicBezTo>
                      <a:pt x="686" y="466"/>
                      <a:pt x="683" y="465"/>
                      <a:pt x="681" y="465"/>
                    </a:cubicBezTo>
                    <a:cubicBezTo>
                      <a:pt x="669" y="465"/>
                      <a:pt x="669" y="487"/>
                      <a:pt x="669" y="510"/>
                    </a:cubicBezTo>
                    <a:cubicBezTo>
                      <a:pt x="669" y="510"/>
                      <a:pt x="669" y="510"/>
                      <a:pt x="669" y="510"/>
                    </a:cubicBezTo>
                    <a:lnTo>
                      <a:pt x="669" y="510"/>
                    </a:lnTo>
                    <a:cubicBezTo>
                      <a:pt x="676" y="516"/>
                      <a:pt x="683" y="523"/>
                      <a:pt x="690" y="529"/>
                    </a:cubicBezTo>
                    <a:lnTo>
                      <a:pt x="690" y="529"/>
                    </a:lnTo>
                    <a:cubicBezTo>
                      <a:pt x="617" y="484"/>
                      <a:pt x="546" y="433"/>
                      <a:pt x="478" y="380"/>
                    </a:cubicBezTo>
                    <a:lnTo>
                      <a:pt x="478" y="380"/>
                    </a:lnTo>
                    <a:cubicBezTo>
                      <a:pt x="371" y="267"/>
                      <a:pt x="261" y="144"/>
                      <a:pt x="128" y="64"/>
                    </a:cubicBezTo>
                    <a:lnTo>
                      <a:pt x="128" y="64"/>
                    </a:ln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55"/>
                      <a:pt x="126" y="51"/>
                      <a:pt x="122" y="51"/>
                    </a:cubicBezTo>
                    <a:cubicBezTo>
                      <a:pt x="117" y="51"/>
                      <a:pt x="111" y="62"/>
                      <a:pt x="116" y="77"/>
                    </a:cubicBezTo>
                    <a:lnTo>
                      <a:pt x="116" y="77"/>
                    </a:lnTo>
                    <a:lnTo>
                      <a:pt x="102" y="91"/>
                    </a:lnTo>
                    <a:lnTo>
                      <a:pt x="102" y="91"/>
                    </a:lnTo>
                    <a:cubicBezTo>
                      <a:pt x="79" y="70"/>
                      <a:pt x="56" y="51"/>
                      <a:pt x="33" y="32"/>
                    </a:cubicBezTo>
                    <a:cubicBezTo>
                      <a:pt x="33" y="22"/>
                      <a:pt x="29" y="18"/>
                      <a:pt x="24" y="18"/>
                    </a:cubicBezTo>
                    <a:cubicBezTo>
                      <a:pt x="15" y="18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lnTo>
                      <a:pt x="1" y="32"/>
                    </a:lnTo>
                    <a:cubicBezTo>
                      <a:pt x="7" y="40"/>
                      <a:pt x="13" y="47"/>
                      <a:pt x="19" y="54"/>
                    </a:cubicBezTo>
                    <a:lnTo>
                      <a:pt x="19" y="54"/>
                    </a:lnTo>
                    <a:cubicBezTo>
                      <a:pt x="10" y="61"/>
                      <a:pt x="1" y="79"/>
                      <a:pt x="1" y="96"/>
                    </a:cubicBezTo>
                    <a:cubicBezTo>
                      <a:pt x="160" y="191"/>
                      <a:pt x="287" y="351"/>
                      <a:pt x="447" y="446"/>
                    </a:cubicBezTo>
                    <a:cubicBezTo>
                      <a:pt x="447" y="455"/>
                      <a:pt x="449" y="459"/>
                      <a:pt x="453" y="459"/>
                    </a:cubicBezTo>
                    <a:cubicBezTo>
                      <a:pt x="456" y="459"/>
                      <a:pt x="460" y="457"/>
                      <a:pt x="464" y="453"/>
                    </a:cubicBezTo>
                    <a:lnTo>
                      <a:pt x="464" y="453"/>
                    </a:lnTo>
                    <a:cubicBezTo>
                      <a:pt x="479" y="462"/>
                      <a:pt x="495" y="470"/>
                      <a:pt x="510" y="478"/>
                    </a:cubicBezTo>
                    <a:cubicBezTo>
                      <a:pt x="522" y="478"/>
                      <a:pt x="534" y="478"/>
                      <a:pt x="543" y="476"/>
                    </a:cubicBezTo>
                    <a:lnTo>
                      <a:pt x="543" y="476"/>
                    </a:lnTo>
                    <a:cubicBezTo>
                      <a:pt x="641" y="552"/>
                      <a:pt x="746" y="618"/>
                      <a:pt x="860" y="669"/>
                    </a:cubicBezTo>
                    <a:cubicBezTo>
                      <a:pt x="870" y="678"/>
                      <a:pt x="879" y="682"/>
                      <a:pt x="887" y="682"/>
                    </a:cubicBezTo>
                    <a:cubicBezTo>
                      <a:pt x="896" y="682"/>
                      <a:pt x="904" y="676"/>
                      <a:pt x="905" y="667"/>
                    </a:cubicBezTo>
                    <a:lnTo>
                      <a:pt x="905" y="667"/>
                    </a:lnTo>
                    <a:cubicBezTo>
                      <a:pt x="932" y="661"/>
                      <a:pt x="952" y="637"/>
                      <a:pt x="924" y="637"/>
                    </a:cubicBezTo>
                    <a:cubicBezTo>
                      <a:pt x="701" y="414"/>
                      <a:pt x="478" y="191"/>
                      <a:pt x="22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7"/>
              <p:cNvSpPr/>
              <p:nvPr/>
            </p:nvSpPr>
            <p:spPr>
              <a:xfrm>
                <a:off x="1872290" y="3756911"/>
                <a:ext cx="4482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0" extrusionOk="0">
                    <a:moveTo>
                      <a:pt x="64" y="1"/>
                    </a:moveTo>
                    <a:cubicBezTo>
                      <a:pt x="32" y="1"/>
                      <a:pt x="0" y="33"/>
                      <a:pt x="32" y="33"/>
                    </a:cubicBezTo>
                    <a:cubicBezTo>
                      <a:pt x="64" y="64"/>
                      <a:pt x="128" y="96"/>
                      <a:pt x="160" y="160"/>
                    </a:cubicBezTo>
                    <a:cubicBezTo>
                      <a:pt x="191" y="160"/>
                      <a:pt x="223" y="128"/>
                      <a:pt x="191" y="128"/>
                    </a:cubicBezTo>
                    <a:cubicBezTo>
                      <a:pt x="160" y="64"/>
                      <a:pt x="96" y="33"/>
                      <a:pt x="64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7"/>
              <p:cNvSpPr/>
              <p:nvPr/>
            </p:nvSpPr>
            <p:spPr>
              <a:xfrm>
                <a:off x="1971007" y="3750470"/>
                <a:ext cx="13405" cy="835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4" extrusionOk="0">
                    <a:moveTo>
                      <a:pt x="458" y="207"/>
                    </a:moveTo>
                    <a:lnTo>
                      <a:pt x="458" y="207"/>
                    </a:lnTo>
                    <a:cubicBezTo>
                      <a:pt x="460" y="235"/>
                      <a:pt x="462" y="264"/>
                      <a:pt x="460" y="292"/>
                    </a:cubicBezTo>
                    <a:lnTo>
                      <a:pt x="460" y="292"/>
                    </a:lnTo>
                    <a:cubicBezTo>
                      <a:pt x="455" y="270"/>
                      <a:pt x="451" y="247"/>
                      <a:pt x="450" y="225"/>
                    </a:cubicBezTo>
                    <a:lnTo>
                      <a:pt x="450" y="225"/>
                    </a:lnTo>
                    <a:cubicBezTo>
                      <a:pt x="453" y="219"/>
                      <a:pt x="455" y="213"/>
                      <a:pt x="458" y="207"/>
                    </a:cubicBezTo>
                    <a:close/>
                    <a:moveTo>
                      <a:pt x="485" y="338"/>
                    </a:moveTo>
                    <a:cubicBezTo>
                      <a:pt x="487" y="353"/>
                      <a:pt x="487" y="365"/>
                      <a:pt x="477" y="368"/>
                    </a:cubicBezTo>
                    <a:lnTo>
                      <a:pt x="477" y="368"/>
                    </a:lnTo>
                    <a:cubicBezTo>
                      <a:pt x="478" y="365"/>
                      <a:pt x="478" y="363"/>
                      <a:pt x="478" y="360"/>
                    </a:cubicBezTo>
                    <a:cubicBezTo>
                      <a:pt x="481" y="352"/>
                      <a:pt x="483" y="345"/>
                      <a:pt x="485" y="338"/>
                    </a:cubicBezTo>
                    <a:close/>
                    <a:moveTo>
                      <a:pt x="609" y="0"/>
                    </a:moveTo>
                    <a:cubicBezTo>
                      <a:pt x="607" y="0"/>
                      <a:pt x="606" y="3"/>
                      <a:pt x="606" y="9"/>
                    </a:cubicBezTo>
                    <a:cubicBezTo>
                      <a:pt x="579" y="9"/>
                      <a:pt x="555" y="13"/>
                      <a:pt x="534" y="19"/>
                    </a:cubicBezTo>
                    <a:lnTo>
                      <a:pt x="534" y="19"/>
                    </a:lnTo>
                    <a:cubicBezTo>
                      <a:pt x="529" y="14"/>
                      <a:pt x="522" y="9"/>
                      <a:pt x="510" y="9"/>
                    </a:cubicBezTo>
                    <a:cubicBezTo>
                      <a:pt x="493" y="22"/>
                      <a:pt x="478" y="36"/>
                      <a:pt x="467" y="50"/>
                    </a:cubicBezTo>
                    <a:lnTo>
                      <a:pt x="467" y="50"/>
                    </a:lnTo>
                    <a:cubicBezTo>
                      <a:pt x="465" y="49"/>
                      <a:pt x="464" y="49"/>
                      <a:pt x="462" y="49"/>
                    </a:cubicBezTo>
                    <a:cubicBezTo>
                      <a:pt x="454" y="49"/>
                      <a:pt x="446" y="57"/>
                      <a:pt x="446" y="73"/>
                    </a:cubicBezTo>
                    <a:cubicBezTo>
                      <a:pt x="446" y="74"/>
                      <a:pt x="446" y="74"/>
                      <a:pt x="446" y="74"/>
                    </a:cubicBezTo>
                    <a:lnTo>
                      <a:pt x="446" y="74"/>
                    </a:lnTo>
                    <a:cubicBezTo>
                      <a:pt x="438" y="84"/>
                      <a:pt x="430" y="95"/>
                      <a:pt x="423" y="106"/>
                    </a:cubicBezTo>
                    <a:lnTo>
                      <a:pt x="423" y="106"/>
                    </a:lnTo>
                    <a:cubicBezTo>
                      <a:pt x="386" y="152"/>
                      <a:pt x="369" y="208"/>
                      <a:pt x="383" y="264"/>
                    </a:cubicBezTo>
                    <a:cubicBezTo>
                      <a:pt x="383" y="280"/>
                      <a:pt x="391" y="288"/>
                      <a:pt x="399" y="288"/>
                    </a:cubicBezTo>
                    <a:cubicBezTo>
                      <a:pt x="407" y="288"/>
                      <a:pt x="415" y="280"/>
                      <a:pt x="415" y="264"/>
                    </a:cubicBezTo>
                    <a:cubicBezTo>
                      <a:pt x="416" y="259"/>
                      <a:pt x="418" y="255"/>
                      <a:pt x="419" y="250"/>
                    </a:cubicBezTo>
                    <a:lnTo>
                      <a:pt x="419" y="250"/>
                    </a:lnTo>
                    <a:cubicBezTo>
                      <a:pt x="421" y="251"/>
                      <a:pt x="422" y="253"/>
                      <a:pt x="423" y="254"/>
                    </a:cubicBezTo>
                    <a:lnTo>
                      <a:pt x="423" y="254"/>
                    </a:lnTo>
                    <a:cubicBezTo>
                      <a:pt x="429" y="289"/>
                      <a:pt x="438" y="324"/>
                      <a:pt x="446" y="360"/>
                    </a:cubicBezTo>
                    <a:cubicBezTo>
                      <a:pt x="415" y="360"/>
                      <a:pt x="383" y="360"/>
                      <a:pt x="351" y="328"/>
                    </a:cubicBezTo>
                    <a:cubicBezTo>
                      <a:pt x="255" y="264"/>
                      <a:pt x="160" y="200"/>
                      <a:pt x="33" y="169"/>
                    </a:cubicBezTo>
                    <a:cubicBezTo>
                      <a:pt x="33" y="169"/>
                      <a:pt x="1" y="200"/>
                      <a:pt x="33" y="200"/>
                    </a:cubicBezTo>
                    <a:cubicBezTo>
                      <a:pt x="192" y="232"/>
                      <a:pt x="319" y="423"/>
                      <a:pt x="510" y="423"/>
                    </a:cubicBezTo>
                    <a:cubicBezTo>
                      <a:pt x="510" y="423"/>
                      <a:pt x="510" y="423"/>
                      <a:pt x="510" y="391"/>
                    </a:cubicBezTo>
                    <a:cubicBezTo>
                      <a:pt x="510" y="325"/>
                      <a:pt x="510" y="242"/>
                      <a:pt x="499" y="166"/>
                    </a:cubicBezTo>
                    <a:lnTo>
                      <a:pt x="499" y="166"/>
                    </a:lnTo>
                    <a:cubicBezTo>
                      <a:pt x="498" y="153"/>
                      <a:pt x="496" y="140"/>
                      <a:pt x="493" y="126"/>
                    </a:cubicBezTo>
                    <a:lnTo>
                      <a:pt x="493" y="126"/>
                    </a:lnTo>
                    <a:cubicBezTo>
                      <a:pt x="516" y="90"/>
                      <a:pt x="547" y="63"/>
                      <a:pt x="596" y="45"/>
                    </a:cubicBezTo>
                    <a:lnTo>
                      <a:pt x="596" y="45"/>
                    </a:lnTo>
                    <a:cubicBezTo>
                      <a:pt x="609" y="42"/>
                      <a:pt x="623" y="41"/>
                      <a:pt x="637" y="41"/>
                    </a:cubicBezTo>
                    <a:cubicBezTo>
                      <a:pt x="669" y="41"/>
                      <a:pt x="669" y="9"/>
                      <a:pt x="637" y="9"/>
                    </a:cubicBezTo>
                    <a:cubicBezTo>
                      <a:pt x="630" y="9"/>
                      <a:pt x="623" y="10"/>
                      <a:pt x="616" y="10"/>
                    </a:cubicBezTo>
                    <a:lnTo>
                      <a:pt x="616" y="10"/>
                    </a:lnTo>
                    <a:cubicBezTo>
                      <a:pt x="614" y="5"/>
                      <a:pt x="611" y="0"/>
                      <a:pt x="60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7"/>
              <p:cNvSpPr/>
              <p:nvPr/>
            </p:nvSpPr>
            <p:spPr>
              <a:xfrm>
                <a:off x="1979290" y="3750648"/>
                <a:ext cx="3841" cy="880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447" extrusionOk="0">
                    <a:moveTo>
                      <a:pt x="160" y="0"/>
                    </a:moveTo>
                    <a:cubicBezTo>
                      <a:pt x="21" y="56"/>
                      <a:pt x="52" y="233"/>
                      <a:pt x="62" y="362"/>
                    </a:cubicBezTo>
                    <a:lnTo>
                      <a:pt x="62" y="362"/>
                    </a:lnTo>
                    <a:cubicBezTo>
                      <a:pt x="55" y="347"/>
                      <a:pt x="47" y="333"/>
                      <a:pt x="32" y="319"/>
                    </a:cubicBezTo>
                    <a:cubicBezTo>
                      <a:pt x="32" y="303"/>
                      <a:pt x="25" y="295"/>
                      <a:pt x="17" y="295"/>
                    </a:cubicBezTo>
                    <a:cubicBezTo>
                      <a:pt x="9" y="295"/>
                      <a:pt x="1" y="303"/>
                      <a:pt x="1" y="319"/>
                    </a:cubicBezTo>
                    <a:cubicBezTo>
                      <a:pt x="32" y="382"/>
                      <a:pt x="32" y="414"/>
                      <a:pt x="64" y="446"/>
                    </a:cubicBezTo>
                    <a:cubicBezTo>
                      <a:pt x="96" y="446"/>
                      <a:pt x="96" y="446"/>
                      <a:pt x="96" y="414"/>
                    </a:cubicBezTo>
                    <a:cubicBezTo>
                      <a:pt x="128" y="319"/>
                      <a:pt x="32" y="96"/>
                      <a:pt x="192" y="32"/>
                    </a:cubicBezTo>
                    <a:cubicBezTo>
                      <a:pt x="192" y="32"/>
                      <a:pt x="192" y="0"/>
                      <a:pt x="160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7"/>
              <p:cNvSpPr/>
              <p:nvPr/>
            </p:nvSpPr>
            <p:spPr>
              <a:xfrm>
                <a:off x="3014318" y="2695295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0"/>
                    </a:moveTo>
                    <a:cubicBezTo>
                      <a:pt x="0" y="3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7"/>
              <p:cNvSpPr/>
              <p:nvPr/>
            </p:nvSpPr>
            <p:spPr>
              <a:xfrm>
                <a:off x="1700946" y="3475355"/>
                <a:ext cx="1690454" cy="525510"/>
              </a:xfrm>
              <a:custGeom>
                <a:avLst/>
                <a:gdLst/>
                <a:ahLst/>
                <a:cxnLst/>
                <a:rect l="l" t="t" r="r" b="b"/>
                <a:pathLst>
                  <a:path w="84491" h="26679" extrusionOk="0">
                    <a:moveTo>
                      <a:pt x="84363" y="3566"/>
                    </a:moveTo>
                    <a:cubicBezTo>
                      <a:pt x="84363" y="3503"/>
                      <a:pt x="84363" y="3471"/>
                      <a:pt x="84331" y="3439"/>
                    </a:cubicBezTo>
                    <a:cubicBezTo>
                      <a:pt x="84300" y="3375"/>
                      <a:pt x="84300" y="3344"/>
                      <a:pt x="84236" y="3280"/>
                    </a:cubicBezTo>
                    <a:cubicBezTo>
                      <a:pt x="83822" y="2643"/>
                      <a:pt x="82835" y="2229"/>
                      <a:pt x="82135" y="1943"/>
                    </a:cubicBezTo>
                    <a:cubicBezTo>
                      <a:pt x="81084" y="1497"/>
                      <a:pt x="79938" y="1274"/>
                      <a:pt x="78824" y="1083"/>
                    </a:cubicBezTo>
                    <a:cubicBezTo>
                      <a:pt x="77582" y="860"/>
                      <a:pt x="76341" y="669"/>
                      <a:pt x="75067" y="574"/>
                    </a:cubicBezTo>
                    <a:cubicBezTo>
                      <a:pt x="73699" y="510"/>
                      <a:pt x="72361" y="574"/>
                      <a:pt x="71024" y="415"/>
                    </a:cubicBezTo>
                    <a:cubicBezTo>
                      <a:pt x="69783" y="256"/>
                      <a:pt x="68541" y="1"/>
                      <a:pt x="67268" y="96"/>
                    </a:cubicBezTo>
                    <a:cubicBezTo>
                      <a:pt x="66345" y="128"/>
                      <a:pt x="65931" y="574"/>
                      <a:pt x="65390" y="1306"/>
                    </a:cubicBezTo>
                    <a:cubicBezTo>
                      <a:pt x="64721" y="2229"/>
                      <a:pt x="64180" y="3248"/>
                      <a:pt x="63766" y="4299"/>
                    </a:cubicBezTo>
                    <a:cubicBezTo>
                      <a:pt x="63320" y="5349"/>
                      <a:pt x="62779" y="6527"/>
                      <a:pt x="62556" y="7673"/>
                    </a:cubicBezTo>
                    <a:cubicBezTo>
                      <a:pt x="60041" y="7673"/>
                      <a:pt x="57526" y="8182"/>
                      <a:pt x="55011" y="8469"/>
                    </a:cubicBezTo>
                    <a:cubicBezTo>
                      <a:pt x="52337" y="8787"/>
                      <a:pt x="49695" y="8883"/>
                      <a:pt x="47021" y="8915"/>
                    </a:cubicBezTo>
                    <a:cubicBezTo>
                      <a:pt x="45716" y="8947"/>
                      <a:pt x="44442" y="9042"/>
                      <a:pt x="43169" y="9074"/>
                    </a:cubicBezTo>
                    <a:cubicBezTo>
                      <a:pt x="41959" y="9074"/>
                      <a:pt x="40845" y="8978"/>
                      <a:pt x="39635" y="8724"/>
                    </a:cubicBezTo>
                    <a:cubicBezTo>
                      <a:pt x="37120" y="8214"/>
                      <a:pt x="34510" y="7960"/>
                      <a:pt x="31963" y="7705"/>
                    </a:cubicBezTo>
                    <a:cubicBezTo>
                      <a:pt x="30785" y="7578"/>
                      <a:pt x="29607" y="7418"/>
                      <a:pt x="28429" y="7323"/>
                    </a:cubicBezTo>
                    <a:cubicBezTo>
                      <a:pt x="28143" y="7323"/>
                      <a:pt x="27729" y="7259"/>
                      <a:pt x="27411" y="7323"/>
                    </a:cubicBezTo>
                    <a:cubicBezTo>
                      <a:pt x="26774" y="7418"/>
                      <a:pt x="26010" y="6941"/>
                      <a:pt x="25405" y="6686"/>
                    </a:cubicBezTo>
                    <a:cubicBezTo>
                      <a:pt x="23049" y="5668"/>
                      <a:pt x="20725" y="4585"/>
                      <a:pt x="18401" y="3566"/>
                    </a:cubicBezTo>
                    <a:cubicBezTo>
                      <a:pt x="17414" y="3153"/>
                      <a:pt x="16491" y="2580"/>
                      <a:pt x="15409" y="2643"/>
                    </a:cubicBezTo>
                    <a:cubicBezTo>
                      <a:pt x="15059" y="2643"/>
                      <a:pt x="14804" y="2834"/>
                      <a:pt x="14486" y="2866"/>
                    </a:cubicBezTo>
                    <a:cubicBezTo>
                      <a:pt x="14295" y="2898"/>
                      <a:pt x="14135" y="2930"/>
                      <a:pt x="13944" y="2993"/>
                    </a:cubicBezTo>
                    <a:cubicBezTo>
                      <a:pt x="13785" y="3057"/>
                      <a:pt x="13531" y="3375"/>
                      <a:pt x="13371" y="3375"/>
                    </a:cubicBezTo>
                    <a:cubicBezTo>
                      <a:pt x="12289" y="3503"/>
                      <a:pt x="11143" y="3598"/>
                      <a:pt x="10061" y="3757"/>
                    </a:cubicBezTo>
                    <a:cubicBezTo>
                      <a:pt x="8851" y="3917"/>
                      <a:pt x="7705" y="4458"/>
                      <a:pt x="6654" y="5031"/>
                    </a:cubicBezTo>
                    <a:cubicBezTo>
                      <a:pt x="5890" y="5445"/>
                      <a:pt x="5158" y="5986"/>
                      <a:pt x="4362" y="6368"/>
                    </a:cubicBezTo>
                    <a:cubicBezTo>
                      <a:pt x="3821" y="6623"/>
                      <a:pt x="2802" y="6845"/>
                      <a:pt x="2452" y="7418"/>
                    </a:cubicBezTo>
                    <a:cubicBezTo>
                      <a:pt x="2325" y="7578"/>
                      <a:pt x="2293" y="7991"/>
                      <a:pt x="2166" y="8119"/>
                    </a:cubicBezTo>
                    <a:cubicBezTo>
                      <a:pt x="1879" y="8342"/>
                      <a:pt x="1688" y="8660"/>
                      <a:pt x="1529" y="8947"/>
                    </a:cubicBezTo>
                    <a:cubicBezTo>
                      <a:pt x="1370" y="9201"/>
                      <a:pt x="733" y="9551"/>
                      <a:pt x="510" y="10061"/>
                    </a:cubicBezTo>
                    <a:cubicBezTo>
                      <a:pt x="1" y="11175"/>
                      <a:pt x="1465" y="12034"/>
                      <a:pt x="2420" y="11812"/>
                    </a:cubicBezTo>
                    <a:cubicBezTo>
                      <a:pt x="3216" y="11652"/>
                      <a:pt x="3885" y="11334"/>
                      <a:pt x="4585" y="10952"/>
                    </a:cubicBezTo>
                    <a:cubicBezTo>
                      <a:pt x="5190" y="10634"/>
                      <a:pt x="5827" y="10347"/>
                      <a:pt x="6463" y="10029"/>
                    </a:cubicBezTo>
                    <a:cubicBezTo>
                      <a:pt x="5986" y="11748"/>
                      <a:pt x="6527" y="13658"/>
                      <a:pt x="7546" y="15059"/>
                    </a:cubicBezTo>
                    <a:cubicBezTo>
                      <a:pt x="8023" y="15727"/>
                      <a:pt x="8628" y="17160"/>
                      <a:pt x="9551" y="17255"/>
                    </a:cubicBezTo>
                    <a:cubicBezTo>
                      <a:pt x="10538" y="17383"/>
                      <a:pt x="11175" y="16555"/>
                      <a:pt x="11557" y="15759"/>
                    </a:cubicBezTo>
                    <a:cubicBezTo>
                      <a:pt x="12353" y="15568"/>
                      <a:pt x="13212" y="15695"/>
                      <a:pt x="13944" y="15282"/>
                    </a:cubicBezTo>
                    <a:cubicBezTo>
                      <a:pt x="14422" y="14995"/>
                      <a:pt x="14677" y="14581"/>
                      <a:pt x="14645" y="14136"/>
                    </a:cubicBezTo>
                    <a:cubicBezTo>
                      <a:pt x="16682" y="14486"/>
                      <a:pt x="18592" y="15377"/>
                      <a:pt x="20630" y="15759"/>
                    </a:cubicBezTo>
                    <a:cubicBezTo>
                      <a:pt x="22317" y="16046"/>
                      <a:pt x="24100" y="16428"/>
                      <a:pt x="25723" y="15695"/>
                    </a:cubicBezTo>
                    <a:cubicBezTo>
                      <a:pt x="25946" y="15823"/>
                      <a:pt x="26201" y="15918"/>
                      <a:pt x="26456" y="15950"/>
                    </a:cubicBezTo>
                    <a:cubicBezTo>
                      <a:pt x="26519" y="15982"/>
                      <a:pt x="26869" y="16046"/>
                      <a:pt x="26806" y="15950"/>
                    </a:cubicBezTo>
                    <a:cubicBezTo>
                      <a:pt x="26901" y="16078"/>
                      <a:pt x="27060" y="16173"/>
                      <a:pt x="27220" y="16237"/>
                    </a:cubicBezTo>
                    <a:cubicBezTo>
                      <a:pt x="28429" y="16619"/>
                      <a:pt x="29639" y="16905"/>
                      <a:pt x="30849" y="17383"/>
                    </a:cubicBezTo>
                    <a:cubicBezTo>
                      <a:pt x="33236" y="18338"/>
                      <a:pt x="35465" y="19675"/>
                      <a:pt x="37757" y="20789"/>
                    </a:cubicBezTo>
                    <a:cubicBezTo>
                      <a:pt x="39763" y="21744"/>
                      <a:pt x="41641" y="22763"/>
                      <a:pt x="43806" y="23368"/>
                    </a:cubicBezTo>
                    <a:cubicBezTo>
                      <a:pt x="44952" y="23686"/>
                      <a:pt x="46130" y="23909"/>
                      <a:pt x="47307" y="24227"/>
                    </a:cubicBezTo>
                    <a:cubicBezTo>
                      <a:pt x="48581" y="24609"/>
                      <a:pt x="49886" y="24991"/>
                      <a:pt x="51191" y="25278"/>
                    </a:cubicBezTo>
                    <a:cubicBezTo>
                      <a:pt x="53706" y="25787"/>
                      <a:pt x="56253" y="25914"/>
                      <a:pt x="58800" y="25723"/>
                    </a:cubicBezTo>
                    <a:cubicBezTo>
                      <a:pt x="60010" y="25660"/>
                      <a:pt x="61219" y="25564"/>
                      <a:pt x="62461" y="25564"/>
                    </a:cubicBezTo>
                    <a:cubicBezTo>
                      <a:pt x="63798" y="25596"/>
                      <a:pt x="65071" y="26010"/>
                      <a:pt x="66377" y="26265"/>
                    </a:cubicBezTo>
                    <a:cubicBezTo>
                      <a:pt x="67300" y="26456"/>
                      <a:pt x="68287" y="26519"/>
                      <a:pt x="69210" y="26615"/>
                    </a:cubicBezTo>
                    <a:cubicBezTo>
                      <a:pt x="70165" y="26678"/>
                      <a:pt x="70929" y="26233"/>
                      <a:pt x="71566" y="25564"/>
                    </a:cubicBezTo>
                    <a:cubicBezTo>
                      <a:pt x="72330" y="24800"/>
                      <a:pt x="72871" y="23845"/>
                      <a:pt x="73571" y="23017"/>
                    </a:cubicBezTo>
                    <a:cubicBezTo>
                      <a:pt x="74272" y="22222"/>
                      <a:pt x="74749" y="21298"/>
                      <a:pt x="75354" y="20407"/>
                    </a:cubicBezTo>
                    <a:cubicBezTo>
                      <a:pt x="75768" y="19770"/>
                      <a:pt x="76309" y="19197"/>
                      <a:pt x="76723" y="18561"/>
                    </a:cubicBezTo>
                    <a:cubicBezTo>
                      <a:pt x="77169" y="17860"/>
                      <a:pt x="77519" y="17128"/>
                      <a:pt x="77837" y="16332"/>
                    </a:cubicBezTo>
                    <a:cubicBezTo>
                      <a:pt x="78474" y="14740"/>
                      <a:pt x="79079" y="13181"/>
                      <a:pt x="79938" y="11684"/>
                    </a:cubicBezTo>
                    <a:cubicBezTo>
                      <a:pt x="80766" y="10220"/>
                      <a:pt x="81721" y="8819"/>
                      <a:pt x="82581" y="7387"/>
                    </a:cubicBezTo>
                    <a:cubicBezTo>
                      <a:pt x="82994" y="6686"/>
                      <a:pt x="83408" y="6018"/>
                      <a:pt x="83790" y="5317"/>
                    </a:cubicBezTo>
                    <a:cubicBezTo>
                      <a:pt x="84140" y="4712"/>
                      <a:pt x="84491" y="4235"/>
                      <a:pt x="84363" y="3566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7"/>
              <p:cNvSpPr/>
              <p:nvPr/>
            </p:nvSpPr>
            <p:spPr>
              <a:xfrm>
                <a:off x="3014318" y="2695295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0"/>
                    </a:moveTo>
                    <a:cubicBezTo>
                      <a:pt x="0" y="3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7"/>
              <p:cNvSpPr/>
              <p:nvPr/>
            </p:nvSpPr>
            <p:spPr>
              <a:xfrm>
                <a:off x="3155711" y="2586151"/>
                <a:ext cx="618492" cy="1726998"/>
              </a:xfrm>
              <a:custGeom>
                <a:avLst/>
                <a:gdLst/>
                <a:ahLst/>
                <a:cxnLst/>
                <a:rect l="l" t="t" r="r" b="b"/>
                <a:pathLst>
                  <a:path w="30913" h="87676" extrusionOk="0">
                    <a:moveTo>
                      <a:pt x="19324" y="12259"/>
                    </a:moveTo>
                    <a:cubicBezTo>
                      <a:pt x="19420" y="12259"/>
                      <a:pt x="19547" y="12290"/>
                      <a:pt x="19643" y="12290"/>
                    </a:cubicBezTo>
                    <a:cubicBezTo>
                      <a:pt x="19070" y="12513"/>
                      <a:pt x="18497" y="12736"/>
                      <a:pt x="17924" y="12991"/>
                    </a:cubicBezTo>
                    <a:cubicBezTo>
                      <a:pt x="17574" y="13118"/>
                      <a:pt x="17223" y="13182"/>
                      <a:pt x="16746" y="13182"/>
                    </a:cubicBezTo>
                    <a:lnTo>
                      <a:pt x="16682" y="13182"/>
                    </a:lnTo>
                    <a:cubicBezTo>
                      <a:pt x="16682" y="13150"/>
                      <a:pt x="16714" y="13118"/>
                      <a:pt x="16746" y="13118"/>
                    </a:cubicBezTo>
                    <a:cubicBezTo>
                      <a:pt x="16937" y="13023"/>
                      <a:pt x="17128" y="12959"/>
                      <a:pt x="17351" y="12863"/>
                    </a:cubicBezTo>
                    <a:cubicBezTo>
                      <a:pt x="17542" y="12800"/>
                      <a:pt x="17765" y="12704"/>
                      <a:pt x="17987" y="12609"/>
                    </a:cubicBezTo>
                    <a:cubicBezTo>
                      <a:pt x="18338" y="12450"/>
                      <a:pt x="18815" y="12259"/>
                      <a:pt x="19324" y="12259"/>
                    </a:cubicBezTo>
                    <a:close/>
                    <a:moveTo>
                      <a:pt x="20598" y="19262"/>
                    </a:moveTo>
                    <a:cubicBezTo>
                      <a:pt x="20630" y="19262"/>
                      <a:pt x="20662" y="19294"/>
                      <a:pt x="20757" y="19358"/>
                    </a:cubicBezTo>
                    <a:cubicBezTo>
                      <a:pt x="20884" y="19453"/>
                      <a:pt x="21012" y="19581"/>
                      <a:pt x="21139" y="19676"/>
                    </a:cubicBezTo>
                    <a:cubicBezTo>
                      <a:pt x="21266" y="19772"/>
                      <a:pt x="21394" y="19899"/>
                      <a:pt x="21553" y="19994"/>
                    </a:cubicBezTo>
                    <a:cubicBezTo>
                      <a:pt x="21617" y="20058"/>
                      <a:pt x="21585" y="20058"/>
                      <a:pt x="21585" y="20122"/>
                    </a:cubicBezTo>
                    <a:cubicBezTo>
                      <a:pt x="21521" y="20249"/>
                      <a:pt x="21489" y="20376"/>
                      <a:pt x="21457" y="20472"/>
                    </a:cubicBezTo>
                    <a:cubicBezTo>
                      <a:pt x="21330" y="20440"/>
                      <a:pt x="21235" y="20408"/>
                      <a:pt x="21139" y="20408"/>
                    </a:cubicBezTo>
                    <a:cubicBezTo>
                      <a:pt x="21107" y="20408"/>
                      <a:pt x="21075" y="20408"/>
                      <a:pt x="21044" y="20440"/>
                    </a:cubicBezTo>
                    <a:cubicBezTo>
                      <a:pt x="21044" y="20313"/>
                      <a:pt x="21012" y="20185"/>
                      <a:pt x="20884" y="20026"/>
                    </a:cubicBezTo>
                    <a:cubicBezTo>
                      <a:pt x="20821" y="19931"/>
                      <a:pt x="20757" y="19867"/>
                      <a:pt x="20693" y="19803"/>
                    </a:cubicBezTo>
                    <a:cubicBezTo>
                      <a:pt x="20630" y="19740"/>
                      <a:pt x="20566" y="19676"/>
                      <a:pt x="20534" y="19612"/>
                    </a:cubicBezTo>
                    <a:cubicBezTo>
                      <a:pt x="20407" y="19453"/>
                      <a:pt x="20439" y="19390"/>
                      <a:pt x="20534" y="19326"/>
                    </a:cubicBezTo>
                    <a:cubicBezTo>
                      <a:pt x="20566" y="19262"/>
                      <a:pt x="20598" y="19262"/>
                      <a:pt x="20598" y="19262"/>
                    </a:cubicBezTo>
                    <a:close/>
                    <a:moveTo>
                      <a:pt x="20598" y="21109"/>
                    </a:moveTo>
                    <a:lnTo>
                      <a:pt x="20598" y="21109"/>
                    </a:lnTo>
                    <a:cubicBezTo>
                      <a:pt x="20407" y="21459"/>
                      <a:pt x="20120" y="21745"/>
                      <a:pt x="19706" y="21936"/>
                    </a:cubicBezTo>
                    <a:lnTo>
                      <a:pt x="19834" y="21809"/>
                    </a:lnTo>
                    <a:cubicBezTo>
                      <a:pt x="20089" y="21586"/>
                      <a:pt x="20343" y="21331"/>
                      <a:pt x="20598" y="21109"/>
                    </a:cubicBezTo>
                    <a:close/>
                    <a:moveTo>
                      <a:pt x="23109" y="22121"/>
                    </a:moveTo>
                    <a:cubicBezTo>
                      <a:pt x="23241" y="22121"/>
                      <a:pt x="23352" y="22212"/>
                      <a:pt x="23463" y="22350"/>
                    </a:cubicBezTo>
                    <a:cubicBezTo>
                      <a:pt x="23590" y="22541"/>
                      <a:pt x="23718" y="22700"/>
                      <a:pt x="23877" y="22860"/>
                    </a:cubicBezTo>
                    <a:cubicBezTo>
                      <a:pt x="23877" y="22860"/>
                      <a:pt x="23909" y="22891"/>
                      <a:pt x="23941" y="22923"/>
                    </a:cubicBezTo>
                    <a:cubicBezTo>
                      <a:pt x="23909" y="22955"/>
                      <a:pt x="23845" y="23019"/>
                      <a:pt x="23813" y="23019"/>
                    </a:cubicBezTo>
                    <a:cubicBezTo>
                      <a:pt x="23686" y="23082"/>
                      <a:pt x="23559" y="23114"/>
                      <a:pt x="23431" y="23178"/>
                    </a:cubicBezTo>
                    <a:cubicBezTo>
                      <a:pt x="23431" y="23146"/>
                      <a:pt x="23431" y="23146"/>
                      <a:pt x="23431" y="23146"/>
                    </a:cubicBezTo>
                    <a:cubicBezTo>
                      <a:pt x="23495" y="22987"/>
                      <a:pt x="23463" y="22828"/>
                      <a:pt x="23399" y="22669"/>
                    </a:cubicBezTo>
                    <a:cubicBezTo>
                      <a:pt x="23336" y="22541"/>
                      <a:pt x="23272" y="22478"/>
                      <a:pt x="23208" y="22382"/>
                    </a:cubicBezTo>
                    <a:cubicBezTo>
                      <a:pt x="23176" y="22350"/>
                      <a:pt x="23145" y="22318"/>
                      <a:pt x="23145" y="22287"/>
                    </a:cubicBezTo>
                    <a:cubicBezTo>
                      <a:pt x="23113" y="22255"/>
                      <a:pt x="23081" y="22223"/>
                      <a:pt x="23081" y="22223"/>
                    </a:cubicBezTo>
                    <a:cubicBezTo>
                      <a:pt x="23049" y="22191"/>
                      <a:pt x="23017" y="22159"/>
                      <a:pt x="23017" y="22127"/>
                    </a:cubicBezTo>
                    <a:lnTo>
                      <a:pt x="23049" y="22127"/>
                    </a:lnTo>
                    <a:cubicBezTo>
                      <a:pt x="23070" y="22123"/>
                      <a:pt x="23090" y="22121"/>
                      <a:pt x="23109" y="22121"/>
                    </a:cubicBezTo>
                    <a:close/>
                    <a:moveTo>
                      <a:pt x="22890" y="23528"/>
                    </a:moveTo>
                    <a:cubicBezTo>
                      <a:pt x="22890" y="23624"/>
                      <a:pt x="22890" y="23687"/>
                      <a:pt x="22954" y="23783"/>
                    </a:cubicBezTo>
                    <a:cubicBezTo>
                      <a:pt x="22954" y="23783"/>
                      <a:pt x="22954" y="23815"/>
                      <a:pt x="22985" y="23815"/>
                    </a:cubicBezTo>
                    <a:cubicBezTo>
                      <a:pt x="22954" y="23815"/>
                      <a:pt x="22954" y="23815"/>
                      <a:pt x="22922" y="23846"/>
                    </a:cubicBezTo>
                    <a:cubicBezTo>
                      <a:pt x="22858" y="23878"/>
                      <a:pt x="22794" y="23910"/>
                      <a:pt x="22731" y="23942"/>
                    </a:cubicBezTo>
                    <a:cubicBezTo>
                      <a:pt x="22635" y="24006"/>
                      <a:pt x="22572" y="24037"/>
                      <a:pt x="22476" y="24069"/>
                    </a:cubicBezTo>
                    <a:cubicBezTo>
                      <a:pt x="22349" y="24133"/>
                      <a:pt x="22221" y="24228"/>
                      <a:pt x="22094" y="24292"/>
                    </a:cubicBezTo>
                    <a:cubicBezTo>
                      <a:pt x="21967" y="24356"/>
                      <a:pt x="21839" y="24419"/>
                      <a:pt x="21680" y="24483"/>
                    </a:cubicBezTo>
                    <a:cubicBezTo>
                      <a:pt x="21744" y="24451"/>
                      <a:pt x="21776" y="24388"/>
                      <a:pt x="21839" y="24356"/>
                    </a:cubicBezTo>
                    <a:lnTo>
                      <a:pt x="21967" y="24228"/>
                    </a:lnTo>
                    <a:cubicBezTo>
                      <a:pt x="22285" y="23910"/>
                      <a:pt x="22572" y="23687"/>
                      <a:pt x="22890" y="23528"/>
                    </a:cubicBezTo>
                    <a:close/>
                    <a:moveTo>
                      <a:pt x="24482" y="27157"/>
                    </a:moveTo>
                    <a:cubicBezTo>
                      <a:pt x="24482" y="27221"/>
                      <a:pt x="24450" y="27253"/>
                      <a:pt x="24291" y="27316"/>
                    </a:cubicBezTo>
                    <a:lnTo>
                      <a:pt x="24195" y="27348"/>
                    </a:lnTo>
                    <a:cubicBezTo>
                      <a:pt x="23833" y="27484"/>
                      <a:pt x="23454" y="27620"/>
                      <a:pt x="23105" y="27814"/>
                    </a:cubicBezTo>
                    <a:lnTo>
                      <a:pt x="23105" y="27814"/>
                    </a:lnTo>
                    <a:cubicBezTo>
                      <a:pt x="23533" y="27556"/>
                      <a:pt x="23986" y="27314"/>
                      <a:pt x="24482" y="27157"/>
                    </a:cubicBezTo>
                    <a:close/>
                    <a:moveTo>
                      <a:pt x="25500" y="30850"/>
                    </a:moveTo>
                    <a:cubicBezTo>
                      <a:pt x="25341" y="31105"/>
                      <a:pt x="25118" y="31264"/>
                      <a:pt x="24800" y="31359"/>
                    </a:cubicBezTo>
                    <a:cubicBezTo>
                      <a:pt x="24641" y="31391"/>
                      <a:pt x="24514" y="31455"/>
                      <a:pt x="24354" y="31487"/>
                    </a:cubicBezTo>
                    <a:cubicBezTo>
                      <a:pt x="24013" y="31601"/>
                      <a:pt x="23671" y="31715"/>
                      <a:pt x="23307" y="31715"/>
                    </a:cubicBezTo>
                    <a:cubicBezTo>
                      <a:pt x="23264" y="31715"/>
                      <a:pt x="23220" y="31713"/>
                      <a:pt x="23176" y="31710"/>
                    </a:cubicBezTo>
                    <a:cubicBezTo>
                      <a:pt x="23654" y="31487"/>
                      <a:pt x="24132" y="31232"/>
                      <a:pt x="24609" y="30977"/>
                    </a:cubicBezTo>
                    <a:cubicBezTo>
                      <a:pt x="24800" y="30882"/>
                      <a:pt x="24959" y="30850"/>
                      <a:pt x="25182" y="30850"/>
                    </a:cubicBezTo>
                    <a:close/>
                    <a:moveTo>
                      <a:pt x="25278" y="35148"/>
                    </a:moveTo>
                    <a:cubicBezTo>
                      <a:pt x="24864" y="35402"/>
                      <a:pt x="24418" y="35530"/>
                      <a:pt x="23909" y="35593"/>
                    </a:cubicBezTo>
                    <a:cubicBezTo>
                      <a:pt x="23813" y="35593"/>
                      <a:pt x="23718" y="35593"/>
                      <a:pt x="23654" y="35625"/>
                    </a:cubicBezTo>
                    <a:cubicBezTo>
                      <a:pt x="23718" y="35593"/>
                      <a:pt x="23781" y="35562"/>
                      <a:pt x="23845" y="35530"/>
                    </a:cubicBezTo>
                    <a:cubicBezTo>
                      <a:pt x="24227" y="35339"/>
                      <a:pt x="24641" y="35275"/>
                      <a:pt x="25055" y="35180"/>
                    </a:cubicBezTo>
                    <a:cubicBezTo>
                      <a:pt x="25118" y="35180"/>
                      <a:pt x="25214" y="35180"/>
                      <a:pt x="25278" y="35148"/>
                    </a:cubicBezTo>
                    <a:close/>
                    <a:moveTo>
                      <a:pt x="25914" y="42820"/>
                    </a:moveTo>
                    <a:cubicBezTo>
                      <a:pt x="25914" y="42820"/>
                      <a:pt x="25946" y="42852"/>
                      <a:pt x="25978" y="42852"/>
                    </a:cubicBezTo>
                    <a:cubicBezTo>
                      <a:pt x="26042" y="42884"/>
                      <a:pt x="26105" y="42915"/>
                      <a:pt x="26105" y="42979"/>
                    </a:cubicBezTo>
                    <a:cubicBezTo>
                      <a:pt x="26105" y="43011"/>
                      <a:pt x="26105" y="43043"/>
                      <a:pt x="26073" y="43075"/>
                    </a:cubicBezTo>
                    <a:cubicBezTo>
                      <a:pt x="25851" y="43425"/>
                      <a:pt x="25787" y="43807"/>
                      <a:pt x="25851" y="44221"/>
                    </a:cubicBezTo>
                    <a:cubicBezTo>
                      <a:pt x="25691" y="44030"/>
                      <a:pt x="25532" y="43934"/>
                      <a:pt x="25373" y="43934"/>
                    </a:cubicBezTo>
                    <a:cubicBezTo>
                      <a:pt x="25596" y="43807"/>
                      <a:pt x="25628" y="43584"/>
                      <a:pt x="25660" y="43489"/>
                    </a:cubicBezTo>
                    <a:cubicBezTo>
                      <a:pt x="25660" y="43425"/>
                      <a:pt x="25691" y="43361"/>
                      <a:pt x="25691" y="43298"/>
                    </a:cubicBezTo>
                    <a:cubicBezTo>
                      <a:pt x="25691" y="43266"/>
                      <a:pt x="25691" y="43202"/>
                      <a:pt x="25723" y="43170"/>
                    </a:cubicBezTo>
                    <a:lnTo>
                      <a:pt x="25723" y="43138"/>
                    </a:lnTo>
                    <a:cubicBezTo>
                      <a:pt x="25723" y="43075"/>
                      <a:pt x="25723" y="43011"/>
                      <a:pt x="25755" y="42947"/>
                    </a:cubicBezTo>
                    <a:cubicBezTo>
                      <a:pt x="25787" y="42915"/>
                      <a:pt x="25819" y="42820"/>
                      <a:pt x="25914" y="42820"/>
                    </a:cubicBezTo>
                    <a:close/>
                    <a:moveTo>
                      <a:pt x="24132" y="43902"/>
                    </a:moveTo>
                    <a:cubicBezTo>
                      <a:pt x="24418" y="43902"/>
                      <a:pt x="24673" y="43934"/>
                      <a:pt x="24927" y="43966"/>
                    </a:cubicBezTo>
                    <a:cubicBezTo>
                      <a:pt x="24991" y="43998"/>
                      <a:pt x="25055" y="43998"/>
                      <a:pt x="25118" y="43998"/>
                    </a:cubicBezTo>
                    <a:cubicBezTo>
                      <a:pt x="25055" y="44030"/>
                      <a:pt x="24991" y="44062"/>
                      <a:pt x="24959" y="44093"/>
                    </a:cubicBezTo>
                    <a:cubicBezTo>
                      <a:pt x="24927" y="44125"/>
                      <a:pt x="24896" y="44157"/>
                      <a:pt x="24864" y="44157"/>
                    </a:cubicBezTo>
                    <a:cubicBezTo>
                      <a:pt x="24802" y="44219"/>
                      <a:pt x="24727" y="44254"/>
                      <a:pt x="24639" y="44254"/>
                    </a:cubicBezTo>
                    <a:cubicBezTo>
                      <a:pt x="24590" y="44254"/>
                      <a:pt x="24538" y="44243"/>
                      <a:pt x="24482" y="44221"/>
                    </a:cubicBezTo>
                    <a:cubicBezTo>
                      <a:pt x="24163" y="44125"/>
                      <a:pt x="23845" y="44030"/>
                      <a:pt x="23495" y="43966"/>
                    </a:cubicBezTo>
                    <a:cubicBezTo>
                      <a:pt x="23463" y="43934"/>
                      <a:pt x="23463" y="43934"/>
                      <a:pt x="23463" y="43934"/>
                    </a:cubicBezTo>
                    <a:cubicBezTo>
                      <a:pt x="23718" y="43934"/>
                      <a:pt x="23941" y="43902"/>
                      <a:pt x="24132" y="43902"/>
                    </a:cubicBezTo>
                    <a:close/>
                    <a:moveTo>
                      <a:pt x="24100" y="52116"/>
                    </a:moveTo>
                    <a:cubicBezTo>
                      <a:pt x="24100" y="52148"/>
                      <a:pt x="24132" y="52148"/>
                      <a:pt x="24132" y="52148"/>
                    </a:cubicBezTo>
                    <a:cubicBezTo>
                      <a:pt x="24132" y="52179"/>
                      <a:pt x="24132" y="52179"/>
                      <a:pt x="24163" y="52243"/>
                    </a:cubicBezTo>
                    <a:cubicBezTo>
                      <a:pt x="24195" y="52689"/>
                      <a:pt x="24068" y="53103"/>
                      <a:pt x="23813" y="53421"/>
                    </a:cubicBezTo>
                    <a:cubicBezTo>
                      <a:pt x="23813" y="53421"/>
                      <a:pt x="23781" y="53453"/>
                      <a:pt x="23781" y="53453"/>
                    </a:cubicBezTo>
                    <a:cubicBezTo>
                      <a:pt x="23781" y="53453"/>
                      <a:pt x="23781" y="53421"/>
                      <a:pt x="23781" y="53421"/>
                    </a:cubicBezTo>
                    <a:cubicBezTo>
                      <a:pt x="23622" y="53039"/>
                      <a:pt x="23336" y="52848"/>
                      <a:pt x="22922" y="52848"/>
                    </a:cubicBezTo>
                    <a:lnTo>
                      <a:pt x="22731" y="52848"/>
                    </a:lnTo>
                    <a:cubicBezTo>
                      <a:pt x="22708" y="52854"/>
                      <a:pt x="22687" y="52856"/>
                      <a:pt x="22666" y="52856"/>
                    </a:cubicBezTo>
                    <a:cubicBezTo>
                      <a:pt x="22569" y="52856"/>
                      <a:pt x="22485" y="52799"/>
                      <a:pt x="22381" y="52721"/>
                    </a:cubicBezTo>
                    <a:cubicBezTo>
                      <a:pt x="22381" y="52689"/>
                      <a:pt x="22349" y="52657"/>
                      <a:pt x="22317" y="52625"/>
                    </a:cubicBezTo>
                    <a:cubicBezTo>
                      <a:pt x="22317" y="52593"/>
                      <a:pt x="22285" y="52561"/>
                      <a:pt x="22253" y="52561"/>
                    </a:cubicBezTo>
                    <a:cubicBezTo>
                      <a:pt x="22221" y="52498"/>
                      <a:pt x="22190" y="52466"/>
                      <a:pt x="22158" y="52434"/>
                    </a:cubicBezTo>
                    <a:cubicBezTo>
                      <a:pt x="22221" y="52434"/>
                      <a:pt x="22285" y="52402"/>
                      <a:pt x="22349" y="52370"/>
                    </a:cubicBezTo>
                    <a:cubicBezTo>
                      <a:pt x="22412" y="52307"/>
                      <a:pt x="22444" y="52307"/>
                      <a:pt x="22476" y="52307"/>
                    </a:cubicBezTo>
                    <a:cubicBezTo>
                      <a:pt x="22508" y="52307"/>
                      <a:pt x="22572" y="52339"/>
                      <a:pt x="22635" y="52370"/>
                    </a:cubicBezTo>
                    <a:cubicBezTo>
                      <a:pt x="22699" y="52402"/>
                      <a:pt x="22763" y="52434"/>
                      <a:pt x="22794" y="52466"/>
                    </a:cubicBezTo>
                    <a:cubicBezTo>
                      <a:pt x="22922" y="52561"/>
                      <a:pt x="23049" y="52625"/>
                      <a:pt x="23176" y="52721"/>
                    </a:cubicBezTo>
                    <a:cubicBezTo>
                      <a:pt x="23272" y="52752"/>
                      <a:pt x="23367" y="52784"/>
                      <a:pt x="23463" y="52784"/>
                    </a:cubicBezTo>
                    <a:cubicBezTo>
                      <a:pt x="23718" y="52784"/>
                      <a:pt x="23941" y="52625"/>
                      <a:pt x="24036" y="52370"/>
                    </a:cubicBezTo>
                    <a:cubicBezTo>
                      <a:pt x="24036" y="52339"/>
                      <a:pt x="24036" y="52307"/>
                      <a:pt x="24036" y="52275"/>
                    </a:cubicBezTo>
                    <a:cubicBezTo>
                      <a:pt x="24068" y="52211"/>
                      <a:pt x="24068" y="52179"/>
                      <a:pt x="24068" y="52148"/>
                    </a:cubicBezTo>
                    <a:cubicBezTo>
                      <a:pt x="24068" y="52148"/>
                      <a:pt x="24100" y="52148"/>
                      <a:pt x="24100" y="52116"/>
                    </a:cubicBezTo>
                    <a:close/>
                    <a:moveTo>
                      <a:pt x="22221" y="60679"/>
                    </a:moveTo>
                    <a:cubicBezTo>
                      <a:pt x="22221" y="60679"/>
                      <a:pt x="22221" y="60711"/>
                      <a:pt x="22221" y="60711"/>
                    </a:cubicBezTo>
                    <a:cubicBezTo>
                      <a:pt x="22285" y="60998"/>
                      <a:pt x="22253" y="61252"/>
                      <a:pt x="22062" y="61571"/>
                    </a:cubicBezTo>
                    <a:cubicBezTo>
                      <a:pt x="22062" y="61603"/>
                      <a:pt x="21999" y="61666"/>
                      <a:pt x="21967" y="61698"/>
                    </a:cubicBezTo>
                    <a:cubicBezTo>
                      <a:pt x="21903" y="61666"/>
                      <a:pt x="21871" y="61603"/>
                      <a:pt x="21808" y="61539"/>
                    </a:cubicBezTo>
                    <a:cubicBezTo>
                      <a:pt x="21712" y="61443"/>
                      <a:pt x="21617" y="61380"/>
                      <a:pt x="21553" y="61380"/>
                    </a:cubicBezTo>
                    <a:cubicBezTo>
                      <a:pt x="21617" y="61348"/>
                      <a:pt x="21680" y="61316"/>
                      <a:pt x="21712" y="61316"/>
                    </a:cubicBezTo>
                    <a:cubicBezTo>
                      <a:pt x="21903" y="61221"/>
                      <a:pt x="22030" y="61061"/>
                      <a:pt x="22094" y="60998"/>
                    </a:cubicBezTo>
                    <a:cubicBezTo>
                      <a:pt x="22126" y="60902"/>
                      <a:pt x="22158" y="60807"/>
                      <a:pt x="22190" y="60711"/>
                    </a:cubicBezTo>
                    <a:cubicBezTo>
                      <a:pt x="22190" y="60711"/>
                      <a:pt x="22221" y="60679"/>
                      <a:pt x="22221" y="60679"/>
                    </a:cubicBezTo>
                    <a:close/>
                    <a:moveTo>
                      <a:pt x="23590" y="62780"/>
                    </a:moveTo>
                    <a:cubicBezTo>
                      <a:pt x="23590" y="62780"/>
                      <a:pt x="23590" y="62812"/>
                      <a:pt x="23622" y="62812"/>
                    </a:cubicBezTo>
                    <a:cubicBezTo>
                      <a:pt x="23686" y="62876"/>
                      <a:pt x="23750" y="62971"/>
                      <a:pt x="23813" y="63035"/>
                    </a:cubicBezTo>
                    <a:cubicBezTo>
                      <a:pt x="23813" y="63067"/>
                      <a:pt x="23845" y="63131"/>
                      <a:pt x="23877" y="63162"/>
                    </a:cubicBezTo>
                    <a:cubicBezTo>
                      <a:pt x="23909" y="63194"/>
                      <a:pt x="23972" y="63258"/>
                      <a:pt x="24036" y="63322"/>
                    </a:cubicBezTo>
                    <a:lnTo>
                      <a:pt x="23686" y="63322"/>
                    </a:lnTo>
                    <a:cubicBezTo>
                      <a:pt x="23590" y="63322"/>
                      <a:pt x="23527" y="63258"/>
                      <a:pt x="23527" y="63162"/>
                    </a:cubicBezTo>
                    <a:cubicBezTo>
                      <a:pt x="23527" y="63035"/>
                      <a:pt x="23559" y="62908"/>
                      <a:pt x="23590" y="62812"/>
                    </a:cubicBezTo>
                    <a:cubicBezTo>
                      <a:pt x="23590" y="62780"/>
                      <a:pt x="23590" y="62780"/>
                      <a:pt x="23590" y="62780"/>
                    </a:cubicBezTo>
                    <a:close/>
                    <a:moveTo>
                      <a:pt x="21362" y="64627"/>
                    </a:moveTo>
                    <a:cubicBezTo>
                      <a:pt x="21362" y="64627"/>
                      <a:pt x="21394" y="64659"/>
                      <a:pt x="21394" y="64659"/>
                    </a:cubicBezTo>
                    <a:cubicBezTo>
                      <a:pt x="21426" y="64754"/>
                      <a:pt x="21457" y="64977"/>
                      <a:pt x="21426" y="65073"/>
                    </a:cubicBezTo>
                    <a:cubicBezTo>
                      <a:pt x="21330" y="65295"/>
                      <a:pt x="21171" y="65486"/>
                      <a:pt x="21044" y="65709"/>
                    </a:cubicBezTo>
                    <a:lnTo>
                      <a:pt x="21012" y="65646"/>
                    </a:lnTo>
                    <a:cubicBezTo>
                      <a:pt x="21044" y="65582"/>
                      <a:pt x="21075" y="65518"/>
                      <a:pt x="21075" y="65486"/>
                    </a:cubicBezTo>
                    <a:cubicBezTo>
                      <a:pt x="21107" y="65391"/>
                      <a:pt x="21139" y="65264"/>
                      <a:pt x="21171" y="65168"/>
                    </a:cubicBezTo>
                    <a:cubicBezTo>
                      <a:pt x="21203" y="65104"/>
                      <a:pt x="21203" y="65009"/>
                      <a:pt x="21235" y="64913"/>
                    </a:cubicBezTo>
                    <a:cubicBezTo>
                      <a:pt x="21266" y="64818"/>
                      <a:pt x="21298" y="64722"/>
                      <a:pt x="21330" y="64659"/>
                    </a:cubicBezTo>
                    <a:cubicBezTo>
                      <a:pt x="21362" y="64627"/>
                      <a:pt x="21362" y="64627"/>
                      <a:pt x="21362" y="64627"/>
                    </a:cubicBezTo>
                    <a:close/>
                    <a:moveTo>
                      <a:pt x="22890" y="66314"/>
                    </a:moveTo>
                    <a:cubicBezTo>
                      <a:pt x="22922" y="66314"/>
                      <a:pt x="22922" y="66314"/>
                      <a:pt x="22954" y="66346"/>
                    </a:cubicBezTo>
                    <a:cubicBezTo>
                      <a:pt x="23017" y="66410"/>
                      <a:pt x="23081" y="66473"/>
                      <a:pt x="23113" y="66537"/>
                    </a:cubicBezTo>
                    <a:cubicBezTo>
                      <a:pt x="23049" y="66505"/>
                      <a:pt x="22985" y="66473"/>
                      <a:pt x="22922" y="66410"/>
                    </a:cubicBezTo>
                    <a:cubicBezTo>
                      <a:pt x="22890" y="66410"/>
                      <a:pt x="22890" y="66346"/>
                      <a:pt x="22890" y="66314"/>
                    </a:cubicBezTo>
                    <a:close/>
                    <a:moveTo>
                      <a:pt x="20471" y="69116"/>
                    </a:moveTo>
                    <a:cubicBezTo>
                      <a:pt x="20471" y="69179"/>
                      <a:pt x="20471" y="69211"/>
                      <a:pt x="20471" y="69275"/>
                    </a:cubicBezTo>
                    <a:cubicBezTo>
                      <a:pt x="20407" y="69370"/>
                      <a:pt x="20375" y="69498"/>
                      <a:pt x="20343" y="69625"/>
                    </a:cubicBezTo>
                    <a:cubicBezTo>
                      <a:pt x="20343" y="69561"/>
                      <a:pt x="20343" y="69529"/>
                      <a:pt x="20375" y="69466"/>
                    </a:cubicBezTo>
                    <a:cubicBezTo>
                      <a:pt x="20375" y="69402"/>
                      <a:pt x="20407" y="69338"/>
                      <a:pt x="20407" y="69275"/>
                    </a:cubicBezTo>
                    <a:lnTo>
                      <a:pt x="20439" y="69243"/>
                    </a:lnTo>
                    <a:cubicBezTo>
                      <a:pt x="20439" y="69179"/>
                      <a:pt x="20471" y="69147"/>
                      <a:pt x="20471" y="69116"/>
                    </a:cubicBezTo>
                    <a:close/>
                    <a:moveTo>
                      <a:pt x="20184" y="69943"/>
                    </a:moveTo>
                    <a:lnTo>
                      <a:pt x="20184" y="69943"/>
                    </a:lnTo>
                    <a:cubicBezTo>
                      <a:pt x="20152" y="70007"/>
                      <a:pt x="20152" y="70039"/>
                      <a:pt x="20120" y="70102"/>
                    </a:cubicBezTo>
                    <a:cubicBezTo>
                      <a:pt x="20120" y="70102"/>
                      <a:pt x="20089" y="70134"/>
                      <a:pt x="20089" y="70134"/>
                    </a:cubicBezTo>
                    <a:cubicBezTo>
                      <a:pt x="20089" y="70134"/>
                      <a:pt x="20089" y="70102"/>
                      <a:pt x="20057" y="70102"/>
                    </a:cubicBezTo>
                    <a:cubicBezTo>
                      <a:pt x="20120" y="70039"/>
                      <a:pt x="20152" y="70007"/>
                      <a:pt x="20184" y="69943"/>
                    </a:cubicBezTo>
                    <a:close/>
                    <a:moveTo>
                      <a:pt x="20534" y="68574"/>
                    </a:moveTo>
                    <a:lnTo>
                      <a:pt x="20407" y="68702"/>
                    </a:lnTo>
                    <a:lnTo>
                      <a:pt x="20375" y="68702"/>
                    </a:lnTo>
                    <a:cubicBezTo>
                      <a:pt x="20311" y="68734"/>
                      <a:pt x="20248" y="68797"/>
                      <a:pt x="20216" y="68861"/>
                    </a:cubicBezTo>
                    <a:cubicBezTo>
                      <a:pt x="20184" y="68956"/>
                      <a:pt x="20152" y="69052"/>
                      <a:pt x="20120" y="69147"/>
                    </a:cubicBezTo>
                    <a:lnTo>
                      <a:pt x="20120" y="69211"/>
                    </a:lnTo>
                    <a:cubicBezTo>
                      <a:pt x="20089" y="69243"/>
                      <a:pt x="20089" y="69307"/>
                      <a:pt x="20057" y="69370"/>
                    </a:cubicBezTo>
                    <a:cubicBezTo>
                      <a:pt x="19993" y="69625"/>
                      <a:pt x="19961" y="69816"/>
                      <a:pt x="19770" y="69943"/>
                    </a:cubicBezTo>
                    <a:lnTo>
                      <a:pt x="19611" y="70039"/>
                    </a:lnTo>
                    <a:lnTo>
                      <a:pt x="19738" y="70198"/>
                    </a:lnTo>
                    <a:cubicBezTo>
                      <a:pt x="19770" y="70230"/>
                      <a:pt x="19770" y="70230"/>
                      <a:pt x="19802" y="70262"/>
                    </a:cubicBezTo>
                    <a:cubicBezTo>
                      <a:pt x="19866" y="70389"/>
                      <a:pt x="19961" y="70516"/>
                      <a:pt x="20089" y="70516"/>
                    </a:cubicBezTo>
                    <a:cubicBezTo>
                      <a:pt x="20248" y="70516"/>
                      <a:pt x="20343" y="70325"/>
                      <a:pt x="20407" y="70262"/>
                    </a:cubicBezTo>
                    <a:cubicBezTo>
                      <a:pt x="20534" y="69975"/>
                      <a:pt x="20662" y="69689"/>
                      <a:pt x="20757" y="69370"/>
                    </a:cubicBezTo>
                    <a:cubicBezTo>
                      <a:pt x="20821" y="69243"/>
                      <a:pt x="20789" y="69084"/>
                      <a:pt x="20789" y="68956"/>
                    </a:cubicBezTo>
                    <a:cubicBezTo>
                      <a:pt x="20757" y="68861"/>
                      <a:pt x="20725" y="68797"/>
                      <a:pt x="20662" y="68765"/>
                    </a:cubicBezTo>
                    <a:cubicBezTo>
                      <a:pt x="20662" y="68734"/>
                      <a:pt x="20662" y="68734"/>
                      <a:pt x="20630" y="68734"/>
                    </a:cubicBezTo>
                    <a:lnTo>
                      <a:pt x="20534" y="68574"/>
                    </a:lnTo>
                    <a:close/>
                    <a:moveTo>
                      <a:pt x="21330" y="74241"/>
                    </a:moveTo>
                    <a:cubicBezTo>
                      <a:pt x="21362" y="74241"/>
                      <a:pt x="21426" y="74241"/>
                      <a:pt x="21521" y="74305"/>
                    </a:cubicBezTo>
                    <a:cubicBezTo>
                      <a:pt x="21617" y="74336"/>
                      <a:pt x="21744" y="74368"/>
                      <a:pt x="21839" y="74368"/>
                    </a:cubicBezTo>
                    <a:cubicBezTo>
                      <a:pt x="21744" y="74368"/>
                      <a:pt x="21617" y="74400"/>
                      <a:pt x="21521" y="74400"/>
                    </a:cubicBezTo>
                    <a:lnTo>
                      <a:pt x="21457" y="74400"/>
                    </a:lnTo>
                    <a:cubicBezTo>
                      <a:pt x="21394" y="74432"/>
                      <a:pt x="21330" y="74432"/>
                      <a:pt x="21298" y="74464"/>
                    </a:cubicBezTo>
                    <a:lnTo>
                      <a:pt x="21171" y="74464"/>
                    </a:lnTo>
                    <a:cubicBezTo>
                      <a:pt x="21171" y="74464"/>
                      <a:pt x="21139" y="74496"/>
                      <a:pt x="21139" y="74496"/>
                    </a:cubicBezTo>
                    <a:cubicBezTo>
                      <a:pt x="21139" y="74464"/>
                      <a:pt x="21139" y="74464"/>
                      <a:pt x="21139" y="74464"/>
                    </a:cubicBezTo>
                    <a:cubicBezTo>
                      <a:pt x="21203" y="74241"/>
                      <a:pt x="21266" y="74241"/>
                      <a:pt x="21330" y="74241"/>
                    </a:cubicBezTo>
                    <a:close/>
                    <a:moveTo>
                      <a:pt x="5502" y="330"/>
                    </a:moveTo>
                    <a:cubicBezTo>
                      <a:pt x="5639" y="330"/>
                      <a:pt x="5771" y="380"/>
                      <a:pt x="5890" y="480"/>
                    </a:cubicBezTo>
                    <a:cubicBezTo>
                      <a:pt x="6049" y="575"/>
                      <a:pt x="6049" y="671"/>
                      <a:pt x="5986" y="830"/>
                    </a:cubicBezTo>
                    <a:cubicBezTo>
                      <a:pt x="5858" y="1116"/>
                      <a:pt x="5635" y="1307"/>
                      <a:pt x="5285" y="1435"/>
                    </a:cubicBezTo>
                    <a:cubicBezTo>
                      <a:pt x="4776" y="1626"/>
                      <a:pt x="4235" y="1849"/>
                      <a:pt x="3566" y="2135"/>
                    </a:cubicBezTo>
                    <a:cubicBezTo>
                      <a:pt x="3280" y="2231"/>
                      <a:pt x="3184" y="2453"/>
                      <a:pt x="3216" y="2772"/>
                    </a:cubicBezTo>
                    <a:cubicBezTo>
                      <a:pt x="3280" y="3026"/>
                      <a:pt x="3439" y="3154"/>
                      <a:pt x="3725" y="3217"/>
                    </a:cubicBezTo>
                    <a:cubicBezTo>
                      <a:pt x="3840" y="3230"/>
                      <a:pt x="3950" y="3236"/>
                      <a:pt x="4056" y="3236"/>
                    </a:cubicBezTo>
                    <a:cubicBezTo>
                      <a:pt x="4509" y="3236"/>
                      <a:pt x="4886" y="3119"/>
                      <a:pt x="5222" y="2835"/>
                    </a:cubicBezTo>
                    <a:cubicBezTo>
                      <a:pt x="5795" y="2358"/>
                      <a:pt x="6495" y="2262"/>
                      <a:pt x="6973" y="2262"/>
                    </a:cubicBezTo>
                    <a:cubicBezTo>
                      <a:pt x="7514" y="2262"/>
                      <a:pt x="8055" y="2390"/>
                      <a:pt x="8469" y="2613"/>
                    </a:cubicBezTo>
                    <a:cubicBezTo>
                      <a:pt x="8628" y="2708"/>
                      <a:pt x="8628" y="2740"/>
                      <a:pt x="8660" y="2867"/>
                    </a:cubicBezTo>
                    <a:cubicBezTo>
                      <a:pt x="8660" y="2931"/>
                      <a:pt x="8692" y="3058"/>
                      <a:pt x="8755" y="3217"/>
                    </a:cubicBezTo>
                    <a:cubicBezTo>
                      <a:pt x="8787" y="3313"/>
                      <a:pt x="8851" y="3345"/>
                      <a:pt x="8914" y="3408"/>
                    </a:cubicBezTo>
                    <a:cubicBezTo>
                      <a:pt x="8946" y="3408"/>
                      <a:pt x="8946" y="3440"/>
                      <a:pt x="8946" y="3472"/>
                    </a:cubicBezTo>
                    <a:cubicBezTo>
                      <a:pt x="9042" y="3631"/>
                      <a:pt x="9042" y="3695"/>
                      <a:pt x="9042" y="3727"/>
                    </a:cubicBezTo>
                    <a:lnTo>
                      <a:pt x="9010" y="3727"/>
                    </a:lnTo>
                    <a:cubicBezTo>
                      <a:pt x="8851" y="3727"/>
                      <a:pt x="8723" y="3759"/>
                      <a:pt x="8628" y="3791"/>
                    </a:cubicBezTo>
                    <a:cubicBezTo>
                      <a:pt x="8532" y="3822"/>
                      <a:pt x="8469" y="3822"/>
                      <a:pt x="8310" y="3822"/>
                    </a:cubicBezTo>
                    <a:cubicBezTo>
                      <a:pt x="7673" y="3854"/>
                      <a:pt x="7036" y="3918"/>
                      <a:pt x="6463" y="4109"/>
                    </a:cubicBezTo>
                    <a:lnTo>
                      <a:pt x="6431" y="4109"/>
                    </a:lnTo>
                    <a:cubicBezTo>
                      <a:pt x="6336" y="4141"/>
                      <a:pt x="6240" y="4173"/>
                      <a:pt x="6177" y="4236"/>
                    </a:cubicBezTo>
                    <a:cubicBezTo>
                      <a:pt x="6113" y="4300"/>
                      <a:pt x="6113" y="4395"/>
                      <a:pt x="6081" y="4459"/>
                    </a:cubicBezTo>
                    <a:cubicBezTo>
                      <a:pt x="6081" y="4459"/>
                      <a:pt x="6081" y="4491"/>
                      <a:pt x="6081" y="4523"/>
                    </a:cubicBezTo>
                    <a:lnTo>
                      <a:pt x="6017" y="4682"/>
                    </a:lnTo>
                    <a:lnTo>
                      <a:pt x="6208" y="4714"/>
                    </a:lnTo>
                    <a:cubicBezTo>
                      <a:pt x="6240" y="4714"/>
                      <a:pt x="6240" y="4714"/>
                      <a:pt x="6272" y="4746"/>
                    </a:cubicBezTo>
                    <a:cubicBezTo>
                      <a:pt x="6315" y="4746"/>
                      <a:pt x="6371" y="4760"/>
                      <a:pt x="6423" y="4760"/>
                    </a:cubicBezTo>
                    <a:cubicBezTo>
                      <a:pt x="6449" y="4760"/>
                      <a:pt x="6474" y="4756"/>
                      <a:pt x="6495" y="4746"/>
                    </a:cubicBezTo>
                    <a:cubicBezTo>
                      <a:pt x="6737" y="4661"/>
                      <a:pt x="6966" y="4617"/>
                      <a:pt x="7186" y="4617"/>
                    </a:cubicBezTo>
                    <a:cubicBezTo>
                      <a:pt x="7544" y="4617"/>
                      <a:pt x="7879" y="4732"/>
                      <a:pt x="8214" y="4968"/>
                    </a:cubicBezTo>
                    <a:cubicBezTo>
                      <a:pt x="8284" y="5015"/>
                      <a:pt x="8405" y="5045"/>
                      <a:pt x="8502" y="5045"/>
                    </a:cubicBezTo>
                    <a:cubicBezTo>
                      <a:pt x="8538" y="5045"/>
                      <a:pt x="8571" y="5041"/>
                      <a:pt x="8596" y="5032"/>
                    </a:cubicBezTo>
                    <a:cubicBezTo>
                      <a:pt x="8787" y="4968"/>
                      <a:pt x="8946" y="4937"/>
                      <a:pt x="9105" y="4937"/>
                    </a:cubicBezTo>
                    <a:cubicBezTo>
                      <a:pt x="9647" y="4937"/>
                      <a:pt x="10061" y="5287"/>
                      <a:pt x="10411" y="5669"/>
                    </a:cubicBezTo>
                    <a:cubicBezTo>
                      <a:pt x="10506" y="5732"/>
                      <a:pt x="10506" y="5796"/>
                      <a:pt x="10411" y="5923"/>
                    </a:cubicBezTo>
                    <a:cubicBezTo>
                      <a:pt x="10283" y="6019"/>
                      <a:pt x="10124" y="6083"/>
                      <a:pt x="9933" y="6083"/>
                    </a:cubicBezTo>
                    <a:lnTo>
                      <a:pt x="9583" y="6083"/>
                    </a:lnTo>
                    <a:cubicBezTo>
                      <a:pt x="9042" y="6083"/>
                      <a:pt x="8596" y="6051"/>
                      <a:pt x="8150" y="5955"/>
                    </a:cubicBezTo>
                    <a:cubicBezTo>
                      <a:pt x="7928" y="5923"/>
                      <a:pt x="7705" y="5892"/>
                      <a:pt x="7482" y="5860"/>
                    </a:cubicBezTo>
                    <a:lnTo>
                      <a:pt x="7323" y="5860"/>
                    </a:lnTo>
                    <a:cubicBezTo>
                      <a:pt x="7291" y="5852"/>
                      <a:pt x="7259" y="5848"/>
                      <a:pt x="7228" y="5848"/>
                    </a:cubicBezTo>
                    <a:cubicBezTo>
                      <a:pt x="7134" y="5848"/>
                      <a:pt x="7044" y="5884"/>
                      <a:pt x="6973" y="5955"/>
                    </a:cubicBezTo>
                    <a:cubicBezTo>
                      <a:pt x="6909" y="6019"/>
                      <a:pt x="6877" y="6146"/>
                      <a:pt x="6909" y="6274"/>
                    </a:cubicBezTo>
                    <a:cubicBezTo>
                      <a:pt x="6909" y="6369"/>
                      <a:pt x="6909" y="6496"/>
                      <a:pt x="6909" y="6592"/>
                    </a:cubicBezTo>
                    <a:lnTo>
                      <a:pt x="6909" y="6719"/>
                    </a:lnTo>
                    <a:cubicBezTo>
                      <a:pt x="6937" y="6948"/>
                      <a:pt x="7069" y="7074"/>
                      <a:pt x="7280" y="7074"/>
                    </a:cubicBezTo>
                    <a:cubicBezTo>
                      <a:pt x="7304" y="7074"/>
                      <a:pt x="7329" y="7073"/>
                      <a:pt x="7355" y="7069"/>
                    </a:cubicBezTo>
                    <a:cubicBezTo>
                      <a:pt x="7450" y="7069"/>
                      <a:pt x="7546" y="7069"/>
                      <a:pt x="7641" y="7006"/>
                    </a:cubicBezTo>
                    <a:cubicBezTo>
                      <a:pt x="7864" y="6878"/>
                      <a:pt x="8119" y="6815"/>
                      <a:pt x="8341" y="6815"/>
                    </a:cubicBezTo>
                    <a:cubicBezTo>
                      <a:pt x="8628" y="6815"/>
                      <a:pt x="8851" y="6942"/>
                      <a:pt x="9010" y="7133"/>
                    </a:cubicBezTo>
                    <a:cubicBezTo>
                      <a:pt x="9233" y="7388"/>
                      <a:pt x="9519" y="7547"/>
                      <a:pt x="9742" y="7547"/>
                    </a:cubicBezTo>
                    <a:cubicBezTo>
                      <a:pt x="10029" y="7547"/>
                      <a:pt x="10220" y="7324"/>
                      <a:pt x="10252" y="6974"/>
                    </a:cubicBezTo>
                    <a:cubicBezTo>
                      <a:pt x="10252" y="6878"/>
                      <a:pt x="10283" y="6878"/>
                      <a:pt x="10347" y="6878"/>
                    </a:cubicBezTo>
                    <a:cubicBezTo>
                      <a:pt x="10474" y="6878"/>
                      <a:pt x="10697" y="7006"/>
                      <a:pt x="10825" y="7165"/>
                    </a:cubicBezTo>
                    <a:cubicBezTo>
                      <a:pt x="10952" y="7292"/>
                      <a:pt x="11079" y="7452"/>
                      <a:pt x="11175" y="7643"/>
                    </a:cubicBezTo>
                    <a:cubicBezTo>
                      <a:pt x="11238" y="7706"/>
                      <a:pt x="11270" y="7770"/>
                      <a:pt x="11334" y="7834"/>
                    </a:cubicBezTo>
                    <a:cubicBezTo>
                      <a:pt x="11366" y="7897"/>
                      <a:pt x="11366" y="7929"/>
                      <a:pt x="11398" y="7961"/>
                    </a:cubicBezTo>
                    <a:cubicBezTo>
                      <a:pt x="11461" y="8056"/>
                      <a:pt x="11493" y="8120"/>
                      <a:pt x="11557" y="8184"/>
                    </a:cubicBezTo>
                    <a:cubicBezTo>
                      <a:pt x="11557" y="8216"/>
                      <a:pt x="11589" y="8216"/>
                      <a:pt x="11589" y="8247"/>
                    </a:cubicBezTo>
                    <a:cubicBezTo>
                      <a:pt x="11589" y="8247"/>
                      <a:pt x="11557" y="8247"/>
                      <a:pt x="11525" y="8279"/>
                    </a:cubicBezTo>
                    <a:cubicBezTo>
                      <a:pt x="11429" y="8343"/>
                      <a:pt x="11342" y="8375"/>
                      <a:pt x="11254" y="8375"/>
                    </a:cubicBezTo>
                    <a:cubicBezTo>
                      <a:pt x="11167" y="8375"/>
                      <a:pt x="11079" y="8343"/>
                      <a:pt x="10984" y="8279"/>
                    </a:cubicBezTo>
                    <a:cubicBezTo>
                      <a:pt x="10665" y="8088"/>
                      <a:pt x="10315" y="7961"/>
                      <a:pt x="9933" y="7961"/>
                    </a:cubicBezTo>
                    <a:cubicBezTo>
                      <a:pt x="9710" y="7961"/>
                      <a:pt x="9487" y="7993"/>
                      <a:pt x="9265" y="8056"/>
                    </a:cubicBezTo>
                    <a:cubicBezTo>
                      <a:pt x="9042" y="8120"/>
                      <a:pt x="8851" y="8184"/>
                      <a:pt x="8660" y="8216"/>
                    </a:cubicBezTo>
                    <a:cubicBezTo>
                      <a:pt x="8564" y="8247"/>
                      <a:pt x="8501" y="8247"/>
                      <a:pt x="8405" y="8279"/>
                    </a:cubicBezTo>
                    <a:lnTo>
                      <a:pt x="8246" y="8311"/>
                    </a:lnTo>
                    <a:lnTo>
                      <a:pt x="8278" y="8470"/>
                    </a:lnTo>
                    <a:cubicBezTo>
                      <a:pt x="8341" y="8852"/>
                      <a:pt x="8596" y="9107"/>
                      <a:pt x="8914" y="9107"/>
                    </a:cubicBezTo>
                    <a:cubicBezTo>
                      <a:pt x="9042" y="9107"/>
                      <a:pt x="9169" y="9075"/>
                      <a:pt x="9328" y="8980"/>
                    </a:cubicBezTo>
                    <a:cubicBezTo>
                      <a:pt x="9545" y="8856"/>
                      <a:pt x="9753" y="8792"/>
                      <a:pt x="9966" y="8792"/>
                    </a:cubicBezTo>
                    <a:cubicBezTo>
                      <a:pt x="10191" y="8792"/>
                      <a:pt x="10420" y="8864"/>
                      <a:pt x="10665" y="9011"/>
                    </a:cubicBezTo>
                    <a:cubicBezTo>
                      <a:pt x="10840" y="9107"/>
                      <a:pt x="11000" y="9155"/>
                      <a:pt x="11159" y="9155"/>
                    </a:cubicBezTo>
                    <a:cubicBezTo>
                      <a:pt x="11318" y="9155"/>
                      <a:pt x="11477" y="9107"/>
                      <a:pt x="11652" y="9011"/>
                    </a:cubicBezTo>
                    <a:cubicBezTo>
                      <a:pt x="11780" y="8948"/>
                      <a:pt x="11971" y="8916"/>
                      <a:pt x="12162" y="8884"/>
                    </a:cubicBezTo>
                    <a:cubicBezTo>
                      <a:pt x="12183" y="8879"/>
                      <a:pt x="12205" y="8876"/>
                      <a:pt x="12227" y="8876"/>
                    </a:cubicBezTo>
                    <a:cubicBezTo>
                      <a:pt x="12332" y="8876"/>
                      <a:pt x="12433" y="8938"/>
                      <a:pt x="12512" y="9043"/>
                    </a:cubicBezTo>
                    <a:cubicBezTo>
                      <a:pt x="12575" y="9107"/>
                      <a:pt x="12639" y="9171"/>
                      <a:pt x="12671" y="9234"/>
                    </a:cubicBezTo>
                    <a:cubicBezTo>
                      <a:pt x="12735" y="9298"/>
                      <a:pt x="12798" y="9362"/>
                      <a:pt x="12862" y="9425"/>
                    </a:cubicBezTo>
                    <a:cubicBezTo>
                      <a:pt x="13085" y="9712"/>
                      <a:pt x="13085" y="9935"/>
                      <a:pt x="12926" y="10189"/>
                    </a:cubicBezTo>
                    <a:lnTo>
                      <a:pt x="12766" y="10412"/>
                    </a:lnTo>
                    <a:lnTo>
                      <a:pt x="13021" y="10444"/>
                    </a:lnTo>
                    <a:cubicBezTo>
                      <a:pt x="13117" y="10444"/>
                      <a:pt x="13180" y="10476"/>
                      <a:pt x="13276" y="10476"/>
                    </a:cubicBezTo>
                    <a:cubicBezTo>
                      <a:pt x="13435" y="10508"/>
                      <a:pt x="13594" y="10539"/>
                      <a:pt x="13785" y="10539"/>
                    </a:cubicBezTo>
                    <a:cubicBezTo>
                      <a:pt x="14072" y="10508"/>
                      <a:pt x="14390" y="10476"/>
                      <a:pt x="14677" y="10412"/>
                    </a:cubicBezTo>
                    <a:cubicBezTo>
                      <a:pt x="14836" y="10380"/>
                      <a:pt x="14963" y="10348"/>
                      <a:pt x="15122" y="10348"/>
                    </a:cubicBezTo>
                    <a:cubicBezTo>
                      <a:pt x="15186" y="10317"/>
                      <a:pt x="15281" y="10317"/>
                      <a:pt x="15345" y="10317"/>
                    </a:cubicBezTo>
                    <a:cubicBezTo>
                      <a:pt x="15568" y="10285"/>
                      <a:pt x="15823" y="10221"/>
                      <a:pt x="16045" y="10221"/>
                    </a:cubicBezTo>
                    <a:cubicBezTo>
                      <a:pt x="16068" y="10218"/>
                      <a:pt x="16090" y="10216"/>
                      <a:pt x="16112" y="10216"/>
                    </a:cubicBezTo>
                    <a:cubicBezTo>
                      <a:pt x="16300" y="10216"/>
                      <a:pt x="16437" y="10339"/>
                      <a:pt x="16523" y="10539"/>
                    </a:cubicBezTo>
                    <a:cubicBezTo>
                      <a:pt x="16618" y="10699"/>
                      <a:pt x="16587" y="10762"/>
                      <a:pt x="16427" y="10858"/>
                    </a:cubicBezTo>
                    <a:cubicBezTo>
                      <a:pt x="16332" y="10921"/>
                      <a:pt x="16236" y="10985"/>
                      <a:pt x="16109" y="11049"/>
                    </a:cubicBezTo>
                    <a:cubicBezTo>
                      <a:pt x="16077" y="11081"/>
                      <a:pt x="16014" y="11113"/>
                      <a:pt x="15950" y="11144"/>
                    </a:cubicBezTo>
                    <a:lnTo>
                      <a:pt x="15854" y="11208"/>
                    </a:lnTo>
                    <a:lnTo>
                      <a:pt x="15950" y="11526"/>
                    </a:lnTo>
                    <a:lnTo>
                      <a:pt x="16109" y="11463"/>
                    </a:lnTo>
                    <a:cubicBezTo>
                      <a:pt x="16141" y="11463"/>
                      <a:pt x="16205" y="11463"/>
                      <a:pt x="16236" y="11431"/>
                    </a:cubicBezTo>
                    <a:cubicBezTo>
                      <a:pt x="16332" y="11399"/>
                      <a:pt x="16427" y="11367"/>
                      <a:pt x="16523" y="11335"/>
                    </a:cubicBezTo>
                    <a:cubicBezTo>
                      <a:pt x="16650" y="11304"/>
                      <a:pt x="16746" y="11240"/>
                      <a:pt x="16873" y="11208"/>
                    </a:cubicBezTo>
                    <a:cubicBezTo>
                      <a:pt x="16969" y="11144"/>
                      <a:pt x="17064" y="11113"/>
                      <a:pt x="17160" y="11081"/>
                    </a:cubicBezTo>
                    <a:cubicBezTo>
                      <a:pt x="17351" y="11009"/>
                      <a:pt x="17560" y="10973"/>
                      <a:pt x="17760" y="10973"/>
                    </a:cubicBezTo>
                    <a:cubicBezTo>
                      <a:pt x="17826" y="10973"/>
                      <a:pt x="17892" y="10977"/>
                      <a:pt x="17956" y="10985"/>
                    </a:cubicBezTo>
                    <a:cubicBezTo>
                      <a:pt x="18119" y="11016"/>
                      <a:pt x="18282" y="11030"/>
                      <a:pt x="18444" y="11030"/>
                    </a:cubicBezTo>
                    <a:cubicBezTo>
                      <a:pt x="18788" y="11030"/>
                      <a:pt x="19127" y="10966"/>
                      <a:pt x="19452" y="10858"/>
                    </a:cubicBezTo>
                    <a:cubicBezTo>
                      <a:pt x="19551" y="10816"/>
                      <a:pt x="19651" y="10797"/>
                      <a:pt x="19746" y="10797"/>
                    </a:cubicBezTo>
                    <a:cubicBezTo>
                      <a:pt x="20018" y="10797"/>
                      <a:pt x="20257" y="10957"/>
                      <a:pt x="20375" y="11240"/>
                    </a:cubicBezTo>
                    <a:cubicBezTo>
                      <a:pt x="20471" y="11463"/>
                      <a:pt x="20471" y="11686"/>
                      <a:pt x="20343" y="11845"/>
                    </a:cubicBezTo>
                    <a:cubicBezTo>
                      <a:pt x="20244" y="11968"/>
                      <a:pt x="20107" y="12015"/>
                      <a:pt x="19932" y="12015"/>
                    </a:cubicBezTo>
                    <a:cubicBezTo>
                      <a:pt x="19881" y="12015"/>
                      <a:pt x="19827" y="12011"/>
                      <a:pt x="19770" y="12004"/>
                    </a:cubicBezTo>
                    <a:cubicBezTo>
                      <a:pt x="19611" y="11972"/>
                      <a:pt x="19484" y="11940"/>
                      <a:pt x="19324" y="11940"/>
                    </a:cubicBezTo>
                    <a:cubicBezTo>
                      <a:pt x="18751" y="11940"/>
                      <a:pt x="18242" y="12131"/>
                      <a:pt x="17860" y="12322"/>
                    </a:cubicBezTo>
                    <a:cubicBezTo>
                      <a:pt x="17637" y="12418"/>
                      <a:pt x="17414" y="12481"/>
                      <a:pt x="17223" y="12577"/>
                    </a:cubicBezTo>
                    <a:cubicBezTo>
                      <a:pt x="17001" y="12672"/>
                      <a:pt x="16810" y="12736"/>
                      <a:pt x="16618" y="12832"/>
                    </a:cubicBezTo>
                    <a:cubicBezTo>
                      <a:pt x="16523" y="12863"/>
                      <a:pt x="16364" y="12991"/>
                      <a:pt x="16364" y="13150"/>
                    </a:cubicBezTo>
                    <a:cubicBezTo>
                      <a:pt x="16332" y="13245"/>
                      <a:pt x="16364" y="13341"/>
                      <a:pt x="16427" y="13405"/>
                    </a:cubicBezTo>
                    <a:cubicBezTo>
                      <a:pt x="16491" y="13468"/>
                      <a:pt x="16618" y="13500"/>
                      <a:pt x="16746" y="13500"/>
                    </a:cubicBezTo>
                    <a:cubicBezTo>
                      <a:pt x="17255" y="13500"/>
                      <a:pt x="17669" y="13436"/>
                      <a:pt x="18051" y="13277"/>
                    </a:cubicBezTo>
                    <a:cubicBezTo>
                      <a:pt x="18847" y="12959"/>
                      <a:pt x="19675" y="12609"/>
                      <a:pt x="20534" y="12290"/>
                    </a:cubicBezTo>
                    <a:cubicBezTo>
                      <a:pt x="20662" y="12227"/>
                      <a:pt x="20821" y="12195"/>
                      <a:pt x="20948" y="12195"/>
                    </a:cubicBezTo>
                    <a:cubicBezTo>
                      <a:pt x="21298" y="12195"/>
                      <a:pt x="21553" y="12418"/>
                      <a:pt x="21712" y="12768"/>
                    </a:cubicBezTo>
                    <a:cubicBezTo>
                      <a:pt x="21776" y="12927"/>
                      <a:pt x="21808" y="13118"/>
                      <a:pt x="21808" y="13277"/>
                    </a:cubicBezTo>
                    <a:cubicBezTo>
                      <a:pt x="21808" y="13405"/>
                      <a:pt x="21808" y="13468"/>
                      <a:pt x="21648" y="13468"/>
                    </a:cubicBezTo>
                    <a:cubicBezTo>
                      <a:pt x="21426" y="13500"/>
                      <a:pt x="21171" y="13532"/>
                      <a:pt x="20884" y="13532"/>
                    </a:cubicBezTo>
                    <a:cubicBezTo>
                      <a:pt x="20216" y="13564"/>
                      <a:pt x="19738" y="13882"/>
                      <a:pt x="19388" y="14169"/>
                    </a:cubicBezTo>
                    <a:cubicBezTo>
                      <a:pt x="19261" y="14264"/>
                      <a:pt x="19293" y="14423"/>
                      <a:pt x="19324" y="14519"/>
                    </a:cubicBezTo>
                    <a:cubicBezTo>
                      <a:pt x="19356" y="14614"/>
                      <a:pt x="19388" y="14742"/>
                      <a:pt x="19420" y="14837"/>
                    </a:cubicBezTo>
                    <a:cubicBezTo>
                      <a:pt x="19484" y="14933"/>
                      <a:pt x="19515" y="15028"/>
                      <a:pt x="19547" y="15156"/>
                    </a:cubicBezTo>
                    <a:cubicBezTo>
                      <a:pt x="19611" y="15410"/>
                      <a:pt x="19802" y="15442"/>
                      <a:pt x="19897" y="15442"/>
                    </a:cubicBezTo>
                    <a:cubicBezTo>
                      <a:pt x="19929" y="15442"/>
                      <a:pt x="19993" y="15410"/>
                      <a:pt x="20025" y="15410"/>
                    </a:cubicBezTo>
                    <a:cubicBezTo>
                      <a:pt x="20120" y="15378"/>
                      <a:pt x="20184" y="15347"/>
                      <a:pt x="20248" y="15315"/>
                    </a:cubicBezTo>
                    <a:cubicBezTo>
                      <a:pt x="20311" y="15283"/>
                      <a:pt x="20407" y="15251"/>
                      <a:pt x="20471" y="15251"/>
                    </a:cubicBezTo>
                    <a:lnTo>
                      <a:pt x="20630" y="15187"/>
                    </a:lnTo>
                    <a:cubicBezTo>
                      <a:pt x="21203" y="15028"/>
                      <a:pt x="21839" y="14837"/>
                      <a:pt x="22444" y="14678"/>
                    </a:cubicBezTo>
                    <a:cubicBezTo>
                      <a:pt x="22508" y="14646"/>
                      <a:pt x="22603" y="14646"/>
                      <a:pt x="22731" y="14646"/>
                    </a:cubicBezTo>
                    <a:lnTo>
                      <a:pt x="22954" y="14646"/>
                    </a:lnTo>
                    <a:cubicBezTo>
                      <a:pt x="23272" y="14646"/>
                      <a:pt x="23495" y="14774"/>
                      <a:pt x="23654" y="15028"/>
                    </a:cubicBezTo>
                    <a:cubicBezTo>
                      <a:pt x="23781" y="15219"/>
                      <a:pt x="23909" y="15442"/>
                      <a:pt x="24004" y="15665"/>
                    </a:cubicBezTo>
                    <a:cubicBezTo>
                      <a:pt x="24004" y="15729"/>
                      <a:pt x="24004" y="15824"/>
                      <a:pt x="23941" y="16015"/>
                    </a:cubicBezTo>
                    <a:cubicBezTo>
                      <a:pt x="23941" y="16047"/>
                      <a:pt x="23909" y="16079"/>
                      <a:pt x="23845" y="16079"/>
                    </a:cubicBezTo>
                    <a:lnTo>
                      <a:pt x="23781" y="16079"/>
                    </a:lnTo>
                    <a:lnTo>
                      <a:pt x="23590" y="16015"/>
                    </a:lnTo>
                    <a:cubicBezTo>
                      <a:pt x="23367" y="15983"/>
                      <a:pt x="23113" y="15920"/>
                      <a:pt x="22890" y="15888"/>
                    </a:cubicBezTo>
                    <a:cubicBezTo>
                      <a:pt x="22667" y="15888"/>
                      <a:pt x="22476" y="15920"/>
                      <a:pt x="22285" y="15983"/>
                    </a:cubicBezTo>
                    <a:lnTo>
                      <a:pt x="22253" y="15983"/>
                    </a:lnTo>
                    <a:cubicBezTo>
                      <a:pt x="22126" y="16015"/>
                      <a:pt x="22094" y="16079"/>
                      <a:pt x="22062" y="16142"/>
                    </a:cubicBezTo>
                    <a:cubicBezTo>
                      <a:pt x="22030" y="16206"/>
                      <a:pt x="22030" y="16302"/>
                      <a:pt x="22126" y="16429"/>
                    </a:cubicBezTo>
                    <a:cubicBezTo>
                      <a:pt x="22285" y="16652"/>
                      <a:pt x="22317" y="16875"/>
                      <a:pt x="22253" y="17129"/>
                    </a:cubicBezTo>
                    <a:cubicBezTo>
                      <a:pt x="22190" y="17384"/>
                      <a:pt x="22285" y="17575"/>
                      <a:pt x="22508" y="17702"/>
                    </a:cubicBezTo>
                    <a:cubicBezTo>
                      <a:pt x="23049" y="17925"/>
                      <a:pt x="23431" y="18084"/>
                      <a:pt x="23781" y="18275"/>
                    </a:cubicBezTo>
                    <a:cubicBezTo>
                      <a:pt x="24124" y="18437"/>
                      <a:pt x="24454" y="18521"/>
                      <a:pt x="24771" y="18521"/>
                    </a:cubicBezTo>
                    <a:cubicBezTo>
                      <a:pt x="24955" y="18521"/>
                      <a:pt x="25134" y="18493"/>
                      <a:pt x="25309" y="18435"/>
                    </a:cubicBezTo>
                    <a:lnTo>
                      <a:pt x="25341" y="18435"/>
                    </a:lnTo>
                    <a:cubicBezTo>
                      <a:pt x="25755" y="18466"/>
                      <a:pt x="26137" y="18912"/>
                      <a:pt x="26137" y="19294"/>
                    </a:cubicBezTo>
                    <a:cubicBezTo>
                      <a:pt x="26105" y="19644"/>
                      <a:pt x="25882" y="19867"/>
                      <a:pt x="25469" y="19899"/>
                    </a:cubicBezTo>
                    <a:cubicBezTo>
                      <a:pt x="25309" y="19931"/>
                      <a:pt x="25150" y="20026"/>
                      <a:pt x="25023" y="20154"/>
                    </a:cubicBezTo>
                    <a:cubicBezTo>
                      <a:pt x="24927" y="20281"/>
                      <a:pt x="24864" y="20440"/>
                      <a:pt x="24864" y="20567"/>
                    </a:cubicBezTo>
                    <a:cubicBezTo>
                      <a:pt x="24896" y="20663"/>
                      <a:pt x="24927" y="20758"/>
                      <a:pt x="25055" y="20854"/>
                    </a:cubicBezTo>
                    <a:cubicBezTo>
                      <a:pt x="25182" y="20949"/>
                      <a:pt x="25341" y="21077"/>
                      <a:pt x="25469" y="21204"/>
                    </a:cubicBezTo>
                    <a:cubicBezTo>
                      <a:pt x="25691" y="21395"/>
                      <a:pt x="25914" y="21618"/>
                      <a:pt x="26137" y="21809"/>
                    </a:cubicBezTo>
                    <a:cubicBezTo>
                      <a:pt x="26455" y="22096"/>
                      <a:pt x="26837" y="22382"/>
                      <a:pt x="27347" y="22509"/>
                    </a:cubicBezTo>
                    <a:cubicBezTo>
                      <a:pt x="27474" y="22541"/>
                      <a:pt x="27602" y="22669"/>
                      <a:pt x="27697" y="22860"/>
                    </a:cubicBezTo>
                    <a:cubicBezTo>
                      <a:pt x="27793" y="23019"/>
                      <a:pt x="27856" y="23178"/>
                      <a:pt x="27824" y="23273"/>
                    </a:cubicBezTo>
                    <a:cubicBezTo>
                      <a:pt x="27793" y="23337"/>
                      <a:pt x="27729" y="23433"/>
                      <a:pt x="27633" y="23496"/>
                    </a:cubicBezTo>
                    <a:cubicBezTo>
                      <a:pt x="27442" y="23624"/>
                      <a:pt x="27315" y="23815"/>
                      <a:pt x="27315" y="24069"/>
                    </a:cubicBezTo>
                    <a:cubicBezTo>
                      <a:pt x="27315" y="24419"/>
                      <a:pt x="27347" y="24929"/>
                      <a:pt x="27761" y="25343"/>
                    </a:cubicBezTo>
                    <a:cubicBezTo>
                      <a:pt x="28461" y="26139"/>
                      <a:pt x="28970" y="26934"/>
                      <a:pt x="29225" y="27794"/>
                    </a:cubicBezTo>
                    <a:cubicBezTo>
                      <a:pt x="29289" y="27921"/>
                      <a:pt x="29289" y="28017"/>
                      <a:pt x="29321" y="28112"/>
                    </a:cubicBezTo>
                    <a:cubicBezTo>
                      <a:pt x="29321" y="28240"/>
                      <a:pt x="29289" y="28335"/>
                      <a:pt x="29257" y="28399"/>
                    </a:cubicBezTo>
                    <a:cubicBezTo>
                      <a:pt x="29193" y="28462"/>
                      <a:pt x="29098" y="28494"/>
                      <a:pt x="28939" y="28494"/>
                    </a:cubicBezTo>
                    <a:lnTo>
                      <a:pt x="28843" y="28494"/>
                    </a:lnTo>
                    <a:cubicBezTo>
                      <a:pt x="28779" y="28494"/>
                      <a:pt x="28716" y="28494"/>
                      <a:pt x="28620" y="28526"/>
                    </a:cubicBezTo>
                    <a:cubicBezTo>
                      <a:pt x="28525" y="28526"/>
                      <a:pt x="28429" y="28590"/>
                      <a:pt x="28302" y="28622"/>
                    </a:cubicBezTo>
                    <a:cubicBezTo>
                      <a:pt x="28238" y="28622"/>
                      <a:pt x="28206" y="28653"/>
                      <a:pt x="28143" y="28653"/>
                    </a:cubicBezTo>
                    <a:lnTo>
                      <a:pt x="27920" y="28749"/>
                    </a:lnTo>
                    <a:lnTo>
                      <a:pt x="28047" y="28908"/>
                    </a:lnTo>
                    <a:cubicBezTo>
                      <a:pt x="28143" y="29067"/>
                      <a:pt x="28270" y="29195"/>
                      <a:pt x="28366" y="29354"/>
                    </a:cubicBezTo>
                    <a:cubicBezTo>
                      <a:pt x="28588" y="29640"/>
                      <a:pt x="28779" y="29927"/>
                      <a:pt x="28970" y="30213"/>
                    </a:cubicBezTo>
                    <a:lnTo>
                      <a:pt x="29130" y="30404"/>
                    </a:lnTo>
                    <a:cubicBezTo>
                      <a:pt x="29384" y="30818"/>
                      <a:pt x="29671" y="31232"/>
                      <a:pt x="29862" y="31678"/>
                    </a:cubicBezTo>
                    <a:cubicBezTo>
                      <a:pt x="30116" y="32251"/>
                      <a:pt x="30180" y="32919"/>
                      <a:pt x="30085" y="33652"/>
                    </a:cubicBezTo>
                    <a:cubicBezTo>
                      <a:pt x="30053" y="33938"/>
                      <a:pt x="29989" y="33970"/>
                      <a:pt x="29798" y="33970"/>
                    </a:cubicBezTo>
                    <a:lnTo>
                      <a:pt x="29607" y="33970"/>
                    </a:lnTo>
                    <a:lnTo>
                      <a:pt x="29066" y="33874"/>
                    </a:lnTo>
                    <a:lnTo>
                      <a:pt x="29193" y="34129"/>
                    </a:lnTo>
                    <a:cubicBezTo>
                      <a:pt x="29225" y="34193"/>
                      <a:pt x="29225" y="34225"/>
                      <a:pt x="29225" y="34256"/>
                    </a:cubicBezTo>
                    <a:cubicBezTo>
                      <a:pt x="29257" y="34320"/>
                      <a:pt x="29289" y="34384"/>
                      <a:pt x="29321" y="34447"/>
                    </a:cubicBezTo>
                    <a:cubicBezTo>
                      <a:pt x="29512" y="34798"/>
                      <a:pt x="29671" y="35116"/>
                      <a:pt x="29862" y="35466"/>
                    </a:cubicBezTo>
                    <a:lnTo>
                      <a:pt x="30148" y="35975"/>
                    </a:lnTo>
                    <a:cubicBezTo>
                      <a:pt x="30499" y="36676"/>
                      <a:pt x="30562" y="37408"/>
                      <a:pt x="30594" y="38045"/>
                    </a:cubicBezTo>
                    <a:cubicBezTo>
                      <a:pt x="30594" y="38268"/>
                      <a:pt x="30562" y="38459"/>
                      <a:pt x="30530" y="38681"/>
                    </a:cubicBezTo>
                    <a:lnTo>
                      <a:pt x="30499" y="38872"/>
                    </a:lnTo>
                    <a:cubicBezTo>
                      <a:pt x="30499" y="38936"/>
                      <a:pt x="30467" y="39000"/>
                      <a:pt x="30435" y="39063"/>
                    </a:cubicBezTo>
                    <a:cubicBezTo>
                      <a:pt x="30339" y="39254"/>
                      <a:pt x="30180" y="39350"/>
                      <a:pt x="30021" y="39350"/>
                    </a:cubicBezTo>
                    <a:cubicBezTo>
                      <a:pt x="29894" y="39350"/>
                      <a:pt x="29798" y="39318"/>
                      <a:pt x="29703" y="39223"/>
                    </a:cubicBezTo>
                    <a:cubicBezTo>
                      <a:pt x="29575" y="39127"/>
                      <a:pt x="29480" y="39000"/>
                      <a:pt x="29384" y="38872"/>
                    </a:cubicBezTo>
                    <a:cubicBezTo>
                      <a:pt x="29352" y="38841"/>
                      <a:pt x="29289" y="38777"/>
                      <a:pt x="29257" y="38713"/>
                    </a:cubicBezTo>
                    <a:cubicBezTo>
                      <a:pt x="29257" y="38713"/>
                      <a:pt x="29257" y="38713"/>
                      <a:pt x="29225" y="38681"/>
                    </a:cubicBezTo>
                    <a:cubicBezTo>
                      <a:pt x="29193" y="38650"/>
                      <a:pt x="29161" y="38586"/>
                      <a:pt x="29098" y="38554"/>
                    </a:cubicBezTo>
                    <a:lnTo>
                      <a:pt x="28748" y="38331"/>
                    </a:lnTo>
                    <a:lnTo>
                      <a:pt x="28843" y="38745"/>
                    </a:lnTo>
                    <a:cubicBezTo>
                      <a:pt x="28875" y="38777"/>
                      <a:pt x="28875" y="38809"/>
                      <a:pt x="28875" y="38841"/>
                    </a:cubicBezTo>
                    <a:cubicBezTo>
                      <a:pt x="28907" y="38904"/>
                      <a:pt x="28907" y="38968"/>
                      <a:pt x="28939" y="39032"/>
                    </a:cubicBezTo>
                    <a:cubicBezTo>
                      <a:pt x="29193" y="39637"/>
                      <a:pt x="29384" y="40146"/>
                      <a:pt x="29639" y="40687"/>
                    </a:cubicBezTo>
                    <a:cubicBezTo>
                      <a:pt x="29925" y="41387"/>
                      <a:pt x="30021" y="42024"/>
                      <a:pt x="29989" y="42629"/>
                    </a:cubicBezTo>
                    <a:cubicBezTo>
                      <a:pt x="29989" y="42915"/>
                      <a:pt x="29957" y="43138"/>
                      <a:pt x="29798" y="43329"/>
                    </a:cubicBezTo>
                    <a:cubicBezTo>
                      <a:pt x="29692" y="43454"/>
                      <a:pt x="29595" y="43518"/>
                      <a:pt x="29486" y="43518"/>
                    </a:cubicBezTo>
                    <a:cubicBezTo>
                      <a:pt x="29400" y="43518"/>
                      <a:pt x="29306" y="43478"/>
                      <a:pt x="29193" y="43393"/>
                    </a:cubicBezTo>
                    <a:lnTo>
                      <a:pt x="29098" y="43329"/>
                    </a:lnTo>
                    <a:cubicBezTo>
                      <a:pt x="29002" y="43266"/>
                      <a:pt x="28907" y="43170"/>
                      <a:pt x="28779" y="43106"/>
                    </a:cubicBezTo>
                    <a:cubicBezTo>
                      <a:pt x="28676" y="43037"/>
                      <a:pt x="28576" y="43006"/>
                      <a:pt x="28485" y="43006"/>
                    </a:cubicBezTo>
                    <a:cubicBezTo>
                      <a:pt x="28325" y="43006"/>
                      <a:pt x="28192" y="43103"/>
                      <a:pt x="28111" y="43266"/>
                    </a:cubicBezTo>
                    <a:cubicBezTo>
                      <a:pt x="28047" y="43457"/>
                      <a:pt x="28015" y="43680"/>
                      <a:pt x="28079" y="43871"/>
                    </a:cubicBezTo>
                    <a:cubicBezTo>
                      <a:pt x="28175" y="44253"/>
                      <a:pt x="28302" y="44730"/>
                      <a:pt x="28461" y="45208"/>
                    </a:cubicBezTo>
                    <a:cubicBezTo>
                      <a:pt x="28779" y="46003"/>
                      <a:pt x="28779" y="46736"/>
                      <a:pt x="28493" y="47468"/>
                    </a:cubicBezTo>
                    <a:cubicBezTo>
                      <a:pt x="28461" y="47563"/>
                      <a:pt x="28429" y="47659"/>
                      <a:pt x="28366" y="47723"/>
                    </a:cubicBezTo>
                    <a:cubicBezTo>
                      <a:pt x="28295" y="47828"/>
                      <a:pt x="28225" y="47875"/>
                      <a:pt x="28150" y="47875"/>
                    </a:cubicBezTo>
                    <a:cubicBezTo>
                      <a:pt x="28088" y="47875"/>
                      <a:pt x="28023" y="47843"/>
                      <a:pt x="27952" y="47786"/>
                    </a:cubicBezTo>
                    <a:cubicBezTo>
                      <a:pt x="27920" y="47754"/>
                      <a:pt x="27888" y="47723"/>
                      <a:pt x="27856" y="47723"/>
                    </a:cubicBezTo>
                    <a:cubicBezTo>
                      <a:pt x="27824" y="47659"/>
                      <a:pt x="27761" y="47627"/>
                      <a:pt x="27697" y="47563"/>
                    </a:cubicBezTo>
                    <a:cubicBezTo>
                      <a:pt x="27633" y="47532"/>
                      <a:pt x="27570" y="47500"/>
                      <a:pt x="27506" y="47500"/>
                    </a:cubicBezTo>
                    <a:cubicBezTo>
                      <a:pt x="27474" y="47468"/>
                      <a:pt x="27474" y="47468"/>
                      <a:pt x="27442" y="47468"/>
                    </a:cubicBezTo>
                    <a:lnTo>
                      <a:pt x="27283" y="47404"/>
                    </a:lnTo>
                    <a:lnTo>
                      <a:pt x="27220" y="47563"/>
                    </a:lnTo>
                    <a:cubicBezTo>
                      <a:pt x="27220" y="47563"/>
                      <a:pt x="27220" y="47595"/>
                      <a:pt x="27220" y="47627"/>
                    </a:cubicBezTo>
                    <a:cubicBezTo>
                      <a:pt x="27188" y="47659"/>
                      <a:pt x="27124" y="47754"/>
                      <a:pt x="27124" y="47818"/>
                    </a:cubicBezTo>
                    <a:cubicBezTo>
                      <a:pt x="27124" y="47945"/>
                      <a:pt x="27124" y="48073"/>
                      <a:pt x="27156" y="48200"/>
                    </a:cubicBezTo>
                    <a:lnTo>
                      <a:pt x="27156" y="48264"/>
                    </a:lnTo>
                    <a:cubicBezTo>
                      <a:pt x="27156" y="48359"/>
                      <a:pt x="27188" y="48423"/>
                      <a:pt x="27188" y="48518"/>
                    </a:cubicBezTo>
                    <a:cubicBezTo>
                      <a:pt x="27188" y="48773"/>
                      <a:pt x="27220" y="49028"/>
                      <a:pt x="27251" y="49282"/>
                    </a:cubicBezTo>
                    <a:cubicBezTo>
                      <a:pt x="27283" y="49473"/>
                      <a:pt x="27347" y="49664"/>
                      <a:pt x="27442" y="49887"/>
                    </a:cubicBezTo>
                    <a:cubicBezTo>
                      <a:pt x="27697" y="50429"/>
                      <a:pt x="27474" y="51256"/>
                      <a:pt x="26965" y="51606"/>
                    </a:cubicBezTo>
                    <a:cubicBezTo>
                      <a:pt x="26872" y="51653"/>
                      <a:pt x="26778" y="51683"/>
                      <a:pt x="26685" y="51683"/>
                    </a:cubicBezTo>
                    <a:cubicBezTo>
                      <a:pt x="26651" y="51683"/>
                      <a:pt x="26617" y="51679"/>
                      <a:pt x="26583" y="51670"/>
                    </a:cubicBezTo>
                    <a:cubicBezTo>
                      <a:pt x="26511" y="51639"/>
                      <a:pt x="26440" y="51625"/>
                      <a:pt x="26371" y="51625"/>
                    </a:cubicBezTo>
                    <a:cubicBezTo>
                      <a:pt x="26224" y="51625"/>
                      <a:pt x="26086" y="51689"/>
                      <a:pt x="25978" y="51797"/>
                    </a:cubicBezTo>
                    <a:cubicBezTo>
                      <a:pt x="25819" y="51925"/>
                      <a:pt x="25787" y="52148"/>
                      <a:pt x="25882" y="52402"/>
                    </a:cubicBezTo>
                    <a:cubicBezTo>
                      <a:pt x="25946" y="52561"/>
                      <a:pt x="26010" y="52752"/>
                      <a:pt x="26105" y="52912"/>
                    </a:cubicBezTo>
                    <a:cubicBezTo>
                      <a:pt x="26169" y="53071"/>
                      <a:pt x="26233" y="53230"/>
                      <a:pt x="26296" y="53389"/>
                    </a:cubicBezTo>
                    <a:cubicBezTo>
                      <a:pt x="26519" y="53994"/>
                      <a:pt x="26551" y="54599"/>
                      <a:pt x="26392" y="55172"/>
                    </a:cubicBezTo>
                    <a:cubicBezTo>
                      <a:pt x="26328" y="55299"/>
                      <a:pt x="26264" y="55427"/>
                      <a:pt x="26169" y="55554"/>
                    </a:cubicBezTo>
                    <a:cubicBezTo>
                      <a:pt x="26116" y="55641"/>
                      <a:pt x="26045" y="55690"/>
                      <a:pt x="25964" y="55690"/>
                    </a:cubicBezTo>
                    <a:cubicBezTo>
                      <a:pt x="25899" y="55690"/>
                      <a:pt x="25827" y="55657"/>
                      <a:pt x="25755" y="55586"/>
                    </a:cubicBezTo>
                    <a:cubicBezTo>
                      <a:pt x="25660" y="55458"/>
                      <a:pt x="25564" y="55299"/>
                      <a:pt x="25437" y="55172"/>
                    </a:cubicBezTo>
                    <a:cubicBezTo>
                      <a:pt x="25405" y="55108"/>
                      <a:pt x="25341" y="55045"/>
                      <a:pt x="25309" y="54981"/>
                    </a:cubicBezTo>
                    <a:cubicBezTo>
                      <a:pt x="25246" y="54885"/>
                      <a:pt x="25150" y="54790"/>
                      <a:pt x="25023" y="54790"/>
                    </a:cubicBezTo>
                    <a:cubicBezTo>
                      <a:pt x="24927" y="54790"/>
                      <a:pt x="24800" y="54822"/>
                      <a:pt x="24736" y="55045"/>
                    </a:cubicBezTo>
                    <a:cubicBezTo>
                      <a:pt x="24705" y="55140"/>
                      <a:pt x="24641" y="55395"/>
                      <a:pt x="24736" y="55618"/>
                    </a:cubicBezTo>
                    <a:cubicBezTo>
                      <a:pt x="24832" y="55840"/>
                      <a:pt x="24991" y="56031"/>
                      <a:pt x="25182" y="56222"/>
                    </a:cubicBezTo>
                    <a:cubicBezTo>
                      <a:pt x="25851" y="56827"/>
                      <a:pt x="26010" y="57751"/>
                      <a:pt x="25596" y="58515"/>
                    </a:cubicBezTo>
                    <a:cubicBezTo>
                      <a:pt x="25437" y="58833"/>
                      <a:pt x="25309" y="58865"/>
                      <a:pt x="25182" y="58865"/>
                    </a:cubicBezTo>
                    <a:cubicBezTo>
                      <a:pt x="25118" y="58865"/>
                      <a:pt x="24991" y="58833"/>
                      <a:pt x="24832" y="58769"/>
                    </a:cubicBezTo>
                    <a:cubicBezTo>
                      <a:pt x="24705" y="58706"/>
                      <a:pt x="24609" y="58674"/>
                      <a:pt x="24514" y="58674"/>
                    </a:cubicBezTo>
                    <a:cubicBezTo>
                      <a:pt x="24323" y="58674"/>
                      <a:pt x="24259" y="58801"/>
                      <a:pt x="24132" y="58992"/>
                    </a:cubicBezTo>
                    <a:cubicBezTo>
                      <a:pt x="24132" y="59024"/>
                      <a:pt x="24100" y="59024"/>
                      <a:pt x="24100" y="59056"/>
                    </a:cubicBezTo>
                    <a:cubicBezTo>
                      <a:pt x="24036" y="59151"/>
                      <a:pt x="23972" y="59215"/>
                      <a:pt x="23972" y="59310"/>
                    </a:cubicBezTo>
                    <a:cubicBezTo>
                      <a:pt x="23941" y="59438"/>
                      <a:pt x="23941" y="59629"/>
                      <a:pt x="24036" y="59756"/>
                    </a:cubicBezTo>
                    <a:cubicBezTo>
                      <a:pt x="24100" y="59852"/>
                      <a:pt x="24227" y="59852"/>
                      <a:pt x="24323" y="59852"/>
                    </a:cubicBezTo>
                    <a:cubicBezTo>
                      <a:pt x="24354" y="59852"/>
                      <a:pt x="24418" y="59852"/>
                      <a:pt x="24514" y="59820"/>
                    </a:cubicBezTo>
                    <a:cubicBezTo>
                      <a:pt x="24577" y="59788"/>
                      <a:pt x="24673" y="59788"/>
                      <a:pt x="24736" y="59788"/>
                    </a:cubicBezTo>
                    <a:cubicBezTo>
                      <a:pt x="25023" y="59788"/>
                      <a:pt x="25150" y="60043"/>
                      <a:pt x="25182" y="60138"/>
                    </a:cubicBezTo>
                    <a:cubicBezTo>
                      <a:pt x="25373" y="60838"/>
                      <a:pt x="25341" y="61539"/>
                      <a:pt x="24991" y="62239"/>
                    </a:cubicBezTo>
                    <a:cubicBezTo>
                      <a:pt x="24896" y="62462"/>
                      <a:pt x="24736" y="62685"/>
                      <a:pt x="24545" y="62971"/>
                    </a:cubicBezTo>
                    <a:cubicBezTo>
                      <a:pt x="24418" y="63099"/>
                      <a:pt x="24354" y="63131"/>
                      <a:pt x="24323" y="63131"/>
                    </a:cubicBezTo>
                    <a:cubicBezTo>
                      <a:pt x="24323" y="63131"/>
                      <a:pt x="24259" y="63099"/>
                      <a:pt x="24132" y="62940"/>
                    </a:cubicBezTo>
                    <a:cubicBezTo>
                      <a:pt x="24100" y="62908"/>
                      <a:pt x="24100" y="62876"/>
                      <a:pt x="24068" y="62844"/>
                    </a:cubicBezTo>
                    <a:cubicBezTo>
                      <a:pt x="24004" y="62780"/>
                      <a:pt x="23941" y="62685"/>
                      <a:pt x="23845" y="62589"/>
                    </a:cubicBezTo>
                    <a:cubicBezTo>
                      <a:pt x="23750" y="62494"/>
                      <a:pt x="23654" y="62430"/>
                      <a:pt x="23590" y="62430"/>
                    </a:cubicBezTo>
                    <a:cubicBezTo>
                      <a:pt x="23495" y="62430"/>
                      <a:pt x="23367" y="62462"/>
                      <a:pt x="23272" y="62685"/>
                    </a:cubicBezTo>
                    <a:cubicBezTo>
                      <a:pt x="23240" y="62844"/>
                      <a:pt x="23208" y="63003"/>
                      <a:pt x="23208" y="63162"/>
                    </a:cubicBezTo>
                    <a:cubicBezTo>
                      <a:pt x="23208" y="63417"/>
                      <a:pt x="23399" y="63608"/>
                      <a:pt x="23654" y="63640"/>
                    </a:cubicBezTo>
                    <a:lnTo>
                      <a:pt x="24450" y="63640"/>
                    </a:lnTo>
                    <a:cubicBezTo>
                      <a:pt x="24609" y="63640"/>
                      <a:pt x="24641" y="63672"/>
                      <a:pt x="24673" y="63831"/>
                    </a:cubicBezTo>
                    <a:cubicBezTo>
                      <a:pt x="24673" y="64117"/>
                      <a:pt x="24673" y="64372"/>
                      <a:pt x="24641" y="64627"/>
                    </a:cubicBezTo>
                    <a:cubicBezTo>
                      <a:pt x="24577" y="65136"/>
                      <a:pt x="24418" y="65646"/>
                      <a:pt x="24163" y="66155"/>
                    </a:cubicBezTo>
                    <a:cubicBezTo>
                      <a:pt x="24100" y="66250"/>
                      <a:pt x="24004" y="66378"/>
                      <a:pt x="23909" y="66505"/>
                    </a:cubicBezTo>
                    <a:cubicBezTo>
                      <a:pt x="23845" y="66569"/>
                      <a:pt x="23813" y="66632"/>
                      <a:pt x="23750" y="66696"/>
                    </a:cubicBezTo>
                    <a:lnTo>
                      <a:pt x="23718" y="66728"/>
                    </a:lnTo>
                    <a:lnTo>
                      <a:pt x="23654" y="66632"/>
                    </a:lnTo>
                    <a:cubicBezTo>
                      <a:pt x="23622" y="66601"/>
                      <a:pt x="23559" y="66537"/>
                      <a:pt x="23527" y="66505"/>
                    </a:cubicBezTo>
                    <a:cubicBezTo>
                      <a:pt x="23399" y="66346"/>
                      <a:pt x="23304" y="66250"/>
                      <a:pt x="23176" y="66123"/>
                    </a:cubicBezTo>
                    <a:cubicBezTo>
                      <a:pt x="23113" y="66028"/>
                      <a:pt x="22985" y="65964"/>
                      <a:pt x="22858" y="65964"/>
                    </a:cubicBezTo>
                    <a:lnTo>
                      <a:pt x="22826" y="65964"/>
                    </a:lnTo>
                    <a:cubicBezTo>
                      <a:pt x="22667" y="65996"/>
                      <a:pt x="22572" y="66187"/>
                      <a:pt x="22572" y="66314"/>
                    </a:cubicBezTo>
                    <a:cubicBezTo>
                      <a:pt x="22572" y="66410"/>
                      <a:pt x="22572" y="66601"/>
                      <a:pt x="22731" y="66696"/>
                    </a:cubicBezTo>
                    <a:cubicBezTo>
                      <a:pt x="22980" y="66835"/>
                      <a:pt x="23206" y="66925"/>
                      <a:pt x="23449" y="66925"/>
                    </a:cubicBezTo>
                    <a:cubicBezTo>
                      <a:pt x="23485" y="66925"/>
                      <a:pt x="23521" y="66923"/>
                      <a:pt x="23559" y="66919"/>
                    </a:cubicBezTo>
                    <a:lnTo>
                      <a:pt x="23781" y="66887"/>
                    </a:lnTo>
                    <a:lnTo>
                      <a:pt x="23781" y="66919"/>
                    </a:lnTo>
                    <a:cubicBezTo>
                      <a:pt x="23972" y="67078"/>
                      <a:pt x="24004" y="67333"/>
                      <a:pt x="24004" y="67683"/>
                    </a:cubicBezTo>
                    <a:cubicBezTo>
                      <a:pt x="24004" y="68256"/>
                      <a:pt x="23877" y="68797"/>
                      <a:pt x="23654" y="69370"/>
                    </a:cubicBezTo>
                    <a:cubicBezTo>
                      <a:pt x="23590" y="69498"/>
                      <a:pt x="23495" y="69657"/>
                      <a:pt x="23336" y="69784"/>
                    </a:cubicBezTo>
                    <a:cubicBezTo>
                      <a:pt x="23234" y="69907"/>
                      <a:pt x="23105" y="69964"/>
                      <a:pt x="22951" y="69964"/>
                    </a:cubicBezTo>
                    <a:cubicBezTo>
                      <a:pt x="22865" y="69964"/>
                      <a:pt x="22770" y="69946"/>
                      <a:pt x="22667" y="69911"/>
                    </a:cubicBezTo>
                    <a:lnTo>
                      <a:pt x="22635" y="69880"/>
                    </a:lnTo>
                    <a:cubicBezTo>
                      <a:pt x="22540" y="69848"/>
                      <a:pt x="22412" y="69784"/>
                      <a:pt x="22285" y="69752"/>
                    </a:cubicBezTo>
                    <a:cubicBezTo>
                      <a:pt x="22241" y="69741"/>
                      <a:pt x="22199" y="69736"/>
                      <a:pt x="22157" y="69736"/>
                    </a:cubicBezTo>
                    <a:cubicBezTo>
                      <a:pt x="21959" y="69736"/>
                      <a:pt x="21797" y="69860"/>
                      <a:pt x="21744" y="70071"/>
                    </a:cubicBezTo>
                    <a:cubicBezTo>
                      <a:pt x="21712" y="70230"/>
                      <a:pt x="21712" y="70389"/>
                      <a:pt x="21712" y="70580"/>
                    </a:cubicBezTo>
                    <a:cubicBezTo>
                      <a:pt x="21712" y="70791"/>
                      <a:pt x="21843" y="70915"/>
                      <a:pt x="22051" y="70915"/>
                    </a:cubicBezTo>
                    <a:cubicBezTo>
                      <a:pt x="22094" y="70915"/>
                      <a:pt x="22140" y="70909"/>
                      <a:pt x="22190" y="70898"/>
                    </a:cubicBezTo>
                    <a:cubicBezTo>
                      <a:pt x="22221" y="70866"/>
                      <a:pt x="22253" y="70866"/>
                      <a:pt x="22317" y="70835"/>
                    </a:cubicBezTo>
                    <a:cubicBezTo>
                      <a:pt x="22444" y="70803"/>
                      <a:pt x="22540" y="70771"/>
                      <a:pt x="22667" y="70739"/>
                    </a:cubicBezTo>
                    <a:cubicBezTo>
                      <a:pt x="22717" y="70731"/>
                      <a:pt x="22760" y="70725"/>
                      <a:pt x="22799" y="70725"/>
                    </a:cubicBezTo>
                    <a:cubicBezTo>
                      <a:pt x="22908" y="70725"/>
                      <a:pt x="22979" y="70774"/>
                      <a:pt x="23049" y="70962"/>
                    </a:cubicBezTo>
                    <a:cubicBezTo>
                      <a:pt x="23176" y="71312"/>
                      <a:pt x="23145" y="71662"/>
                      <a:pt x="23081" y="72013"/>
                    </a:cubicBezTo>
                    <a:cubicBezTo>
                      <a:pt x="22954" y="72745"/>
                      <a:pt x="22763" y="73286"/>
                      <a:pt x="22412" y="73700"/>
                    </a:cubicBezTo>
                    <a:cubicBezTo>
                      <a:pt x="22317" y="73795"/>
                      <a:pt x="22190" y="73891"/>
                      <a:pt x="22094" y="73986"/>
                    </a:cubicBezTo>
                    <a:cubicBezTo>
                      <a:pt x="22030" y="74034"/>
                      <a:pt x="21959" y="74058"/>
                      <a:pt x="21883" y="74058"/>
                    </a:cubicBezTo>
                    <a:cubicBezTo>
                      <a:pt x="21808" y="74058"/>
                      <a:pt x="21728" y="74034"/>
                      <a:pt x="21648" y="73986"/>
                    </a:cubicBezTo>
                    <a:cubicBezTo>
                      <a:pt x="21521" y="73923"/>
                      <a:pt x="21426" y="73891"/>
                      <a:pt x="21298" y="73891"/>
                    </a:cubicBezTo>
                    <a:cubicBezTo>
                      <a:pt x="21139" y="73891"/>
                      <a:pt x="20916" y="73986"/>
                      <a:pt x="20821" y="74400"/>
                    </a:cubicBezTo>
                    <a:cubicBezTo>
                      <a:pt x="20821" y="74432"/>
                      <a:pt x="20789" y="74591"/>
                      <a:pt x="20884" y="74687"/>
                    </a:cubicBezTo>
                    <a:cubicBezTo>
                      <a:pt x="20932" y="74758"/>
                      <a:pt x="20998" y="74794"/>
                      <a:pt x="21108" y="74794"/>
                    </a:cubicBezTo>
                    <a:cubicBezTo>
                      <a:pt x="21145" y="74794"/>
                      <a:pt x="21187" y="74790"/>
                      <a:pt x="21235" y="74782"/>
                    </a:cubicBezTo>
                    <a:cubicBezTo>
                      <a:pt x="21266" y="74782"/>
                      <a:pt x="21330" y="74782"/>
                      <a:pt x="21362" y="74750"/>
                    </a:cubicBezTo>
                    <a:lnTo>
                      <a:pt x="21489" y="74750"/>
                    </a:lnTo>
                    <a:lnTo>
                      <a:pt x="21553" y="74718"/>
                    </a:lnTo>
                    <a:cubicBezTo>
                      <a:pt x="21680" y="74718"/>
                      <a:pt x="21808" y="74687"/>
                      <a:pt x="21903" y="74687"/>
                    </a:cubicBezTo>
                    <a:cubicBezTo>
                      <a:pt x="22285" y="74718"/>
                      <a:pt x="22349" y="74941"/>
                      <a:pt x="22349" y="75100"/>
                    </a:cubicBezTo>
                    <a:cubicBezTo>
                      <a:pt x="22381" y="75387"/>
                      <a:pt x="22381" y="75610"/>
                      <a:pt x="22317" y="75769"/>
                    </a:cubicBezTo>
                    <a:cubicBezTo>
                      <a:pt x="22190" y="76183"/>
                      <a:pt x="22030" y="76629"/>
                      <a:pt x="21808" y="77106"/>
                    </a:cubicBezTo>
                    <a:cubicBezTo>
                      <a:pt x="21744" y="77233"/>
                      <a:pt x="21617" y="77329"/>
                      <a:pt x="21489" y="77424"/>
                    </a:cubicBezTo>
                    <a:cubicBezTo>
                      <a:pt x="21407" y="77486"/>
                      <a:pt x="21325" y="77521"/>
                      <a:pt x="21251" y="77521"/>
                    </a:cubicBezTo>
                    <a:cubicBezTo>
                      <a:pt x="21211" y="77521"/>
                      <a:pt x="21173" y="77511"/>
                      <a:pt x="21139" y="77488"/>
                    </a:cubicBezTo>
                    <a:cubicBezTo>
                      <a:pt x="21001" y="77396"/>
                      <a:pt x="20864" y="77349"/>
                      <a:pt x="20722" y="77349"/>
                    </a:cubicBezTo>
                    <a:cubicBezTo>
                      <a:pt x="20570" y="77349"/>
                      <a:pt x="20413" y="77404"/>
                      <a:pt x="20248" y="77520"/>
                    </a:cubicBezTo>
                    <a:cubicBezTo>
                      <a:pt x="20152" y="77584"/>
                      <a:pt x="19993" y="77679"/>
                      <a:pt x="19929" y="77838"/>
                    </a:cubicBezTo>
                    <a:cubicBezTo>
                      <a:pt x="19834" y="77966"/>
                      <a:pt x="19834" y="78157"/>
                      <a:pt x="19897" y="78284"/>
                    </a:cubicBezTo>
                    <a:cubicBezTo>
                      <a:pt x="19993" y="78411"/>
                      <a:pt x="20152" y="78411"/>
                      <a:pt x="20248" y="78411"/>
                    </a:cubicBezTo>
                    <a:lnTo>
                      <a:pt x="20343" y="78411"/>
                    </a:lnTo>
                    <a:cubicBezTo>
                      <a:pt x="20439" y="78379"/>
                      <a:pt x="20534" y="78348"/>
                      <a:pt x="20630" y="78316"/>
                    </a:cubicBezTo>
                    <a:cubicBezTo>
                      <a:pt x="20693" y="78284"/>
                      <a:pt x="20789" y="78252"/>
                      <a:pt x="20853" y="78220"/>
                    </a:cubicBezTo>
                    <a:cubicBezTo>
                      <a:pt x="20916" y="78188"/>
                      <a:pt x="20980" y="78188"/>
                      <a:pt x="21012" y="78188"/>
                    </a:cubicBezTo>
                    <a:cubicBezTo>
                      <a:pt x="21075" y="78188"/>
                      <a:pt x="21107" y="78188"/>
                      <a:pt x="21139" y="78220"/>
                    </a:cubicBezTo>
                    <a:cubicBezTo>
                      <a:pt x="21139" y="78252"/>
                      <a:pt x="21171" y="78316"/>
                      <a:pt x="21139" y="78475"/>
                    </a:cubicBezTo>
                    <a:lnTo>
                      <a:pt x="21107" y="78634"/>
                    </a:lnTo>
                    <a:cubicBezTo>
                      <a:pt x="21044" y="78889"/>
                      <a:pt x="20980" y="79175"/>
                      <a:pt x="20980" y="79430"/>
                    </a:cubicBezTo>
                    <a:cubicBezTo>
                      <a:pt x="20980" y="79685"/>
                      <a:pt x="21107" y="79939"/>
                      <a:pt x="21203" y="80067"/>
                    </a:cubicBezTo>
                    <a:cubicBezTo>
                      <a:pt x="21330" y="80258"/>
                      <a:pt x="21362" y="80449"/>
                      <a:pt x="21298" y="80735"/>
                    </a:cubicBezTo>
                    <a:cubicBezTo>
                      <a:pt x="21203" y="81054"/>
                      <a:pt x="21012" y="81340"/>
                      <a:pt x="20725" y="81658"/>
                    </a:cubicBezTo>
                    <a:cubicBezTo>
                      <a:pt x="20566" y="81849"/>
                      <a:pt x="20502" y="82072"/>
                      <a:pt x="20471" y="82359"/>
                    </a:cubicBezTo>
                    <a:cubicBezTo>
                      <a:pt x="20471" y="82486"/>
                      <a:pt x="20407" y="82677"/>
                      <a:pt x="20311" y="82868"/>
                    </a:cubicBezTo>
                    <a:cubicBezTo>
                      <a:pt x="20057" y="83346"/>
                      <a:pt x="19706" y="83760"/>
                      <a:pt x="19229" y="84142"/>
                    </a:cubicBezTo>
                    <a:cubicBezTo>
                      <a:pt x="18911" y="84364"/>
                      <a:pt x="18688" y="84555"/>
                      <a:pt x="18497" y="84778"/>
                    </a:cubicBezTo>
                    <a:cubicBezTo>
                      <a:pt x="17956" y="85383"/>
                      <a:pt x="17223" y="85797"/>
                      <a:pt x="16332" y="86083"/>
                    </a:cubicBezTo>
                    <a:cubicBezTo>
                      <a:pt x="15950" y="86211"/>
                      <a:pt x="15536" y="86338"/>
                      <a:pt x="15186" y="86466"/>
                    </a:cubicBezTo>
                    <a:cubicBezTo>
                      <a:pt x="14677" y="86657"/>
                      <a:pt x="14135" y="86816"/>
                      <a:pt x="13626" y="86975"/>
                    </a:cubicBezTo>
                    <a:cubicBezTo>
                      <a:pt x="13244" y="87070"/>
                      <a:pt x="12798" y="87134"/>
                      <a:pt x="12353" y="87134"/>
                    </a:cubicBezTo>
                    <a:cubicBezTo>
                      <a:pt x="12289" y="87131"/>
                      <a:pt x="12204" y="87129"/>
                      <a:pt x="12102" y="87129"/>
                    </a:cubicBezTo>
                    <a:cubicBezTo>
                      <a:pt x="11237" y="87129"/>
                      <a:pt x="9105" y="87243"/>
                      <a:pt x="7482" y="87357"/>
                    </a:cubicBezTo>
                    <a:lnTo>
                      <a:pt x="7514" y="87230"/>
                    </a:lnTo>
                    <a:lnTo>
                      <a:pt x="7609" y="87230"/>
                    </a:lnTo>
                    <a:cubicBezTo>
                      <a:pt x="8787" y="87102"/>
                      <a:pt x="9997" y="86943"/>
                      <a:pt x="11238" y="86784"/>
                    </a:cubicBezTo>
                    <a:cubicBezTo>
                      <a:pt x="11620" y="86752"/>
                      <a:pt x="11971" y="86657"/>
                      <a:pt x="12289" y="86497"/>
                    </a:cubicBezTo>
                    <a:cubicBezTo>
                      <a:pt x="12830" y="86274"/>
                      <a:pt x="13371" y="86020"/>
                      <a:pt x="13881" y="85797"/>
                    </a:cubicBezTo>
                    <a:cubicBezTo>
                      <a:pt x="14358" y="85574"/>
                      <a:pt x="14836" y="85351"/>
                      <a:pt x="15313" y="85128"/>
                    </a:cubicBezTo>
                    <a:cubicBezTo>
                      <a:pt x="15695" y="84969"/>
                      <a:pt x="15886" y="84587"/>
                      <a:pt x="15854" y="84046"/>
                    </a:cubicBezTo>
                    <a:cubicBezTo>
                      <a:pt x="15823" y="83887"/>
                      <a:pt x="15663" y="83760"/>
                      <a:pt x="15536" y="83696"/>
                    </a:cubicBezTo>
                    <a:cubicBezTo>
                      <a:pt x="15409" y="83600"/>
                      <a:pt x="15250" y="83505"/>
                      <a:pt x="15090" y="83409"/>
                    </a:cubicBezTo>
                    <a:cubicBezTo>
                      <a:pt x="15027" y="83378"/>
                      <a:pt x="14931" y="83314"/>
                      <a:pt x="14836" y="83282"/>
                    </a:cubicBezTo>
                    <a:cubicBezTo>
                      <a:pt x="14836" y="83250"/>
                      <a:pt x="14836" y="83250"/>
                      <a:pt x="14836" y="83250"/>
                    </a:cubicBezTo>
                    <a:cubicBezTo>
                      <a:pt x="14645" y="82868"/>
                      <a:pt x="14295" y="82868"/>
                      <a:pt x="14072" y="82836"/>
                    </a:cubicBezTo>
                    <a:cubicBezTo>
                      <a:pt x="13913" y="82836"/>
                      <a:pt x="13753" y="82773"/>
                      <a:pt x="13562" y="82709"/>
                    </a:cubicBezTo>
                    <a:cubicBezTo>
                      <a:pt x="13467" y="82677"/>
                      <a:pt x="13403" y="82645"/>
                      <a:pt x="13403" y="82582"/>
                    </a:cubicBezTo>
                    <a:cubicBezTo>
                      <a:pt x="13371" y="82550"/>
                      <a:pt x="13403" y="82518"/>
                      <a:pt x="13403" y="82454"/>
                    </a:cubicBezTo>
                    <a:cubicBezTo>
                      <a:pt x="13531" y="82231"/>
                      <a:pt x="13690" y="82009"/>
                      <a:pt x="13849" y="81786"/>
                    </a:cubicBezTo>
                    <a:lnTo>
                      <a:pt x="13913" y="81722"/>
                    </a:lnTo>
                    <a:cubicBezTo>
                      <a:pt x="14008" y="81595"/>
                      <a:pt x="14104" y="81499"/>
                      <a:pt x="14199" y="81404"/>
                    </a:cubicBezTo>
                    <a:cubicBezTo>
                      <a:pt x="14295" y="81276"/>
                      <a:pt x="14390" y="81149"/>
                      <a:pt x="14454" y="81054"/>
                    </a:cubicBezTo>
                    <a:cubicBezTo>
                      <a:pt x="14613" y="80831"/>
                      <a:pt x="14613" y="80608"/>
                      <a:pt x="14390" y="80385"/>
                    </a:cubicBezTo>
                    <a:cubicBezTo>
                      <a:pt x="14358" y="80353"/>
                      <a:pt x="14326" y="80290"/>
                      <a:pt x="14326" y="80226"/>
                    </a:cubicBezTo>
                    <a:cubicBezTo>
                      <a:pt x="14326" y="80194"/>
                      <a:pt x="14390" y="80130"/>
                      <a:pt x="14422" y="80067"/>
                    </a:cubicBezTo>
                    <a:cubicBezTo>
                      <a:pt x="14613" y="79908"/>
                      <a:pt x="14836" y="79748"/>
                      <a:pt x="15059" y="79589"/>
                    </a:cubicBezTo>
                    <a:cubicBezTo>
                      <a:pt x="15122" y="79557"/>
                      <a:pt x="15218" y="79494"/>
                      <a:pt x="15281" y="79430"/>
                    </a:cubicBezTo>
                    <a:cubicBezTo>
                      <a:pt x="15727" y="79112"/>
                      <a:pt x="16205" y="78793"/>
                      <a:pt x="16650" y="78443"/>
                    </a:cubicBezTo>
                    <a:lnTo>
                      <a:pt x="17351" y="77934"/>
                    </a:lnTo>
                    <a:lnTo>
                      <a:pt x="17192" y="77647"/>
                    </a:lnTo>
                    <a:lnTo>
                      <a:pt x="17001" y="77711"/>
                    </a:lnTo>
                    <a:cubicBezTo>
                      <a:pt x="16969" y="77743"/>
                      <a:pt x="16905" y="77743"/>
                      <a:pt x="16873" y="77775"/>
                    </a:cubicBezTo>
                    <a:cubicBezTo>
                      <a:pt x="16714" y="77838"/>
                      <a:pt x="16587" y="77934"/>
                      <a:pt x="16459" y="77997"/>
                    </a:cubicBezTo>
                    <a:cubicBezTo>
                      <a:pt x="16141" y="78157"/>
                      <a:pt x="15854" y="78316"/>
                      <a:pt x="15536" y="78475"/>
                    </a:cubicBezTo>
                    <a:cubicBezTo>
                      <a:pt x="15409" y="78539"/>
                      <a:pt x="15281" y="78570"/>
                      <a:pt x="15154" y="78602"/>
                    </a:cubicBezTo>
                    <a:cubicBezTo>
                      <a:pt x="15059" y="78602"/>
                      <a:pt x="15027" y="78602"/>
                      <a:pt x="14995" y="78570"/>
                    </a:cubicBezTo>
                    <a:cubicBezTo>
                      <a:pt x="14963" y="78539"/>
                      <a:pt x="14963" y="78507"/>
                      <a:pt x="14995" y="78443"/>
                    </a:cubicBezTo>
                    <a:cubicBezTo>
                      <a:pt x="15027" y="78316"/>
                      <a:pt x="15090" y="78220"/>
                      <a:pt x="15122" y="78093"/>
                    </a:cubicBezTo>
                    <a:cubicBezTo>
                      <a:pt x="15154" y="78029"/>
                      <a:pt x="15186" y="77966"/>
                      <a:pt x="15218" y="77902"/>
                    </a:cubicBezTo>
                    <a:cubicBezTo>
                      <a:pt x="15409" y="77456"/>
                      <a:pt x="15409" y="77074"/>
                      <a:pt x="15281" y="76724"/>
                    </a:cubicBezTo>
                    <a:cubicBezTo>
                      <a:pt x="15186" y="76469"/>
                      <a:pt x="15250" y="76247"/>
                      <a:pt x="15536" y="75928"/>
                    </a:cubicBezTo>
                    <a:cubicBezTo>
                      <a:pt x="15854" y="75578"/>
                      <a:pt x="16268" y="75387"/>
                      <a:pt x="16682" y="75164"/>
                    </a:cubicBezTo>
                    <a:lnTo>
                      <a:pt x="16778" y="75132"/>
                    </a:lnTo>
                    <a:cubicBezTo>
                      <a:pt x="17128" y="74973"/>
                      <a:pt x="17478" y="74782"/>
                      <a:pt x="17796" y="74591"/>
                    </a:cubicBezTo>
                    <a:lnTo>
                      <a:pt x="18051" y="74464"/>
                    </a:lnTo>
                    <a:cubicBezTo>
                      <a:pt x="18147" y="74432"/>
                      <a:pt x="18210" y="74368"/>
                      <a:pt x="18242" y="74273"/>
                    </a:cubicBezTo>
                    <a:lnTo>
                      <a:pt x="18401" y="73954"/>
                    </a:lnTo>
                    <a:lnTo>
                      <a:pt x="18401" y="73954"/>
                    </a:lnTo>
                    <a:lnTo>
                      <a:pt x="17987" y="74082"/>
                    </a:lnTo>
                    <a:cubicBezTo>
                      <a:pt x="17924" y="74082"/>
                      <a:pt x="17860" y="74114"/>
                      <a:pt x="17796" y="74114"/>
                    </a:cubicBezTo>
                    <a:cubicBezTo>
                      <a:pt x="17701" y="74145"/>
                      <a:pt x="17574" y="74209"/>
                      <a:pt x="17446" y="74241"/>
                    </a:cubicBezTo>
                    <a:cubicBezTo>
                      <a:pt x="17192" y="74336"/>
                      <a:pt x="16937" y="74432"/>
                      <a:pt x="16682" y="74496"/>
                    </a:cubicBezTo>
                    <a:cubicBezTo>
                      <a:pt x="16523" y="74527"/>
                      <a:pt x="16332" y="74559"/>
                      <a:pt x="16109" y="74559"/>
                    </a:cubicBezTo>
                    <a:lnTo>
                      <a:pt x="16077" y="74559"/>
                    </a:lnTo>
                    <a:cubicBezTo>
                      <a:pt x="15950" y="74559"/>
                      <a:pt x="15886" y="74527"/>
                      <a:pt x="15918" y="74527"/>
                    </a:cubicBezTo>
                    <a:cubicBezTo>
                      <a:pt x="15886" y="74527"/>
                      <a:pt x="15886" y="74496"/>
                      <a:pt x="15950" y="74368"/>
                    </a:cubicBezTo>
                    <a:cubicBezTo>
                      <a:pt x="16014" y="74241"/>
                      <a:pt x="16077" y="74114"/>
                      <a:pt x="16141" y="73986"/>
                    </a:cubicBezTo>
                    <a:cubicBezTo>
                      <a:pt x="16205" y="73827"/>
                      <a:pt x="16300" y="73668"/>
                      <a:pt x="16364" y="73477"/>
                    </a:cubicBezTo>
                    <a:cubicBezTo>
                      <a:pt x="16523" y="73063"/>
                      <a:pt x="16682" y="72617"/>
                      <a:pt x="16841" y="72076"/>
                    </a:cubicBezTo>
                    <a:cubicBezTo>
                      <a:pt x="17032" y="71471"/>
                      <a:pt x="17351" y="71089"/>
                      <a:pt x="17828" y="70835"/>
                    </a:cubicBezTo>
                    <a:cubicBezTo>
                      <a:pt x="17860" y="70835"/>
                      <a:pt x="17860" y="70803"/>
                      <a:pt x="17892" y="70803"/>
                    </a:cubicBezTo>
                    <a:lnTo>
                      <a:pt x="18210" y="70548"/>
                    </a:lnTo>
                    <a:lnTo>
                      <a:pt x="17860" y="70484"/>
                    </a:lnTo>
                    <a:cubicBezTo>
                      <a:pt x="17637" y="70453"/>
                      <a:pt x="17637" y="70421"/>
                      <a:pt x="17605" y="70421"/>
                    </a:cubicBezTo>
                    <a:cubicBezTo>
                      <a:pt x="17605" y="70421"/>
                      <a:pt x="17605" y="70389"/>
                      <a:pt x="17669" y="70198"/>
                    </a:cubicBezTo>
                    <a:cubicBezTo>
                      <a:pt x="17733" y="69975"/>
                      <a:pt x="17828" y="69720"/>
                      <a:pt x="17892" y="69498"/>
                    </a:cubicBezTo>
                    <a:cubicBezTo>
                      <a:pt x="18019" y="69211"/>
                      <a:pt x="18115" y="68893"/>
                      <a:pt x="18210" y="68574"/>
                    </a:cubicBezTo>
                    <a:cubicBezTo>
                      <a:pt x="18306" y="68320"/>
                      <a:pt x="18369" y="68033"/>
                      <a:pt x="18433" y="67778"/>
                    </a:cubicBezTo>
                    <a:cubicBezTo>
                      <a:pt x="18497" y="67524"/>
                      <a:pt x="18560" y="67269"/>
                      <a:pt x="18656" y="67014"/>
                    </a:cubicBezTo>
                    <a:cubicBezTo>
                      <a:pt x="18751" y="66696"/>
                      <a:pt x="18942" y="66505"/>
                      <a:pt x="19229" y="66441"/>
                    </a:cubicBezTo>
                    <a:lnTo>
                      <a:pt x="19324" y="66410"/>
                    </a:lnTo>
                    <a:cubicBezTo>
                      <a:pt x="19484" y="66378"/>
                      <a:pt x="19675" y="66346"/>
                      <a:pt x="19834" y="66282"/>
                    </a:cubicBezTo>
                    <a:cubicBezTo>
                      <a:pt x="20057" y="66219"/>
                      <a:pt x="20280" y="66123"/>
                      <a:pt x="20502" y="66028"/>
                    </a:cubicBezTo>
                    <a:lnTo>
                      <a:pt x="20725" y="65932"/>
                    </a:lnTo>
                    <a:lnTo>
                      <a:pt x="20757" y="65932"/>
                    </a:lnTo>
                    <a:lnTo>
                      <a:pt x="20821" y="66250"/>
                    </a:lnTo>
                    <a:lnTo>
                      <a:pt x="20980" y="66219"/>
                    </a:lnTo>
                    <a:lnTo>
                      <a:pt x="21012" y="66219"/>
                    </a:lnTo>
                    <a:cubicBezTo>
                      <a:pt x="21044" y="66219"/>
                      <a:pt x="21107" y="66219"/>
                      <a:pt x="21171" y="66123"/>
                    </a:cubicBezTo>
                    <a:cubicBezTo>
                      <a:pt x="21203" y="66059"/>
                      <a:pt x="21266" y="65964"/>
                      <a:pt x="21298" y="65900"/>
                    </a:cubicBezTo>
                    <a:cubicBezTo>
                      <a:pt x="21457" y="65677"/>
                      <a:pt x="21585" y="65455"/>
                      <a:pt x="21712" y="65200"/>
                    </a:cubicBezTo>
                    <a:cubicBezTo>
                      <a:pt x="21808" y="65041"/>
                      <a:pt x="21744" y="64818"/>
                      <a:pt x="21712" y="64595"/>
                    </a:cubicBezTo>
                    <a:cubicBezTo>
                      <a:pt x="21680" y="64436"/>
                      <a:pt x="21521" y="64308"/>
                      <a:pt x="21362" y="64308"/>
                    </a:cubicBezTo>
                    <a:cubicBezTo>
                      <a:pt x="21266" y="64308"/>
                      <a:pt x="21139" y="64372"/>
                      <a:pt x="21075" y="64468"/>
                    </a:cubicBezTo>
                    <a:cubicBezTo>
                      <a:pt x="20980" y="64595"/>
                      <a:pt x="20948" y="64722"/>
                      <a:pt x="20916" y="64850"/>
                    </a:cubicBezTo>
                    <a:cubicBezTo>
                      <a:pt x="20884" y="64945"/>
                      <a:pt x="20884" y="65009"/>
                      <a:pt x="20853" y="65104"/>
                    </a:cubicBezTo>
                    <a:cubicBezTo>
                      <a:pt x="20821" y="65200"/>
                      <a:pt x="20821" y="65295"/>
                      <a:pt x="20789" y="65391"/>
                    </a:cubicBezTo>
                    <a:cubicBezTo>
                      <a:pt x="20789" y="65423"/>
                      <a:pt x="20757" y="65423"/>
                      <a:pt x="20757" y="65423"/>
                    </a:cubicBezTo>
                    <a:lnTo>
                      <a:pt x="20725" y="65423"/>
                    </a:lnTo>
                    <a:cubicBezTo>
                      <a:pt x="20536" y="65305"/>
                      <a:pt x="20347" y="65239"/>
                      <a:pt x="20159" y="65239"/>
                    </a:cubicBezTo>
                    <a:cubicBezTo>
                      <a:pt x="20093" y="65239"/>
                      <a:pt x="20027" y="65247"/>
                      <a:pt x="19961" y="65264"/>
                    </a:cubicBezTo>
                    <a:cubicBezTo>
                      <a:pt x="19897" y="65295"/>
                      <a:pt x="19834" y="65295"/>
                      <a:pt x="19770" y="65327"/>
                    </a:cubicBezTo>
                    <a:cubicBezTo>
                      <a:pt x="19675" y="65359"/>
                      <a:pt x="19547" y="65391"/>
                      <a:pt x="19452" y="65391"/>
                    </a:cubicBezTo>
                    <a:cubicBezTo>
                      <a:pt x="19420" y="65423"/>
                      <a:pt x="19356" y="65423"/>
                      <a:pt x="19324" y="65423"/>
                    </a:cubicBezTo>
                    <a:cubicBezTo>
                      <a:pt x="19293" y="65423"/>
                      <a:pt x="19261" y="65391"/>
                      <a:pt x="19261" y="65391"/>
                    </a:cubicBezTo>
                    <a:cubicBezTo>
                      <a:pt x="19261" y="65391"/>
                      <a:pt x="19229" y="65359"/>
                      <a:pt x="19261" y="65264"/>
                    </a:cubicBezTo>
                    <a:cubicBezTo>
                      <a:pt x="19293" y="65136"/>
                      <a:pt x="19324" y="65041"/>
                      <a:pt x="19356" y="64945"/>
                    </a:cubicBezTo>
                    <a:cubicBezTo>
                      <a:pt x="19388" y="64818"/>
                      <a:pt x="19420" y="64722"/>
                      <a:pt x="19452" y="64627"/>
                    </a:cubicBezTo>
                    <a:cubicBezTo>
                      <a:pt x="19515" y="64277"/>
                      <a:pt x="19611" y="63958"/>
                      <a:pt x="19675" y="63640"/>
                    </a:cubicBezTo>
                    <a:cubicBezTo>
                      <a:pt x="19738" y="63322"/>
                      <a:pt x="19802" y="63003"/>
                      <a:pt x="19897" y="62653"/>
                    </a:cubicBezTo>
                    <a:cubicBezTo>
                      <a:pt x="19929" y="62462"/>
                      <a:pt x="19993" y="62271"/>
                      <a:pt x="20089" y="62016"/>
                    </a:cubicBezTo>
                    <a:cubicBezTo>
                      <a:pt x="20089" y="61985"/>
                      <a:pt x="20120" y="61985"/>
                      <a:pt x="20152" y="61985"/>
                    </a:cubicBezTo>
                    <a:lnTo>
                      <a:pt x="20311" y="61985"/>
                    </a:lnTo>
                    <a:cubicBezTo>
                      <a:pt x="20375" y="61985"/>
                      <a:pt x="20439" y="61985"/>
                      <a:pt x="20534" y="61921"/>
                    </a:cubicBezTo>
                    <a:cubicBezTo>
                      <a:pt x="20693" y="61825"/>
                      <a:pt x="20884" y="61794"/>
                      <a:pt x="21107" y="61762"/>
                    </a:cubicBezTo>
                    <a:cubicBezTo>
                      <a:pt x="21235" y="61762"/>
                      <a:pt x="21362" y="61730"/>
                      <a:pt x="21489" y="61698"/>
                    </a:cubicBezTo>
                    <a:cubicBezTo>
                      <a:pt x="21489" y="61698"/>
                      <a:pt x="21553" y="61730"/>
                      <a:pt x="21585" y="61794"/>
                    </a:cubicBezTo>
                    <a:cubicBezTo>
                      <a:pt x="21648" y="61825"/>
                      <a:pt x="21712" y="61889"/>
                      <a:pt x="21744" y="61985"/>
                    </a:cubicBezTo>
                    <a:cubicBezTo>
                      <a:pt x="21776" y="62016"/>
                      <a:pt x="21808" y="62048"/>
                      <a:pt x="21839" y="62080"/>
                    </a:cubicBezTo>
                    <a:lnTo>
                      <a:pt x="21935" y="62207"/>
                    </a:lnTo>
                    <a:lnTo>
                      <a:pt x="22062" y="62080"/>
                    </a:lnTo>
                    <a:cubicBezTo>
                      <a:pt x="22094" y="62048"/>
                      <a:pt x="22126" y="62016"/>
                      <a:pt x="22158" y="61985"/>
                    </a:cubicBezTo>
                    <a:cubicBezTo>
                      <a:pt x="22221" y="61889"/>
                      <a:pt x="22317" y="61825"/>
                      <a:pt x="22349" y="61730"/>
                    </a:cubicBezTo>
                    <a:cubicBezTo>
                      <a:pt x="22572" y="61348"/>
                      <a:pt x="22635" y="60998"/>
                      <a:pt x="22540" y="60647"/>
                    </a:cubicBezTo>
                    <a:lnTo>
                      <a:pt x="22540" y="60616"/>
                    </a:lnTo>
                    <a:cubicBezTo>
                      <a:pt x="22508" y="60552"/>
                      <a:pt x="22508" y="60488"/>
                      <a:pt x="22444" y="60425"/>
                    </a:cubicBezTo>
                    <a:cubicBezTo>
                      <a:pt x="22412" y="60361"/>
                      <a:pt x="22349" y="60265"/>
                      <a:pt x="22221" y="60265"/>
                    </a:cubicBezTo>
                    <a:lnTo>
                      <a:pt x="22190" y="60265"/>
                    </a:lnTo>
                    <a:cubicBezTo>
                      <a:pt x="22062" y="60265"/>
                      <a:pt x="21967" y="60393"/>
                      <a:pt x="21935" y="60456"/>
                    </a:cubicBezTo>
                    <a:cubicBezTo>
                      <a:pt x="21935" y="60488"/>
                      <a:pt x="21903" y="60552"/>
                      <a:pt x="21903" y="60616"/>
                    </a:cubicBezTo>
                    <a:cubicBezTo>
                      <a:pt x="21871" y="60679"/>
                      <a:pt x="21839" y="60775"/>
                      <a:pt x="21808" y="60807"/>
                    </a:cubicBezTo>
                    <a:cubicBezTo>
                      <a:pt x="21744" y="60902"/>
                      <a:pt x="21680" y="60966"/>
                      <a:pt x="21617" y="60998"/>
                    </a:cubicBezTo>
                    <a:cubicBezTo>
                      <a:pt x="21426" y="61077"/>
                      <a:pt x="21227" y="61117"/>
                      <a:pt x="21024" y="61117"/>
                    </a:cubicBezTo>
                    <a:cubicBezTo>
                      <a:pt x="20821" y="61117"/>
                      <a:pt x="20614" y="61077"/>
                      <a:pt x="20407" y="60998"/>
                    </a:cubicBezTo>
                    <a:cubicBezTo>
                      <a:pt x="20343" y="60966"/>
                      <a:pt x="20343" y="60934"/>
                      <a:pt x="20343" y="60902"/>
                    </a:cubicBezTo>
                    <a:lnTo>
                      <a:pt x="20343" y="60870"/>
                    </a:lnTo>
                    <a:cubicBezTo>
                      <a:pt x="20343" y="60807"/>
                      <a:pt x="20343" y="60743"/>
                      <a:pt x="20375" y="60711"/>
                    </a:cubicBezTo>
                    <a:cubicBezTo>
                      <a:pt x="20598" y="60202"/>
                      <a:pt x="20662" y="59692"/>
                      <a:pt x="20725" y="59183"/>
                    </a:cubicBezTo>
                    <a:cubicBezTo>
                      <a:pt x="20757" y="58992"/>
                      <a:pt x="20789" y="58801"/>
                      <a:pt x="20821" y="58610"/>
                    </a:cubicBezTo>
                    <a:cubicBezTo>
                      <a:pt x="20884" y="58292"/>
                      <a:pt x="20980" y="57942"/>
                      <a:pt x="21044" y="57559"/>
                    </a:cubicBezTo>
                    <a:cubicBezTo>
                      <a:pt x="21075" y="57496"/>
                      <a:pt x="21107" y="57432"/>
                      <a:pt x="21139" y="57400"/>
                    </a:cubicBezTo>
                    <a:cubicBezTo>
                      <a:pt x="21139" y="57368"/>
                      <a:pt x="21139" y="57368"/>
                      <a:pt x="21139" y="57368"/>
                    </a:cubicBezTo>
                    <a:cubicBezTo>
                      <a:pt x="21139" y="57368"/>
                      <a:pt x="21139" y="57368"/>
                      <a:pt x="21171" y="57400"/>
                    </a:cubicBezTo>
                    <a:cubicBezTo>
                      <a:pt x="21272" y="57578"/>
                      <a:pt x="21414" y="57674"/>
                      <a:pt x="21612" y="57674"/>
                    </a:cubicBezTo>
                    <a:cubicBezTo>
                      <a:pt x="21663" y="57674"/>
                      <a:pt x="21717" y="57668"/>
                      <a:pt x="21776" y="57655"/>
                    </a:cubicBezTo>
                    <a:cubicBezTo>
                      <a:pt x="21871" y="57655"/>
                      <a:pt x="21999" y="57655"/>
                      <a:pt x="22094" y="57623"/>
                    </a:cubicBezTo>
                    <a:cubicBezTo>
                      <a:pt x="22190" y="57623"/>
                      <a:pt x="22285" y="57623"/>
                      <a:pt x="22381" y="57591"/>
                    </a:cubicBezTo>
                    <a:cubicBezTo>
                      <a:pt x="22476" y="57591"/>
                      <a:pt x="22508" y="57591"/>
                      <a:pt x="22508" y="57687"/>
                    </a:cubicBezTo>
                    <a:cubicBezTo>
                      <a:pt x="22540" y="57751"/>
                      <a:pt x="22572" y="57814"/>
                      <a:pt x="22572" y="57910"/>
                    </a:cubicBezTo>
                    <a:cubicBezTo>
                      <a:pt x="22603" y="57942"/>
                      <a:pt x="22603" y="58005"/>
                      <a:pt x="22603" y="58037"/>
                    </a:cubicBezTo>
                    <a:lnTo>
                      <a:pt x="22699" y="58355"/>
                    </a:lnTo>
                    <a:lnTo>
                      <a:pt x="22890" y="58101"/>
                    </a:lnTo>
                    <a:cubicBezTo>
                      <a:pt x="22922" y="58101"/>
                      <a:pt x="22922" y="58069"/>
                      <a:pt x="22954" y="58037"/>
                    </a:cubicBezTo>
                    <a:cubicBezTo>
                      <a:pt x="22985" y="58005"/>
                      <a:pt x="23017" y="57973"/>
                      <a:pt x="23049" y="57910"/>
                    </a:cubicBezTo>
                    <a:cubicBezTo>
                      <a:pt x="23176" y="57655"/>
                      <a:pt x="23304" y="57400"/>
                      <a:pt x="23399" y="57177"/>
                    </a:cubicBezTo>
                    <a:cubicBezTo>
                      <a:pt x="23495" y="56891"/>
                      <a:pt x="23463" y="56604"/>
                      <a:pt x="23304" y="56286"/>
                    </a:cubicBezTo>
                    <a:cubicBezTo>
                      <a:pt x="23272" y="56222"/>
                      <a:pt x="23145" y="56095"/>
                      <a:pt x="23017" y="56095"/>
                    </a:cubicBezTo>
                    <a:cubicBezTo>
                      <a:pt x="22858" y="56095"/>
                      <a:pt x="22763" y="56254"/>
                      <a:pt x="22731" y="56350"/>
                    </a:cubicBezTo>
                    <a:cubicBezTo>
                      <a:pt x="22667" y="56509"/>
                      <a:pt x="22635" y="56668"/>
                      <a:pt x="22603" y="56827"/>
                    </a:cubicBezTo>
                    <a:lnTo>
                      <a:pt x="22603" y="56923"/>
                    </a:lnTo>
                    <a:lnTo>
                      <a:pt x="22572" y="56923"/>
                    </a:lnTo>
                    <a:cubicBezTo>
                      <a:pt x="22476" y="56827"/>
                      <a:pt x="22349" y="56764"/>
                      <a:pt x="22221" y="56668"/>
                    </a:cubicBezTo>
                    <a:cubicBezTo>
                      <a:pt x="22052" y="56583"/>
                      <a:pt x="21882" y="56541"/>
                      <a:pt x="21712" y="56541"/>
                    </a:cubicBezTo>
                    <a:cubicBezTo>
                      <a:pt x="21627" y="56541"/>
                      <a:pt x="21542" y="56551"/>
                      <a:pt x="21457" y="56573"/>
                    </a:cubicBezTo>
                    <a:cubicBezTo>
                      <a:pt x="21394" y="56604"/>
                      <a:pt x="21362" y="56604"/>
                      <a:pt x="21330" y="56604"/>
                    </a:cubicBezTo>
                    <a:lnTo>
                      <a:pt x="21298" y="56604"/>
                    </a:lnTo>
                    <a:cubicBezTo>
                      <a:pt x="21298" y="56604"/>
                      <a:pt x="21298" y="56573"/>
                      <a:pt x="21298" y="56477"/>
                    </a:cubicBezTo>
                    <a:cubicBezTo>
                      <a:pt x="21330" y="56191"/>
                      <a:pt x="21362" y="55872"/>
                      <a:pt x="21426" y="55586"/>
                    </a:cubicBezTo>
                    <a:cubicBezTo>
                      <a:pt x="21489" y="55331"/>
                      <a:pt x="21521" y="55076"/>
                      <a:pt x="21585" y="54790"/>
                    </a:cubicBezTo>
                    <a:cubicBezTo>
                      <a:pt x="21648" y="54535"/>
                      <a:pt x="21712" y="54249"/>
                      <a:pt x="21776" y="53962"/>
                    </a:cubicBezTo>
                    <a:cubicBezTo>
                      <a:pt x="21808" y="53771"/>
                      <a:pt x="21839" y="53548"/>
                      <a:pt x="21871" y="53357"/>
                    </a:cubicBezTo>
                    <a:cubicBezTo>
                      <a:pt x="21871" y="53262"/>
                      <a:pt x="21871" y="53134"/>
                      <a:pt x="21903" y="53007"/>
                    </a:cubicBezTo>
                    <a:cubicBezTo>
                      <a:pt x="21903" y="52912"/>
                      <a:pt x="21935" y="52816"/>
                      <a:pt x="21967" y="52752"/>
                    </a:cubicBezTo>
                    <a:cubicBezTo>
                      <a:pt x="21967" y="52752"/>
                      <a:pt x="21967" y="52721"/>
                      <a:pt x="21999" y="52721"/>
                    </a:cubicBezTo>
                    <a:cubicBezTo>
                      <a:pt x="21999" y="52721"/>
                      <a:pt x="21999" y="52752"/>
                      <a:pt x="22030" y="52752"/>
                    </a:cubicBezTo>
                    <a:cubicBezTo>
                      <a:pt x="22030" y="52784"/>
                      <a:pt x="22062" y="52816"/>
                      <a:pt x="22062" y="52816"/>
                    </a:cubicBezTo>
                    <a:cubicBezTo>
                      <a:pt x="22094" y="52848"/>
                      <a:pt x="22126" y="52880"/>
                      <a:pt x="22158" y="52912"/>
                    </a:cubicBezTo>
                    <a:cubicBezTo>
                      <a:pt x="22317" y="53134"/>
                      <a:pt x="22540" y="53198"/>
                      <a:pt x="22794" y="53198"/>
                    </a:cubicBezTo>
                    <a:cubicBezTo>
                      <a:pt x="22854" y="53187"/>
                      <a:pt x="22909" y="53182"/>
                      <a:pt x="22961" y="53182"/>
                    </a:cubicBezTo>
                    <a:cubicBezTo>
                      <a:pt x="23216" y="53182"/>
                      <a:pt x="23384" y="53310"/>
                      <a:pt x="23463" y="53548"/>
                    </a:cubicBezTo>
                    <a:cubicBezTo>
                      <a:pt x="23559" y="53771"/>
                      <a:pt x="23686" y="53803"/>
                      <a:pt x="23781" y="53803"/>
                    </a:cubicBezTo>
                    <a:cubicBezTo>
                      <a:pt x="23909" y="53803"/>
                      <a:pt x="24036" y="53676"/>
                      <a:pt x="24068" y="53612"/>
                    </a:cubicBezTo>
                    <a:cubicBezTo>
                      <a:pt x="24386" y="53230"/>
                      <a:pt x="24514" y="52752"/>
                      <a:pt x="24482" y="52211"/>
                    </a:cubicBezTo>
                    <a:cubicBezTo>
                      <a:pt x="24450" y="52084"/>
                      <a:pt x="24418" y="51988"/>
                      <a:pt x="24354" y="51925"/>
                    </a:cubicBezTo>
                    <a:cubicBezTo>
                      <a:pt x="24291" y="51861"/>
                      <a:pt x="24195" y="51797"/>
                      <a:pt x="24068" y="51797"/>
                    </a:cubicBezTo>
                    <a:cubicBezTo>
                      <a:pt x="23909" y="51797"/>
                      <a:pt x="23813" y="51988"/>
                      <a:pt x="23781" y="52020"/>
                    </a:cubicBezTo>
                    <a:cubicBezTo>
                      <a:pt x="23750" y="52084"/>
                      <a:pt x="23750" y="52148"/>
                      <a:pt x="23718" y="52211"/>
                    </a:cubicBezTo>
                    <a:cubicBezTo>
                      <a:pt x="23718" y="52211"/>
                      <a:pt x="23718" y="52243"/>
                      <a:pt x="23718" y="52275"/>
                    </a:cubicBezTo>
                    <a:cubicBezTo>
                      <a:pt x="23670" y="52393"/>
                      <a:pt x="23571" y="52458"/>
                      <a:pt x="23457" y="52458"/>
                    </a:cubicBezTo>
                    <a:cubicBezTo>
                      <a:pt x="23418" y="52458"/>
                      <a:pt x="23377" y="52451"/>
                      <a:pt x="23336" y="52434"/>
                    </a:cubicBezTo>
                    <a:cubicBezTo>
                      <a:pt x="23208" y="52370"/>
                      <a:pt x="23081" y="52275"/>
                      <a:pt x="22985" y="52211"/>
                    </a:cubicBezTo>
                    <a:cubicBezTo>
                      <a:pt x="22922" y="52179"/>
                      <a:pt x="22858" y="52148"/>
                      <a:pt x="22826" y="52116"/>
                    </a:cubicBezTo>
                    <a:cubicBezTo>
                      <a:pt x="22699" y="52036"/>
                      <a:pt x="22580" y="51996"/>
                      <a:pt x="22468" y="51996"/>
                    </a:cubicBezTo>
                    <a:cubicBezTo>
                      <a:pt x="22357" y="51996"/>
                      <a:pt x="22253" y="52036"/>
                      <a:pt x="22158" y="52116"/>
                    </a:cubicBezTo>
                    <a:cubicBezTo>
                      <a:pt x="22158" y="52052"/>
                      <a:pt x="22126" y="52020"/>
                      <a:pt x="22126" y="51988"/>
                    </a:cubicBezTo>
                    <a:cubicBezTo>
                      <a:pt x="22126" y="51797"/>
                      <a:pt x="22094" y="51575"/>
                      <a:pt x="22158" y="51447"/>
                    </a:cubicBezTo>
                    <a:cubicBezTo>
                      <a:pt x="22381" y="50779"/>
                      <a:pt x="22381" y="50174"/>
                      <a:pt x="22349" y="49633"/>
                    </a:cubicBezTo>
                    <a:cubicBezTo>
                      <a:pt x="22349" y="49410"/>
                      <a:pt x="22381" y="49155"/>
                      <a:pt x="22444" y="48900"/>
                    </a:cubicBezTo>
                    <a:cubicBezTo>
                      <a:pt x="22508" y="48678"/>
                      <a:pt x="22667" y="48550"/>
                      <a:pt x="22858" y="48550"/>
                    </a:cubicBezTo>
                    <a:cubicBezTo>
                      <a:pt x="22954" y="48550"/>
                      <a:pt x="23049" y="48582"/>
                      <a:pt x="23145" y="48646"/>
                    </a:cubicBezTo>
                    <a:cubicBezTo>
                      <a:pt x="23354" y="48792"/>
                      <a:pt x="23549" y="48870"/>
                      <a:pt x="23767" y="48870"/>
                    </a:cubicBezTo>
                    <a:cubicBezTo>
                      <a:pt x="23881" y="48870"/>
                      <a:pt x="24000" y="48849"/>
                      <a:pt x="24132" y="48805"/>
                    </a:cubicBezTo>
                    <a:cubicBezTo>
                      <a:pt x="24195" y="48773"/>
                      <a:pt x="24259" y="48773"/>
                      <a:pt x="24291" y="48773"/>
                    </a:cubicBezTo>
                    <a:cubicBezTo>
                      <a:pt x="24354" y="48773"/>
                      <a:pt x="24418" y="48773"/>
                      <a:pt x="24482" y="48996"/>
                    </a:cubicBezTo>
                    <a:lnTo>
                      <a:pt x="24736" y="49601"/>
                    </a:lnTo>
                    <a:lnTo>
                      <a:pt x="24896" y="49314"/>
                    </a:lnTo>
                    <a:cubicBezTo>
                      <a:pt x="24927" y="49282"/>
                      <a:pt x="24927" y="49251"/>
                      <a:pt x="24959" y="49219"/>
                    </a:cubicBezTo>
                    <a:cubicBezTo>
                      <a:pt x="24991" y="49155"/>
                      <a:pt x="25023" y="49091"/>
                      <a:pt x="25055" y="49028"/>
                    </a:cubicBezTo>
                    <a:cubicBezTo>
                      <a:pt x="25055" y="48964"/>
                      <a:pt x="25087" y="48900"/>
                      <a:pt x="25087" y="48837"/>
                    </a:cubicBezTo>
                    <a:cubicBezTo>
                      <a:pt x="25118" y="48741"/>
                      <a:pt x="25118" y="48678"/>
                      <a:pt x="25150" y="48614"/>
                    </a:cubicBezTo>
                    <a:cubicBezTo>
                      <a:pt x="25182" y="48550"/>
                      <a:pt x="25246" y="48487"/>
                      <a:pt x="25278" y="48391"/>
                    </a:cubicBezTo>
                    <a:cubicBezTo>
                      <a:pt x="25309" y="48391"/>
                      <a:pt x="25341" y="48359"/>
                      <a:pt x="25341" y="48327"/>
                    </a:cubicBezTo>
                    <a:cubicBezTo>
                      <a:pt x="25373" y="48296"/>
                      <a:pt x="25373" y="48296"/>
                      <a:pt x="25373" y="48296"/>
                    </a:cubicBezTo>
                    <a:cubicBezTo>
                      <a:pt x="25405" y="48264"/>
                      <a:pt x="25500" y="48200"/>
                      <a:pt x="25500" y="48105"/>
                    </a:cubicBezTo>
                    <a:cubicBezTo>
                      <a:pt x="25469" y="47818"/>
                      <a:pt x="25469" y="47563"/>
                      <a:pt x="25437" y="47309"/>
                    </a:cubicBezTo>
                    <a:cubicBezTo>
                      <a:pt x="25405" y="47181"/>
                      <a:pt x="25309" y="47118"/>
                      <a:pt x="25246" y="47086"/>
                    </a:cubicBezTo>
                    <a:cubicBezTo>
                      <a:pt x="25214" y="47054"/>
                      <a:pt x="25182" y="47054"/>
                      <a:pt x="25182" y="47022"/>
                    </a:cubicBezTo>
                    <a:lnTo>
                      <a:pt x="25055" y="46927"/>
                    </a:lnTo>
                    <a:lnTo>
                      <a:pt x="24927" y="47054"/>
                    </a:lnTo>
                    <a:cubicBezTo>
                      <a:pt x="24927" y="47086"/>
                      <a:pt x="24927" y="47086"/>
                      <a:pt x="24896" y="47118"/>
                    </a:cubicBezTo>
                    <a:cubicBezTo>
                      <a:pt x="24864" y="47181"/>
                      <a:pt x="24800" y="47213"/>
                      <a:pt x="24768" y="47309"/>
                    </a:cubicBezTo>
                    <a:cubicBezTo>
                      <a:pt x="24736" y="47404"/>
                      <a:pt x="24705" y="47500"/>
                      <a:pt x="24705" y="47595"/>
                    </a:cubicBezTo>
                    <a:cubicBezTo>
                      <a:pt x="24641" y="47723"/>
                      <a:pt x="24609" y="47850"/>
                      <a:pt x="24577" y="47977"/>
                    </a:cubicBezTo>
                    <a:cubicBezTo>
                      <a:pt x="24514" y="48105"/>
                      <a:pt x="24482" y="48105"/>
                      <a:pt x="24450" y="48105"/>
                    </a:cubicBezTo>
                    <a:cubicBezTo>
                      <a:pt x="24386" y="48105"/>
                      <a:pt x="24354" y="48105"/>
                      <a:pt x="24259" y="48041"/>
                    </a:cubicBezTo>
                    <a:cubicBezTo>
                      <a:pt x="24227" y="48041"/>
                      <a:pt x="24195" y="48009"/>
                      <a:pt x="24163" y="48009"/>
                    </a:cubicBezTo>
                    <a:cubicBezTo>
                      <a:pt x="24004" y="47914"/>
                      <a:pt x="23845" y="47850"/>
                      <a:pt x="23654" y="47818"/>
                    </a:cubicBezTo>
                    <a:cubicBezTo>
                      <a:pt x="23542" y="47781"/>
                      <a:pt x="23408" y="47765"/>
                      <a:pt x="23266" y="47765"/>
                    </a:cubicBezTo>
                    <a:cubicBezTo>
                      <a:pt x="23165" y="47765"/>
                      <a:pt x="23059" y="47773"/>
                      <a:pt x="22954" y="47786"/>
                    </a:cubicBezTo>
                    <a:lnTo>
                      <a:pt x="22890" y="47786"/>
                    </a:lnTo>
                    <a:cubicBezTo>
                      <a:pt x="22794" y="47786"/>
                      <a:pt x="22794" y="47754"/>
                      <a:pt x="22763" y="47723"/>
                    </a:cubicBezTo>
                    <a:cubicBezTo>
                      <a:pt x="22572" y="47404"/>
                      <a:pt x="22540" y="47150"/>
                      <a:pt x="22667" y="46927"/>
                    </a:cubicBezTo>
                    <a:cubicBezTo>
                      <a:pt x="22954" y="46354"/>
                      <a:pt x="22985" y="45717"/>
                      <a:pt x="22985" y="45144"/>
                    </a:cubicBezTo>
                    <a:lnTo>
                      <a:pt x="23017" y="44985"/>
                    </a:lnTo>
                    <a:cubicBezTo>
                      <a:pt x="23017" y="44794"/>
                      <a:pt x="23017" y="44635"/>
                      <a:pt x="23049" y="44475"/>
                    </a:cubicBezTo>
                    <a:cubicBezTo>
                      <a:pt x="23081" y="44253"/>
                      <a:pt x="23145" y="44253"/>
                      <a:pt x="23208" y="44253"/>
                    </a:cubicBezTo>
                    <a:lnTo>
                      <a:pt x="23399" y="44253"/>
                    </a:lnTo>
                    <a:cubicBezTo>
                      <a:pt x="23750" y="44348"/>
                      <a:pt x="24100" y="44444"/>
                      <a:pt x="24418" y="44539"/>
                    </a:cubicBezTo>
                    <a:cubicBezTo>
                      <a:pt x="24500" y="44570"/>
                      <a:pt x="24578" y="44584"/>
                      <a:pt x="24653" y="44584"/>
                    </a:cubicBezTo>
                    <a:cubicBezTo>
                      <a:pt x="24812" y="44584"/>
                      <a:pt x="24957" y="44520"/>
                      <a:pt x="25087" y="44412"/>
                    </a:cubicBezTo>
                    <a:cubicBezTo>
                      <a:pt x="25118" y="44412"/>
                      <a:pt x="25118" y="44380"/>
                      <a:pt x="25150" y="44348"/>
                    </a:cubicBezTo>
                    <a:cubicBezTo>
                      <a:pt x="25246" y="44284"/>
                      <a:pt x="25309" y="44253"/>
                      <a:pt x="25373" y="44253"/>
                    </a:cubicBezTo>
                    <a:cubicBezTo>
                      <a:pt x="25405" y="44253"/>
                      <a:pt x="25469" y="44253"/>
                      <a:pt x="25596" y="44412"/>
                    </a:cubicBezTo>
                    <a:cubicBezTo>
                      <a:pt x="25628" y="44475"/>
                      <a:pt x="25691" y="44539"/>
                      <a:pt x="25755" y="44571"/>
                    </a:cubicBezTo>
                    <a:cubicBezTo>
                      <a:pt x="25755" y="44571"/>
                      <a:pt x="25787" y="44603"/>
                      <a:pt x="25787" y="44603"/>
                    </a:cubicBezTo>
                    <a:lnTo>
                      <a:pt x="25946" y="44730"/>
                    </a:lnTo>
                    <a:lnTo>
                      <a:pt x="26042" y="44539"/>
                    </a:lnTo>
                    <a:cubicBezTo>
                      <a:pt x="26042" y="44507"/>
                      <a:pt x="26073" y="44507"/>
                      <a:pt x="26073" y="44475"/>
                    </a:cubicBezTo>
                    <a:cubicBezTo>
                      <a:pt x="26137" y="44412"/>
                      <a:pt x="26169" y="44316"/>
                      <a:pt x="26169" y="44189"/>
                    </a:cubicBezTo>
                    <a:cubicBezTo>
                      <a:pt x="26105" y="43839"/>
                      <a:pt x="26169" y="43552"/>
                      <a:pt x="26360" y="43266"/>
                    </a:cubicBezTo>
                    <a:cubicBezTo>
                      <a:pt x="26424" y="43138"/>
                      <a:pt x="26455" y="43011"/>
                      <a:pt x="26424" y="42884"/>
                    </a:cubicBezTo>
                    <a:cubicBezTo>
                      <a:pt x="26392" y="42756"/>
                      <a:pt x="26264" y="42629"/>
                      <a:pt x="26105" y="42565"/>
                    </a:cubicBezTo>
                    <a:cubicBezTo>
                      <a:pt x="26037" y="42531"/>
                      <a:pt x="25969" y="42515"/>
                      <a:pt x="25903" y="42515"/>
                    </a:cubicBezTo>
                    <a:cubicBezTo>
                      <a:pt x="25723" y="42515"/>
                      <a:pt x="25562" y="42634"/>
                      <a:pt x="25469" y="42820"/>
                    </a:cubicBezTo>
                    <a:cubicBezTo>
                      <a:pt x="25437" y="42915"/>
                      <a:pt x="25405" y="43011"/>
                      <a:pt x="25405" y="43075"/>
                    </a:cubicBezTo>
                    <a:lnTo>
                      <a:pt x="25405" y="43106"/>
                    </a:lnTo>
                    <a:cubicBezTo>
                      <a:pt x="25373" y="43138"/>
                      <a:pt x="25373" y="43202"/>
                      <a:pt x="25373" y="43266"/>
                    </a:cubicBezTo>
                    <a:cubicBezTo>
                      <a:pt x="25373" y="43329"/>
                      <a:pt x="25341" y="43361"/>
                      <a:pt x="25341" y="43425"/>
                    </a:cubicBezTo>
                    <a:cubicBezTo>
                      <a:pt x="25278" y="43648"/>
                      <a:pt x="25214" y="43680"/>
                      <a:pt x="25118" y="43680"/>
                    </a:cubicBezTo>
                    <a:cubicBezTo>
                      <a:pt x="25087" y="43680"/>
                      <a:pt x="25055" y="43680"/>
                      <a:pt x="24991" y="43648"/>
                    </a:cubicBezTo>
                    <a:cubicBezTo>
                      <a:pt x="24736" y="43616"/>
                      <a:pt x="24450" y="43584"/>
                      <a:pt x="24132" y="43584"/>
                    </a:cubicBezTo>
                    <a:cubicBezTo>
                      <a:pt x="23909" y="43584"/>
                      <a:pt x="23686" y="43616"/>
                      <a:pt x="23399" y="43616"/>
                    </a:cubicBezTo>
                    <a:lnTo>
                      <a:pt x="23336" y="43616"/>
                    </a:lnTo>
                    <a:cubicBezTo>
                      <a:pt x="23272" y="43616"/>
                      <a:pt x="23176" y="43616"/>
                      <a:pt x="23113" y="43552"/>
                    </a:cubicBezTo>
                    <a:cubicBezTo>
                      <a:pt x="23081" y="43520"/>
                      <a:pt x="23049" y="43457"/>
                      <a:pt x="23081" y="43361"/>
                    </a:cubicBezTo>
                    <a:cubicBezTo>
                      <a:pt x="23081" y="43043"/>
                      <a:pt x="23113" y="42852"/>
                      <a:pt x="23176" y="42661"/>
                    </a:cubicBezTo>
                    <a:cubicBezTo>
                      <a:pt x="23431" y="42024"/>
                      <a:pt x="23495" y="41324"/>
                      <a:pt x="23367" y="40560"/>
                    </a:cubicBezTo>
                    <a:cubicBezTo>
                      <a:pt x="23336" y="40401"/>
                      <a:pt x="23367" y="40241"/>
                      <a:pt x="23399" y="40082"/>
                    </a:cubicBezTo>
                    <a:cubicBezTo>
                      <a:pt x="23399" y="39987"/>
                      <a:pt x="23463" y="39987"/>
                      <a:pt x="23495" y="39987"/>
                    </a:cubicBezTo>
                    <a:lnTo>
                      <a:pt x="23590" y="39987"/>
                    </a:lnTo>
                    <a:cubicBezTo>
                      <a:pt x="23822" y="40064"/>
                      <a:pt x="24065" y="40106"/>
                      <a:pt x="24312" y="40106"/>
                    </a:cubicBezTo>
                    <a:cubicBezTo>
                      <a:pt x="24474" y="40106"/>
                      <a:pt x="24637" y="40088"/>
                      <a:pt x="24800" y="40050"/>
                    </a:cubicBezTo>
                    <a:cubicBezTo>
                      <a:pt x="25214" y="39955"/>
                      <a:pt x="25596" y="39828"/>
                      <a:pt x="25978" y="39668"/>
                    </a:cubicBezTo>
                    <a:cubicBezTo>
                      <a:pt x="26073" y="39668"/>
                      <a:pt x="26105" y="39637"/>
                      <a:pt x="26137" y="39637"/>
                    </a:cubicBezTo>
                    <a:cubicBezTo>
                      <a:pt x="26169" y="39637"/>
                      <a:pt x="26201" y="39668"/>
                      <a:pt x="26264" y="39732"/>
                    </a:cubicBezTo>
                    <a:cubicBezTo>
                      <a:pt x="26296" y="39796"/>
                      <a:pt x="26424" y="39859"/>
                      <a:pt x="26519" y="39859"/>
                    </a:cubicBezTo>
                    <a:lnTo>
                      <a:pt x="26551" y="39859"/>
                    </a:lnTo>
                    <a:cubicBezTo>
                      <a:pt x="26678" y="39859"/>
                      <a:pt x="26742" y="39732"/>
                      <a:pt x="26774" y="39668"/>
                    </a:cubicBezTo>
                    <a:lnTo>
                      <a:pt x="26806" y="39605"/>
                    </a:lnTo>
                    <a:cubicBezTo>
                      <a:pt x="26869" y="39445"/>
                      <a:pt x="26965" y="39318"/>
                      <a:pt x="27029" y="39159"/>
                    </a:cubicBezTo>
                    <a:lnTo>
                      <a:pt x="27029" y="39127"/>
                    </a:lnTo>
                    <a:cubicBezTo>
                      <a:pt x="27124" y="38904"/>
                      <a:pt x="27220" y="38650"/>
                      <a:pt x="27283" y="38427"/>
                    </a:cubicBezTo>
                    <a:cubicBezTo>
                      <a:pt x="27315" y="38236"/>
                      <a:pt x="27251" y="38077"/>
                      <a:pt x="27220" y="37949"/>
                    </a:cubicBezTo>
                    <a:cubicBezTo>
                      <a:pt x="27124" y="37726"/>
                      <a:pt x="26933" y="37567"/>
                      <a:pt x="26678" y="37535"/>
                    </a:cubicBezTo>
                    <a:cubicBezTo>
                      <a:pt x="26656" y="37533"/>
                      <a:pt x="26635" y="37531"/>
                      <a:pt x="26614" y="37531"/>
                    </a:cubicBezTo>
                    <a:cubicBezTo>
                      <a:pt x="26386" y="37531"/>
                      <a:pt x="26193" y="37682"/>
                      <a:pt x="26105" y="37886"/>
                    </a:cubicBezTo>
                    <a:cubicBezTo>
                      <a:pt x="26010" y="38108"/>
                      <a:pt x="25946" y="38331"/>
                      <a:pt x="25914" y="38554"/>
                    </a:cubicBezTo>
                    <a:cubicBezTo>
                      <a:pt x="25851" y="39095"/>
                      <a:pt x="25851" y="39095"/>
                      <a:pt x="25246" y="39127"/>
                    </a:cubicBezTo>
                    <a:cubicBezTo>
                      <a:pt x="24736" y="39159"/>
                      <a:pt x="24227" y="39223"/>
                      <a:pt x="23781" y="39286"/>
                    </a:cubicBezTo>
                    <a:lnTo>
                      <a:pt x="23654" y="39286"/>
                    </a:lnTo>
                    <a:cubicBezTo>
                      <a:pt x="23495" y="39286"/>
                      <a:pt x="23399" y="39254"/>
                      <a:pt x="23399" y="39032"/>
                    </a:cubicBezTo>
                    <a:cubicBezTo>
                      <a:pt x="23367" y="38872"/>
                      <a:pt x="23399" y="38713"/>
                      <a:pt x="23431" y="38586"/>
                    </a:cubicBezTo>
                    <a:cubicBezTo>
                      <a:pt x="23495" y="38045"/>
                      <a:pt x="23527" y="37504"/>
                      <a:pt x="23431" y="36931"/>
                    </a:cubicBezTo>
                    <a:cubicBezTo>
                      <a:pt x="23399" y="36708"/>
                      <a:pt x="23399" y="36485"/>
                      <a:pt x="23431" y="36262"/>
                    </a:cubicBezTo>
                    <a:cubicBezTo>
                      <a:pt x="23463" y="36103"/>
                      <a:pt x="23559" y="35944"/>
                      <a:pt x="23909" y="35912"/>
                    </a:cubicBezTo>
                    <a:cubicBezTo>
                      <a:pt x="24641" y="35848"/>
                      <a:pt x="25246" y="35625"/>
                      <a:pt x="25723" y="35211"/>
                    </a:cubicBezTo>
                    <a:cubicBezTo>
                      <a:pt x="25755" y="35211"/>
                      <a:pt x="25787" y="35180"/>
                      <a:pt x="25787" y="35148"/>
                    </a:cubicBezTo>
                    <a:cubicBezTo>
                      <a:pt x="25819" y="35148"/>
                      <a:pt x="25819" y="35148"/>
                      <a:pt x="25819" y="35116"/>
                    </a:cubicBezTo>
                    <a:lnTo>
                      <a:pt x="26010" y="34893"/>
                    </a:lnTo>
                    <a:lnTo>
                      <a:pt x="25723" y="34861"/>
                    </a:lnTo>
                    <a:cubicBezTo>
                      <a:pt x="25691" y="34861"/>
                      <a:pt x="25660" y="34829"/>
                      <a:pt x="25628" y="34829"/>
                    </a:cubicBezTo>
                    <a:cubicBezTo>
                      <a:pt x="25532" y="34798"/>
                      <a:pt x="25437" y="34798"/>
                      <a:pt x="25373" y="34798"/>
                    </a:cubicBezTo>
                    <a:cubicBezTo>
                      <a:pt x="25246" y="34829"/>
                      <a:pt x="25118" y="34861"/>
                      <a:pt x="25023" y="34861"/>
                    </a:cubicBezTo>
                    <a:cubicBezTo>
                      <a:pt x="24577" y="34957"/>
                      <a:pt x="24132" y="35020"/>
                      <a:pt x="23718" y="35243"/>
                    </a:cubicBezTo>
                    <a:cubicBezTo>
                      <a:pt x="23622" y="35275"/>
                      <a:pt x="23495" y="35339"/>
                      <a:pt x="23399" y="35402"/>
                    </a:cubicBezTo>
                    <a:lnTo>
                      <a:pt x="23367" y="35434"/>
                    </a:lnTo>
                    <a:cubicBezTo>
                      <a:pt x="23304" y="35434"/>
                      <a:pt x="23272" y="35466"/>
                      <a:pt x="23272" y="35466"/>
                    </a:cubicBezTo>
                    <a:cubicBezTo>
                      <a:pt x="23272" y="35434"/>
                      <a:pt x="23240" y="35402"/>
                      <a:pt x="23240" y="35371"/>
                    </a:cubicBezTo>
                    <a:cubicBezTo>
                      <a:pt x="23240" y="35243"/>
                      <a:pt x="23272" y="35116"/>
                      <a:pt x="23272" y="34957"/>
                    </a:cubicBezTo>
                    <a:cubicBezTo>
                      <a:pt x="23367" y="34034"/>
                      <a:pt x="23240" y="33110"/>
                      <a:pt x="23081" y="32346"/>
                    </a:cubicBezTo>
                    <a:cubicBezTo>
                      <a:pt x="23049" y="32283"/>
                      <a:pt x="23049" y="32219"/>
                      <a:pt x="23049" y="32187"/>
                    </a:cubicBezTo>
                    <a:cubicBezTo>
                      <a:pt x="23049" y="32123"/>
                      <a:pt x="23049" y="32060"/>
                      <a:pt x="23081" y="32060"/>
                    </a:cubicBezTo>
                    <a:cubicBezTo>
                      <a:pt x="23081" y="32060"/>
                      <a:pt x="23113" y="32028"/>
                      <a:pt x="23145" y="32028"/>
                    </a:cubicBezTo>
                    <a:cubicBezTo>
                      <a:pt x="23195" y="32031"/>
                      <a:pt x="23245" y="32033"/>
                      <a:pt x="23294" y="32033"/>
                    </a:cubicBezTo>
                    <a:cubicBezTo>
                      <a:pt x="23710" y="32033"/>
                      <a:pt x="24080" y="31919"/>
                      <a:pt x="24450" y="31805"/>
                    </a:cubicBezTo>
                    <a:cubicBezTo>
                      <a:pt x="24609" y="31741"/>
                      <a:pt x="24736" y="31710"/>
                      <a:pt x="24896" y="31678"/>
                    </a:cubicBezTo>
                    <a:cubicBezTo>
                      <a:pt x="25373" y="31550"/>
                      <a:pt x="25691" y="31232"/>
                      <a:pt x="25882" y="30786"/>
                    </a:cubicBezTo>
                    <a:lnTo>
                      <a:pt x="25978" y="30595"/>
                    </a:lnTo>
                    <a:lnTo>
                      <a:pt x="25723" y="30564"/>
                    </a:lnTo>
                    <a:cubicBezTo>
                      <a:pt x="25532" y="30532"/>
                      <a:pt x="25373" y="30532"/>
                      <a:pt x="25214" y="30532"/>
                    </a:cubicBezTo>
                    <a:cubicBezTo>
                      <a:pt x="24927" y="30532"/>
                      <a:pt x="24673" y="30564"/>
                      <a:pt x="24450" y="30691"/>
                    </a:cubicBezTo>
                    <a:cubicBezTo>
                      <a:pt x="24004" y="30946"/>
                      <a:pt x="23495" y="31200"/>
                      <a:pt x="23049" y="31423"/>
                    </a:cubicBezTo>
                    <a:lnTo>
                      <a:pt x="22985" y="31455"/>
                    </a:lnTo>
                    <a:cubicBezTo>
                      <a:pt x="22954" y="31487"/>
                      <a:pt x="22922" y="31487"/>
                      <a:pt x="22890" y="31487"/>
                    </a:cubicBezTo>
                    <a:cubicBezTo>
                      <a:pt x="22858" y="31487"/>
                      <a:pt x="22858" y="31423"/>
                      <a:pt x="22858" y="31359"/>
                    </a:cubicBezTo>
                    <a:cubicBezTo>
                      <a:pt x="22826" y="31264"/>
                      <a:pt x="22826" y="31168"/>
                      <a:pt x="22826" y="31073"/>
                    </a:cubicBezTo>
                    <a:cubicBezTo>
                      <a:pt x="22826" y="30946"/>
                      <a:pt x="22858" y="30786"/>
                      <a:pt x="22826" y="30659"/>
                    </a:cubicBezTo>
                    <a:cubicBezTo>
                      <a:pt x="22763" y="30150"/>
                      <a:pt x="22667" y="29672"/>
                      <a:pt x="22572" y="29227"/>
                    </a:cubicBezTo>
                    <a:cubicBezTo>
                      <a:pt x="22508" y="28845"/>
                      <a:pt x="22603" y="28558"/>
                      <a:pt x="22890" y="28335"/>
                    </a:cubicBezTo>
                    <a:cubicBezTo>
                      <a:pt x="23304" y="28017"/>
                      <a:pt x="23781" y="27826"/>
                      <a:pt x="24291" y="27635"/>
                    </a:cubicBezTo>
                    <a:lnTo>
                      <a:pt x="24418" y="27603"/>
                    </a:lnTo>
                    <a:cubicBezTo>
                      <a:pt x="24545" y="27539"/>
                      <a:pt x="24800" y="27444"/>
                      <a:pt x="24800" y="27189"/>
                    </a:cubicBezTo>
                    <a:cubicBezTo>
                      <a:pt x="24832" y="27094"/>
                      <a:pt x="24800" y="26966"/>
                      <a:pt x="24705" y="26871"/>
                    </a:cubicBezTo>
                    <a:cubicBezTo>
                      <a:pt x="24673" y="26839"/>
                      <a:pt x="24609" y="26839"/>
                      <a:pt x="24545" y="26839"/>
                    </a:cubicBezTo>
                    <a:cubicBezTo>
                      <a:pt x="24514" y="26839"/>
                      <a:pt x="24450" y="26839"/>
                      <a:pt x="24386" y="26871"/>
                    </a:cubicBezTo>
                    <a:cubicBezTo>
                      <a:pt x="23750" y="27062"/>
                      <a:pt x="23145" y="27412"/>
                      <a:pt x="22667" y="27698"/>
                    </a:cubicBezTo>
                    <a:cubicBezTo>
                      <a:pt x="22476" y="27826"/>
                      <a:pt x="22253" y="27889"/>
                      <a:pt x="22094" y="27953"/>
                    </a:cubicBezTo>
                    <a:cubicBezTo>
                      <a:pt x="22030" y="27953"/>
                      <a:pt x="21999" y="27985"/>
                      <a:pt x="21967" y="27985"/>
                    </a:cubicBezTo>
                    <a:cubicBezTo>
                      <a:pt x="21871" y="27985"/>
                      <a:pt x="21776" y="27953"/>
                      <a:pt x="21744" y="27762"/>
                    </a:cubicBezTo>
                    <a:cubicBezTo>
                      <a:pt x="21680" y="27571"/>
                      <a:pt x="21648" y="27348"/>
                      <a:pt x="21617" y="27094"/>
                    </a:cubicBezTo>
                    <a:cubicBezTo>
                      <a:pt x="21553" y="26584"/>
                      <a:pt x="21457" y="26234"/>
                      <a:pt x="21235" y="25884"/>
                    </a:cubicBezTo>
                    <a:cubicBezTo>
                      <a:pt x="21139" y="25725"/>
                      <a:pt x="21075" y="25534"/>
                      <a:pt x="21139" y="25406"/>
                    </a:cubicBezTo>
                    <a:cubicBezTo>
                      <a:pt x="21171" y="25215"/>
                      <a:pt x="21298" y="25056"/>
                      <a:pt x="21521" y="24961"/>
                    </a:cubicBezTo>
                    <a:cubicBezTo>
                      <a:pt x="21744" y="24833"/>
                      <a:pt x="21999" y="24706"/>
                      <a:pt x="22253" y="24579"/>
                    </a:cubicBezTo>
                    <a:cubicBezTo>
                      <a:pt x="22381" y="24515"/>
                      <a:pt x="22508" y="24451"/>
                      <a:pt x="22635" y="24356"/>
                    </a:cubicBezTo>
                    <a:cubicBezTo>
                      <a:pt x="22731" y="24324"/>
                      <a:pt x="22794" y="24292"/>
                      <a:pt x="22890" y="24228"/>
                    </a:cubicBezTo>
                    <a:cubicBezTo>
                      <a:pt x="22954" y="24197"/>
                      <a:pt x="23017" y="24165"/>
                      <a:pt x="23081" y="24133"/>
                    </a:cubicBezTo>
                    <a:cubicBezTo>
                      <a:pt x="23176" y="24069"/>
                      <a:pt x="23272" y="24006"/>
                      <a:pt x="23272" y="23910"/>
                    </a:cubicBezTo>
                    <a:cubicBezTo>
                      <a:pt x="23304" y="23815"/>
                      <a:pt x="23304" y="23719"/>
                      <a:pt x="23240" y="23624"/>
                    </a:cubicBezTo>
                    <a:cubicBezTo>
                      <a:pt x="23208" y="23592"/>
                      <a:pt x="23208" y="23592"/>
                      <a:pt x="23208" y="23560"/>
                    </a:cubicBezTo>
                    <a:lnTo>
                      <a:pt x="23272" y="23560"/>
                    </a:lnTo>
                    <a:cubicBezTo>
                      <a:pt x="23336" y="23528"/>
                      <a:pt x="23367" y="23528"/>
                      <a:pt x="23431" y="23496"/>
                    </a:cubicBezTo>
                    <a:cubicBezTo>
                      <a:pt x="23590" y="23464"/>
                      <a:pt x="23781" y="23401"/>
                      <a:pt x="23941" y="23337"/>
                    </a:cubicBezTo>
                    <a:cubicBezTo>
                      <a:pt x="24068" y="23273"/>
                      <a:pt x="24163" y="23146"/>
                      <a:pt x="24227" y="23051"/>
                    </a:cubicBezTo>
                    <a:cubicBezTo>
                      <a:pt x="24323" y="22923"/>
                      <a:pt x="24291" y="22796"/>
                      <a:pt x="24132" y="22669"/>
                    </a:cubicBezTo>
                    <a:cubicBezTo>
                      <a:pt x="24132" y="22669"/>
                      <a:pt x="24132" y="22637"/>
                      <a:pt x="24100" y="22637"/>
                    </a:cubicBezTo>
                    <a:cubicBezTo>
                      <a:pt x="23972" y="22478"/>
                      <a:pt x="23845" y="22318"/>
                      <a:pt x="23718" y="22159"/>
                    </a:cubicBezTo>
                    <a:cubicBezTo>
                      <a:pt x="23577" y="21991"/>
                      <a:pt x="23412" y="21798"/>
                      <a:pt x="23136" y="21798"/>
                    </a:cubicBezTo>
                    <a:cubicBezTo>
                      <a:pt x="23098" y="21798"/>
                      <a:pt x="23059" y="21801"/>
                      <a:pt x="23017" y="21809"/>
                    </a:cubicBezTo>
                    <a:cubicBezTo>
                      <a:pt x="22826" y="21809"/>
                      <a:pt x="22731" y="21905"/>
                      <a:pt x="22699" y="21968"/>
                    </a:cubicBezTo>
                    <a:cubicBezTo>
                      <a:pt x="22667" y="22032"/>
                      <a:pt x="22635" y="22127"/>
                      <a:pt x="22731" y="22287"/>
                    </a:cubicBezTo>
                    <a:cubicBezTo>
                      <a:pt x="22763" y="22350"/>
                      <a:pt x="22794" y="22382"/>
                      <a:pt x="22826" y="22446"/>
                    </a:cubicBezTo>
                    <a:cubicBezTo>
                      <a:pt x="22858" y="22446"/>
                      <a:pt x="22858" y="22478"/>
                      <a:pt x="22890" y="22478"/>
                    </a:cubicBezTo>
                    <a:cubicBezTo>
                      <a:pt x="22890" y="22509"/>
                      <a:pt x="22922" y="22541"/>
                      <a:pt x="22954" y="22573"/>
                    </a:cubicBezTo>
                    <a:cubicBezTo>
                      <a:pt x="23017" y="22669"/>
                      <a:pt x="23081" y="22732"/>
                      <a:pt x="23113" y="22796"/>
                    </a:cubicBezTo>
                    <a:cubicBezTo>
                      <a:pt x="23145" y="22891"/>
                      <a:pt x="23145" y="22955"/>
                      <a:pt x="23145" y="23019"/>
                    </a:cubicBezTo>
                    <a:cubicBezTo>
                      <a:pt x="23113" y="23082"/>
                      <a:pt x="23017" y="23146"/>
                      <a:pt x="22922" y="23178"/>
                    </a:cubicBezTo>
                    <a:cubicBezTo>
                      <a:pt x="22508" y="23337"/>
                      <a:pt x="22126" y="23592"/>
                      <a:pt x="21712" y="24006"/>
                    </a:cubicBezTo>
                    <a:lnTo>
                      <a:pt x="21585" y="24133"/>
                    </a:lnTo>
                    <a:cubicBezTo>
                      <a:pt x="21426" y="24292"/>
                      <a:pt x="21298" y="24451"/>
                      <a:pt x="21107" y="24579"/>
                    </a:cubicBezTo>
                    <a:cubicBezTo>
                      <a:pt x="20980" y="24674"/>
                      <a:pt x="20884" y="24738"/>
                      <a:pt x="20789" y="24738"/>
                    </a:cubicBezTo>
                    <a:cubicBezTo>
                      <a:pt x="20693" y="24738"/>
                      <a:pt x="20598" y="24706"/>
                      <a:pt x="20439" y="24483"/>
                    </a:cubicBezTo>
                    <a:lnTo>
                      <a:pt x="20311" y="24292"/>
                    </a:lnTo>
                    <a:cubicBezTo>
                      <a:pt x="20089" y="24006"/>
                      <a:pt x="19897" y="23719"/>
                      <a:pt x="19675" y="23401"/>
                    </a:cubicBezTo>
                    <a:cubicBezTo>
                      <a:pt x="19611" y="23273"/>
                      <a:pt x="19547" y="23178"/>
                      <a:pt x="19515" y="23051"/>
                    </a:cubicBezTo>
                    <a:cubicBezTo>
                      <a:pt x="19388" y="22700"/>
                      <a:pt x="19515" y="22414"/>
                      <a:pt x="19866" y="22223"/>
                    </a:cubicBezTo>
                    <a:cubicBezTo>
                      <a:pt x="20439" y="21936"/>
                      <a:pt x="20821" y="21491"/>
                      <a:pt x="21044" y="20918"/>
                    </a:cubicBezTo>
                    <a:cubicBezTo>
                      <a:pt x="21075" y="20758"/>
                      <a:pt x="21139" y="20758"/>
                      <a:pt x="21139" y="20758"/>
                    </a:cubicBezTo>
                    <a:cubicBezTo>
                      <a:pt x="21203" y="20758"/>
                      <a:pt x="21266" y="20758"/>
                      <a:pt x="21330" y="20790"/>
                    </a:cubicBezTo>
                    <a:cubicBezTo>
                      <a:pt x="21394" y="20822"/>
                      <a:pt x="21457" y="20822"/>
                      <a:pt x="21489" y="20822"/>
                    </a:cubicBezTo>
                    <a:cubicBezTo>
                      <a:pt x="21585" y="20822"/>
                      <a:pt x="21744" y="20790"/>
                      <a:pt x="21776" y="20536"/>
                    </a:cubicBezTo>
                    <a:cubicBezTo>
                      <a:pt x="21808" y="20440"/>
                      <a:pt x="21839" y="20345"/>
                      <a:pt x="21871" y="20249"/>
                    </a:cubicBezTo>
                    <a:cubicBezTo>
                      <a:pt x="21967" y="20058"/>
                      <a:pt x="21903" y="19899"/>
                      <a:pt x="21744" y="19740"/>
                    </a:cubicBezTo>
                    <a:cubicBezTo>
                      <a:pt x="21617" y="19644"/>
                      <a:pt x="21489" y="19549"/>
                      <a:pt x="21362" y="19421"/>
                    </a:cubicBezTo>
                    <a:cubicBezTo>
                      <a:pt x="21235" y="19326"/>
                      <a:pt x="21107" y="19199"/>
                      <a:pt x="20980" y="19103"/>
                    </a:cubicBezTo>
                    <a:cubicBezTo>
                      <a:pt x="20821" y="19008"/>
                      <a:pt x="20725" y="18944"/>
                      <a:pt x="20598" y="18944"/>
                    </a:cubicBezTo>
                    <a:cubicBezTo>
                      <a:pt x="20502" y="18944"/>
                      <a:pt x="20407" y="19008"/>
                      <a:pt x="20311" y="19071"/>
                    </a:cubicBezTo>
                    <a:cubicBezTo>
                      <a:pt x="20089" y="19294"/>
                      <a:pt x="20057" y="19581"/>
                      <a:pt x="20280" y="19835"/>
                    </a:cubicBezTo>
                    <a:cubicBezTo>
                      <a:pt x="20343" y="19899"/>
                      <a:pt x="20375" y="19963"/>
                      <a:pt x="20439" y="20026"/>
                    </a:cubicBezTo>
                    <a:cubicBezTo>
                      <a:pt x="20502" y="20090"/>
                      <a:pt x="20566" y="20154"/>
                      <a:pt x="20630" y="20217"/>
                    </a:cubicBezTo>
                    <a:cubicBezTo>
                      <a:pt x="20757" y="20408"/>
                      <a:pt x="20789" y="20504"/>
                      <a:pt x="20534" y="20727"/>
                    </a:cubicBezTo>
                    <a:cubicBezTo>
                      <a:pt x="20216" y="20981"/>
                      <a:pt x="19897" y="21300"/>
                      <a:pt x="19611" y="21586"/>
                    </a:cubicBezTo>
                    <a:lnTo>
                      <a:pt x="19388" y="21809"/>
                    </a:lnTo>
                    <a:cubicBezTo>
                      <a:pt x="19324" y="21873"/>
                      <a:pt x="19261" y="21936"/>
                      <a:pt x="19165" y="22032"/>
                    </a:cubicBezTo>
                    <a:cubicBezTo>
                      <a:pt x="19133" y="22096"/>
                      <a:pt x="19070" y="22159"/>
                      <a:pt x="19006" y="22223"/>
                    </a:cubicBezTo>
                    <a:cubicBezTo>
                      <a:pt x="18942" y="22255"/>
                      <a:pt x="18879" y="22318"/>
                      <a:pt x="18783" y="22318"/>
                    </a:cubicBezTo>
                    <a:cubicBezTo>
                      <a:pt x="18751" y="22318"/>
                      <a:pt x="18656" y="22287"/>
                      <a:pt x="18592" y="22191"/>
                    </a:cubicBezTo>
                    <a:cubicBezTo>
                      <a:pt x="18465" y="22064"/>
                      <a:pt x="18369" y="21905"/>
                      <a:pt x="18274" y="21777"/>
                    </a:cubicBezTo>
                    <a:cubicBezTo>
                      <a:pt x="18178" y="21650"/>
                      <a:pt x="18115" y="21522"/>
                      <a:pt x="18019" y="21427"/>
                    </a:cubicBezTo>
                    <a:cubicBezTo>
                      <a:pt x="17956" y="21331"/>
                      <a:pt x="17860" y="21236"/>
                      <a:pt x="17796" y="21140"/>
                    </a:cubicBezTo>
                    <a:cubicBezTo>
                      <a:pt x="17669" y="21013"/>
                      <a:pt x="17574" y="20886"/>
                      <a:pt x="17478" y="20758"/>
                    </a:cubicBezTo>
                    <a:cubicBezTo>
                      <a:pt x="17319" y="20536"/>
                      <a:pt x="17319" y="20472"/>
                      <a:pt x="17510" y="20217"/>
                    </a:cubicBezTo>
                    <a:cubicBezTo>
                      <a:pt x="17860" y="19772"/>
                      <a:pt x="18147" y="19390"/>
                      <a:pt x="18401" y="18976"/>
                    </a:cubicBezTo>
                    <a:cubicBezTo>
                      <a:pt x="18592" y="18657"/>
                      <a:pt x="18783" y="18498"/>
                      <a:pt x="19133" y="18498"/>
                    </a:cubicBezTo>
                    <a:lnTo>
                      <a:pt x="19165" y="18498"/>
                    </a:lnTo>
                    <a:cubicBezTo>
                      <a:pt x="19293" y="18498"/>
                      <a:pt x="19388" y="18466"/>
                      <a:pt x="19452" y="18371"/>
                    </a:cubicBezTo>
                    <a:cubicBezTo>
                      <a:pt x="19515" y="18307"/>
                      <a:pt x="19515" y="18180"/>
                      <a:pt x="19484" y="18084"/>
                    </a:cubicBezTo>
                    <a:cubicBezTo>
                      <a:pt x="19356" y="17670"/>
                      <a:pt x="19165" y="17257"/>
                      <a:pt x="18720" y="16970"/>
                    </a:cubicBezTo>
                    <a:cubicBezTo>
                      <a:pt x="18624" y="16906"/>
                      <a:pt x="18465" y="16843"/>
                      <a:pt x="18338" y="16843"/>
                    </a:cubicBezTo>
                    <a:cubicBezTo>
                      <a:pt x="18178" y="16843"/>
                      <a:pt x="18019" y="16938"/>
                      <a:pt x="17956" y="17066"/>
                    </a:cubicBezTo>
                    <a:cubicBezTo>
                      <a:pt x="17860" y="17161"/>
                      <a:pt x="17860" y="17320"/>
                      <a:pt x="17924" y="17479"/>
                    </a:cubicBezTo>
                    <a:cubicBezTo>
                      <a:pt x="18019" y="17702"/>
                      <a:pt x="18115" y="17893"/>
                      <a:pt x="18210" y="18084"/>
                    </a:cubicBezTo>
                    <a:cubicBezTo>
                      <a:pt x="18242" y="18148"/>
                      <a:pt x="18242" y="18148"/>
                      <a:pt x="18242" y="18148"/>
                    </a:cubicBezTo>
                    <a:cubicBezTo>
                      <a:pt x="18242" y="18148"/>
                      <a:pt x="18210" y="18180"/>
                      <a:pt x="18178" y="18212"/>
                    </a:cubicBezTo>
                    <a:cubicBezTo>
                      <a:pt x="17669" y="18498"/>
                      <a:pt x="17383" y="18976"/>
                      <a:pt x="17096" y="19453"/>
                    </a:cubicBezTo>
                    <a:lnTo>
                      <a:pt x="17032" y="19581"/>
                    </a:lnTo>
                    <a:cubicBezTo>
                      <a:pt x="17001" y="19612"/>
                      <a:pt x="17001" y="19644"/>
                      <a:pt x="16969" y="19708"/>
                    </a:cubicBezTo>
                    <a:cubicBezTo>
                      <a:pt x="16905" y="19803"/>
                      <a:pt x="16873" y="19867"/>
                      <a:pt x="16810" y="19963"/>
                    </a:cubicBezTo>
                    <a:cubicBezTo>
                      <a:pt x="16778" y="19994"/>
                      <a:pt x="16778" y="19994"/>
                      <a:pt x="16746" y="19994"/>
                    </a:cubicBezTo>
                    <a:cubicBezTo>
                      <a:pt x="16746" y="19994"/>
                      <a:pt x="16746" y="19994"/>
                      <a:pt x="16714" y="19963"/>
                    </a:cubicBezTo>
                    <a:cubicBezTo>
                      <a:pt x="16682" y="19899"/>
                      <a:pt x="16650" y="19803"/>
                      <a:pt x="16587" y="19740"/>
                    </a:cubicBezTo>
                    <a:lnTo>
                      <a:pt x="16555" y="19644"/>
                    </a:lnTo>
                    <a:cubicBezTo>
                      <a:pt x="16396" y="19358"/>
                      <a:pt x="16205" y="19135"/>
                      <a:pt x="15918" y="19008"/>
                    </a:cubicBezTo>
                    <a:cubicBezTo>
                      <a:pt x="15759" y="18944"/>
                      <a:pt x="15600" y="18848"/>
                      <a:pt x="15441" y="18753"/>
                    </a:cubicBezTo>
                    <a:lnTo>
                      <a:pt x="15409" y="18721"/>
                    </a:lnTo>
                    <a:cubicBezTo>
                      <a:pt x="15250" y="18626"/>
                      <a:pt x="15186" y="18498"/>
                      <a:pt x="15186" y="18275"/>
                    </a:cubicBezTo>
                    <a:lnTo>
                      <a:pt x="15186" y="18244"/>
                    </a:lnTo>
                    <a:cubicBezTo>
                      <a:pt x="15218" y="18084"/>
                      <a:pt x="15250" y="17925"/>
                      <a:pt x="15218" y="17734"/>
                    </a:cubicBezTo>
                    <a:lnTo>
                      <a:pt x="15186" y="17352"/>
                    </a:lnTo>
                    <a:lnTo>
                      <a:pt x="14868" y="17734"/>
                    </a:lnTo>
                    <a:cubicBezTo>
                      <a:pt x="14836" y="17766"/>
                      <a:pt x="14772" y="17830"/>
                      <a:pt x="14740" y="17893"/>
                    </a:cubicBezTo>
                    <a:cubicBezTo>
                      <a:pt x="14645" y="18021"/>
                      <a:pt x="14581" y="18021"/>
                      <a:pt x="14581" y="18021"/>
                    </a:cubicBezTo>
                    <a:cubicBezTo>
                      <a:pt x="14549" y="18021"/>
                      <a:pt x="14486" y="17989"/>
                      <a:pt x="14422" y="17957"/>
                    </a:cubicBezTo>
                    <a:cubicBezTo>
                      <a:pt x="13881" y="17575"/>
                      <a:pt x="13403" y="17288"/>
                      <a:pt x="12989" y="17002"/>
                    </a:cubicBezTo>
                    <a:cubicBezTo>
                      <a:pt x="12926" y="16938"/>
                      <a:pt x="12862" y="16875"/>
                      <a:pt x="12862" y="16811"/>
                    </a:cubicBezTo>
                    <a:cubicBezTo>
                      <a:pt x="12862" y="16779"/>
                      <a:pt x="12894" y="16684"/>
                      <a:pt x="12989" y="16620"/>
                    </a:cubicBezTo>
                    <a:cubicBezTo>
                      <a:pt x="13085" y="16524"/>
                      <a:pt x="13180" y="16429"/>
                      <a:pt x="13244" y="16302"/>
                    </a:cubicBezTo>
                    <a:cubicBezTo>
                      <a:pt x="13340" y="16047"/>
                      <a:pt x="13403" y="15792"/>
                      <a:pt x="13499" y="15506"/>
                    </a:cubicBezTo>
                    <a:cubicBezTo>
                      <a:pt x="13531" y="15410"/>
                      <a:pt x="13562" y="15315"/>
                      <a:pt x="13594" y="15219"/>
                    </a:cubicBezTo>
                    <a:lnTo>
                      <a:pt x="13690" y="14965"/>
                    </a:lnTo>
                    <a:lnTo>
                      <a:pt x="13403" y="14996"/>
                    </a:lnTo>
                    <a:cubicBezTo>
                      <a:pt x="12862" y="15092"/>
                      <a:pt x="12544" y="15410"/>
                      <a:pt x="12480" y="15951"/>
                    </a:cubicBezTo>
                    <a:cubicBezTo>
                      <a:pt x="12448" y="16015"/>
                      <a:pt x="12416" y="16079"/>
                      <a:pt x="12416" y="16111"/>
                    </a:cubicBezTo>
                    <a:cubicBezTo>
                      <a:pt x="12353" y="16111"/>
                      <a:pt x="12289" y="16079"/>
                      <a:pt x="12225" y="16047"/>
                    </a:cubicBezTo>
                    <a:cubicBezTo>
                      <a:pt x="12002" y="15856"/>
                      <a:pt x="11748" y="15697"/>
                      <a:pt x="11525" y="15506"/>
                    </a:cubicBezTo>
                    <a:lnTo>
                      <a:pt x="11302" y="15315"/>
                    </a:lnTo>
                    <a:cubicBezTo>
                      <a:pt x="11175" y="15219"/>
                      <a:pt x="11079" y="15124"/>
                      <a:pt x="10984" y="15028"/>
                    </a:cubicBezTo>
                    <a:cubicBezTo>
                      <a:pt x="10793" y="14869"/>
                      <a:pt x="10793" y="14805"/>
                      <a:pt x="10920" y="14583"/>
                    </a:cubicBezTo>
                    <a:cubicBezTo>
                      <a:pt x="11079" y="14391"/>
                      <a:pt x="11111" y="14200"/>
                      <a:pt x="11079" y="14009"/>
                    </a:cubicBezTo>
                    <a:cubicBezTo>
                      <a:pt x="11016" y="13787"/>
                      <a:pt x="10888" y="13596"/>
                      <a:pt x="10634" y="13468"/>
                    </a:cubicBezTo>
                    <a:lnTo>
                      <a:pt x="10411" y="13341"/>
                    </a:lnTo>
                    <a:lnTo>
                      <a:pt x="10379" y="13564"/>
                    </a:lnTo>
                    <a:cubicBezTo>
                      <a:pt x="10379" y="13627"/>
                      <a:pt x="10379" y="13659"/>
                      <a:pt x="10379" y="13691"/>
                    </a:cubicBezTo>
                    <a:cubicBezTo>
                      <a:pt x="10347" y="13787"/>
                      <a:pt x="10315" y="13882"/>
                      <a:pt x="10315" y="13978"/>
                    </a:cubicBezTo>
                    <a:cubicBezTo>
                      <a:pt x="10315" y="14041"/>
                      <a:pt x="10315" y="14073"/>
                      <a:pt x="10315" y="14137"/>
                    </a:cubicBezTo>
                    <a:cubicBezTo>
                      <a:pt x="10315" y="14200"/>
                      <a:pt x="10315" y="14264"/>
                      <a:pt x="10315" y="14296"/>
                    </a:cubicBezTo>
                    <a:cubicBezTo>
                      <a:pt x="10283" y="14360"/>
                      <a:pt x="10283" y="14360"/>
                      <a:pt x="10283" y="14360"/>
                    </a:cubicBezTo>
                    <a:cubicBezTo>
                      <a:pt x="10252" y="14360"/>
                      <a:pt x="10252" y="14360"/>
                      <a:pt x="10220" y="14328"/>
                    </a:cubicBezTo>
                    <a:cubicBezTo>
                      <a:pt x="9997" y="14105"/>
                      <a:pt x="9774" y="13978"/>
                      <a:pt x="9519" y="13818"/>
                    </a:cubicBezTo>
                    <a:cubicBezTo>
                      <a:pt x="9392" y="13755"/>
                      <a:pt x="9296" y="13691"/>
                      <a:pt x="9169" y="13627"/>
                    </a:cubicBezTo>
                    <a:cubicBezTo>
                      <a:pt x="8851" y="13405"/>
                      <a:pt x="8723" y="13118"/>
                      <a:pt x="8755" y="12736"/>
                    </a:cubicBezTo>
                    <a:cubicBezTo>
                      <a:pt x="8755" y="12672"/>
                      <a:pt x="8755" y="12641"/>
                      <a:pt x="8755" y="12577"/>
                    </a:cubicBezTo>
                    <a:cubicBezTo>
                      <a:pt x="8755" y="12481"/>
                      <a:pt x="8787" y="12386"/>
                      <a:pt x="8787" y="12290"/>
                    </a:cubicBezTo>
                    <a:cubicBezTo>
                      <a:pt x="8787" y="12068"/>
                      <a:pt x="8723" y="11877"/>
                      <a:pt x="8501" y="11717"/>
                    </a:cubicBezTo>
                    <a:lnTo>
                      <a:pt x="8278" y="11495"/>
                    </a:lnTo>
                    <a:lnTo>
                      <a:pt x="8246" y="11813"/>
                    </a:lnTo>
                    <a:cubicBezTo>
                      <a:pt x="8246" y="11877"/>
                      <a:pt x="8246" y="11908"/>
                      <a:pt x="8214" y="11972"/>
                    </a:cubicBezTo>
                    <a:cubicBezTo>
                      <a:pt x="8214" y="12068"/>
                      <a:pt x="8214" y="12163"/>
                      <a:pt x="8214" y="12259"/>
                    </a:cubicBezTo>
                    <a:cubicBezTo>
                      <a:pt x="8214" y="12354"/>
                      <a:pt x="8214" y="12450"/>
                      <a:pt x="8246" y="12545"/>
                    </a:cubicBezTo>
                    <a:cubicBezTo>
                      <a:pt x="8246" y="12672"/>
                      <a:pt x="8278" y="12768"/>
                      <a:pt x="8278" y="12863"/>
                    </a:cubicBezTo>
                    <a:cubicBezTo>
                      <a:pt x="8278" y="12927"/>
                      <a:pt x="8246" y="12959"/>
                      <a:pt x="8246" y="12959"/>
                    </a:cubicBezTo>
                    <a:cubicBezTo>
                      <a:pt x="8246" y="12959"/>
                      <a:pt x="8246" y="12959"/>
                      <a:pt x="8182" y="12927"/>
                    </a:cubicBezTo>
                    <a:cubicBezTo>
                      <a:pt x="7577" y="12481"/>
                      <a:pt x="7004" y="12004"/>
                      <a:pt x="6813" y="11240"/>
                    </a:cubicBezTo>
                    <a:cubicBezTo>
                      <a:pt x="6782" y="11144"/>
                      <a:pt x="6782" y="10985"/>
                      <a:pt x="6782" y="10826"/>
                    </a:cubicBezTo>
                    <a:cubicBezTo>
                      <a:pt x="6782" y="10762"/>
                      <a:pt x="6782" y="10699"/>
                      <a:pt x="6782" y="10603"/>
                    </a:cubicBezTo>
                    <a:cubicBezTo>
                      <a:pt x="6782" y="10571"/>
                      <a:pt x="6782" y="10539"/>
                      <a:pt x="6782" y="10508"/>
                    </a:cubicBezTo>
                    <a:cubicBezTo>
                      <a:pt x="6782" y="10380"/>
                      <a:pt x="6782" y="10285"/>
                      <a:pt x="6750" y="10157"/>
                    </a:cubicBezTo>
                    <a:cubicBezTo>
                      <a:pt x="6718" y="10030"/>
                      <a:pt x="6622" y="9998"/>
                      <a:pt x="6527" y="9966"/>
                    </a:cubicBezTo>
                    <a:cubicBezTo>
                      <a:pt x="6495" y="9935"/>
                      <a:pt x="6463" y="9935"/>
                      <a:pt x="6463" y="9903"/>
                    </a:cubicBezTo>
                    <a:lnTo>
                      <a:pt x="6304" y="9807"/>
                    </a:lnTo>
                    <a:lnTo>
                      <a:pt x="6208" y="9998"/>
                    </a:lnTo>
                    <a:cubicBezTo>
                      <a:pt x="6208" y="9998"/>
                      <a:pt x="6208" y="10030"/>
                      <a:pt x="6208" y="10030"/>
                    </a:cubicBezTo>
                    <a:cubicBezTo>
                      <a:pt x="6177" y="10094"/>
                      <a:pt x="6113" y="10157"/>
                      <a:pt x="6113" y="10253"/>
                    </a:cubicBezTo>
                    <a:cubicBezTo>
                      <a:pt x="6113" y="10317"/>
                      <a:pt x="6145" y="10412"/>
                      <a:pt x="6145" y="10476"/>
                    </a:cubicBezTo>
                    <a:cubicBezTo>
                      <a:pt x="6145" y="10539"/>
                      <a:pt x="6145" y="10603"/>
                      <a:pt x="6145" y="10667"/>
                    </a:cubicBezTo>
                    <a:cubicBezTo>
                      <a:pt x="6145" y="10699"/>
                      <a:pt x="6145" y="10730"/>
                      <a:pt x="6145" y="10762"/>
                    </a:cubicBezTo>
                    <a:cubicBezTo>
                      <a:pt x="6113" y="10762"/>
                      <a:pt x="6081" y="10730"/>
                      <a:pt x="6049" y="10730"/>
                    </a:cubicBezTo>
                    <a:cubicBezTo>
                      <a:pt x="5635" y="10508"/>
                      <a:pt x="5381" y="10157"/>
                      <a:pt x="5094" y="9807"/>
                    </a:cubicBezTo>
                    <a:cubicBezTo>
                      <a:pt x="5031" y="9712"/>
                      <a:pt x="4935" y="9616"/>
                      <a:pt x="4871" y="9521"/>
                    </a:cubicBezTo>
                    <a:cubicBezTo>
                      <a:pt x="4840" y="9489"/>
                      <a:pt x="4840" y="9489"/>
                      <a:pt x="4808" y="9457"/>
                    </a:cubicBezTo>
                    <a:cubicBezTo>
                      <a:pt x="4808" y="9425"/>
                      <a:pt x="4776" y="9393"/>
                      <a:pt x="4744" y="9362"/>
                    </a:cubicBezTo>
                    <a:cubicBezTo>
                      <a:pt x="4553" y="9139"/>
                      <a:pt x="4553" y="8980"/>
                      <a:pt x="4680" y="8789"/>
                    </a:cubicBezTo>
                    <a:cubicBezTo>
                      <a:pt x="4744" y="8693"/>
                      <a:pt x="4776" y="8534"/>
                      <a:pt x="4776" y="8438"/>
                    </a:cubicBezTo>
                    <a:cubicBezTo>
                      <a:pt x="4776" y="8375"/>
                      <a:pt x="4776" y="8343"/>
                      <a:pt x="4776" y="8311"/>
                    </a:cubicBezTo>
                    <a:lnTo>
                      <a:pt x="4808" y="8152"/>
                    </a:lnTo>
                    <a:lnTo>
                      <a:pt x="4458" y="8056"/>
                    </a:lnTo>
                    <a:lnTo>
                      <a:pt x="4394" y="8184"/>
                    </a:lnTo>
                    <a:cubicBezTo>
                      <a:pt x="4362" y="8216"/>
                      <a:pt x="4362" y="8247"/>
                      <a:pt x="4330" y="8311"/>
                    </a:cubicBezTo>
                    <a:cubicBezTo>
                      <a:pt x="4298" y="8375"/>
                      <a:pt x="4267" y="8470"/>
                      <a:pt x="4235" y="8566"/>
                    </a:cubicBezTo>
                    <a:cubicBezTo>
                      <a:pt x="4203" y="8661"/>
                      <a:pt x="4171" y="8725"/>
                      <a:pt x="4139" y="8725"/>
                    </a:cubicBezTo>
                    <a:cubicBezTo>
                      <a:pt x="4139" y="8725"/>
                      <a:pt x="4107" y="8693"/>
                      <a:pt x="4044" y="8661"/>
                    </a:cubicBezTo>
                    <a:cubicBezTo>
                      <a:pt x="3885" y="8566"/>
                      <a:pt x="3757" y="8407"/>
                      <a:pt x="3725" y="8279"/>
                    </a:cubicBezTo>
                    <a:cubicBezTo>
                      <a:pt x="3566" y="7929"/>
                      <a:pt x="3375" y="7611"/>
                      <a:pt x="3089" y="7324"/>
                    </a:cubicBezTo>
                    <a:cubicBezTo>
                      <a:pt x="2993" y="7229"/>
                      <a:pt x="2961" y="7165"/>
                      <a:pt x="2961" y="7101"/>
                    </a:cubicBezTo>
                    <a:cubicBezTo>
                      <a:pt x="2961" y="7038"/>
                      <a:pt x="3025" y="6942"/>
                      <a:pt x="3121" y="6847"/>
                    </a:cubicBezTo>
                    <a:cubicBezTo>
                      <a:pt x="3280" y="6719"/>
                      <a:pt x="3343" y="6560"/>
                      <a:pt x="3343" y="6401"/>
                    </a:cubicBezTo>
                    <a:cubicBezTo>
                      <a:pt x="3343" y="6274"/>
                      <a:pt x="3280" y="6114"/>
                      <a:pt x="3121" y="5987"/>
                    </a:cubicBezTo>
                    <a:lnTo>
                      <a:pt x="2993" y="5828"/>
                    </a:lnTo>
                    <a:lnTo>
                      <a:pt x="2898" y="5987"/>
                    </a:lnTo>
                    <a:cubicBezTo>
                      <a:pt x="2866" y="6051"/>
                      <a:pt x="2834" y="6083"/>
                      <a:pt x="2802" y="6114"/>
                    </a:cubicBezTo>
                    <a:cubicBezTo>
                      <a:pt x="2770" y="6178"/>
                      <a:pt x="2707" y="6274"/>
                      <a:pt x="2643" y="6337"/>
                    </a:cubicBezTo>
                    <a:cubicBezTo>
                      <a:pt x="2579" y="6433"/>
                      <a:pt x="2452" y="6560"/>
                      <a:pt x="2356" y="6656"/>
                    </a:cubicBezTo>
                    <a:cubicBezTo>
                      <a:pt x="2325" y="6687"/>
                      <a:pt x="2293" y="6687"/>
                      <a:pt x="2293" y="6687"/>
                    </a:cubicBezTo>
                    <a:cubicBezTo>
                      <a:pt x="2261" y="6687"/>
                      <a:pt x="2229" y="6656"/>
                      <a:pt x="2229" y="6624"/>
                    </a:cubicBezTo>
                    <a:cubicBezTo>
                      <a:pt x="2165" y="6528"/>
                      <a:pt x="2102" y="6401"/>
                      <a:pt x="2038" y="6305"/>
                    </a:cubicBezTo>
                    <a:cubicBezTo>
                      <a:pt x="1879" y="6051"/>
                      <a:pt x="1688" y="5764"/>
                      <a:pt x="1561" y="5478"/>
                    </a:cubicBezTo>
                    <a:cubicBezTo>
                      <a:pt x="1497" y="5350"/>
                      <a:pt x="1433" y="5191"/>
                      <a:pt x="1401" y="5032"/>
                    </a:cubicBezTo>
                    <a:cubicBezTo>
                      <a:pt x="1370" y="4968"/>
                      <a:pt x="1370" y="4905"/>
                      <a:pt x="1338" y="4841"/>
                    </a:cubicBezTo>
                    <a:cubicBezTo>
                      <a:pt x="1338" y="4809"/>
                      <a:pt x="1338" y="4777"/>
                      <a:pt x="1338" y="4746"/>
                    </a:cubicBezTo>
                    <a:cubicBezTo>
                      <a:pt x="1338" y="4682"/>
                      <a:pt x="1306" y="4618"/>
                      <a:pt x="1306" y="4555"/>
                    </a:cubicBezTo>
                    <a:cubicBezTo>
                      <a:pt x="1210" y="4332"/>
                      <a:pt x="1083" y="4204"/>
                      <a:pt x="860" y="4204"/>
                    </a:cubicBezTo>
                    <a:lnTo>
                      <a:pt x="733" y="4204"/>
                    </a:lnTo>
                    <a:cubicBezTo>
                      <a:pt x="701" y="4212"/>
                      <a:pt x="669" y="4216"/>
                      <a:pt x="638" y="4216"/>
                    </a:cubicBezTo>
                    <a:cubicBezTo>
                      <a:pt x="544" y="4216"/>
                      <a:pt x="454" y="4180"/>
                      <a:pt x="383" y="4109"/>
                    </a:cubicBezTo>
                    <a:cubicBezTo>
                      <a:pt x="351" y="4045"/>
                      <a:pt x="319" y="3982"/>
                      <a:pt x="319" y="3886"/>
                    </a:cubicBezTo>
                    <a:cubicBezTo>
                      <a:pt x="319" y="3854"/>
                      <a:pt x="319" y="3822"/>
                      <a:pt x="319" y="3791"/>
                    </a:cubicBezTo>
                    <a:cubicBezTo>
                      <a:pt x="478" y="3504"/>
                      <a:pt x="510" y="3217"/>
                      <a:pt x="415" y="2867"/>
                    </a:cubicBezTo>
                    <a:cubicBezTo>
                      <a:pt x="383" y="2676"/>
                      <a:pt x="510" y="2549"/>
                      <a:pt x="797" y="2358"/>
                    </a:cubicBezTo>
                    <a:cubicBezTo>
                      <a:pt x="828" y="2326"/>
                      <a:pt x="860" y="2326"/>
                      <a:pt x="892" y="2294"/>
                    </a:cubicBezTo>
                    <a:cubicBezTo>
                      <a:pt x="924" y="2294"/>
                      <a:pt x="956" y="2294"/>
                      <a:pt x="988" y="2262"/>
                    </a:cubicBezTo>
                    <a:cubicBezTo>
                      <a:pt x="1115" y="2199"/>
                      <a:pt x="1401" y="2040"/>
                      <a:pt x="1338" y="1658"/>
                    </a:cubicBezTo>
                    <a:cubicBezTo>
                      <a:pt x="1338" y="1594"/>
                      <a:pt x="1338" y="1562"/>
                      <a:pt x="1370" y="1530"/>
                    </a:cubicBezTo>
                    <a:cubicBezTo>
                      <a:pt x="1401" y="1467"/>
                      <a:pt x="1497" y="1435"/>
                      <a:pt x="1624" y="1435"/>
                    </a:cubicBezTo>
                    <a:cubicBezTo>
                      <a:pt x="1879" y="1435"/>
                      <a:pt x="2102" y="1371"/>
                      <a:pt x="2325" y="1180"/>
                    </a:cubicBezTo>
                    <a:cubicBezTo>
                      <a:pt x="2452" y="1085"/>
                      <a:pt x="2547" y="1021"/>
                      <a:pt x="2643" y="957"/>
                    </a:cubicBezTo>
                    <a:cubicBezTo>
                      <a:pt x="2707" y="925"/>
                      <a:pt x="2738" y="925"/>
                      <a:pt x="2770" y="925"/>
                    </a:cubicBezTo>
                    <a:cubicBezTo>
                      <a:pt x="2770" y="925"/>
                      <a:pt x="2834" y="925"/>
                      <a:pt x="2866" y="1053"/>
                    </a:cubicBezTo>
                    <a:cubicBezTo>
                      <a:pt x="2898" y="1053"/>
                      <a:pt x="2898" y="1085"/>
                      <a:pt x="2898" y="1116"/>
                    </a:cubicBezTo>
                    <a:lnTo>
                      <a:pt x="2898" y="1180"/>
                    </a:lnTo>
                    <a:cubicBezTo>
                      <a:pt x="2961" y="1371"/>
                      <a:pt x="3089" y="1435"/>
                      <a:pt x="3216" y="1435"/>
                    </a:cubicBezTo>
                    <a:cubicBezTo>
                      <a:pt x="3280" y="1435"/>
                      <a:pt x="3312" y="1435"/>
                      <a:pt x="3375" y="1403"/>
                    </a:cubicBezTo>
                    <a:cubicBezTo>
                      <a:pt x="3662" y="1276"/>
                      <a:pt x="3916" y="1148"/>
                      <a:pt x="4139" y="1021"/>
                    </a:cubicBezTo>
                    <a:cubicBezTo>
                      <a:pt x="4298" y="925"/>
                      <a:pt x="4426" y="862"/>
                      <a:pt x="4585" y="766"/>
                    </a:cubicBezTo>
                    <a:cubicBezTo>
                      <a:pt x="4808" y="639"/>
                      <a:pt x="5031" y="512"/>
                      <a:pt x="5253" y="384"/>
                    </a:cubicBezTo>
                    <a:cubicBezTo>
                      <a:pt x="5337" y="348"/>
                      <a:pt x="5421" y="330"/>
                      <a:pt x="5502" y="330"/>
                    </a:cubicBezTo>
                    <a:close/>
                    <a:moveTo>
                      <a:pt x="5514" y="0"/>
                    </a:moveTo>
                    <a:cubicBezTo>
                      <a:pt x="5377" y="0"/>
                      <a:pt x="5235" y="33"/>
                      <a:pt x="5094" y="98"/>
                    </a:cubicBezTo>
                    <a:cubicBezTo>
                      <a:pt x="4871" y="225"/>
                      <a:pt x="4649" y="352"/>
                      <a:pt x="4426" y="480"/>
                    </a:cubicBezTo>
                    <a:cubicBezTo>
                      <a:pt x="4267" y="575"/>
                      <a:pt x="4139" y="671"/>
                      <a:pt x="3980" y="734"/>
                    </a:cubicBezTo>
                    <a:cubicBezTo>
                      <a:pt x="3757" y="862"/>
                      <a:pt x="3534" y="989"/>
                      <a:pt x="3248" y="1116"/>
                    </a:cubicBezTo>
                    <a:cubicBezTo>
                      <a:pt x="3248" y="1116"/>
                      <a:pt x="3216" y="1116"/>
                      <a:pt x="3216" y="1085"/>
                    </a:cubicBezTo>
                    <a:lnTo>
                      <a:pt x="3216" y="1053"/>
                    </a:lnTo>
                    <a:cubicBezTo>
                      <a:pt x="3216" y="1021"/>
                      <a:pt x="3216" y="957"/>
                      <a:pt x="3184" y="925"/>
                    </a:cubicBezTo>
                    <a:cubicBezTo>
                      <a:pt x="3119" y="709"/>
                      <a:pt x="2965" y="595"/>
                      <a:pt x="2784" y="595"/>
                    </a:cubicBezTo>
                    <a:cubicBezTo>
                      <a:pt x="2698" y="595"/>
                      <a:pt x="2607" y="620"/>
                      <a:pt x="2516" y="671"/>
                    </a:cubicBezTo>
                    <a:cubicBezTo>
                      <a:pt x="2388" y="734"/>
                      <a:pt x="2261" y="830"/>
                      <a:pt x="2134" y="925"/>
                    </a:cubicBezTo>
                    <a:cubicBezTo>
                      <a:pt x="1974" y="1053"/>
                      <a:pt x="1847" y="1116"/>
                      <a:pt x="1688" y="1116"/>
                    </a:cubicBezTo>
                    <a:lnTo>
                      <a:pt x="1624" y="1116"/>
                    </a:lnTo>
                    <a:cubicBezTo>
                      <a:pt x="1433" y="1116"/>
                      <a:pt x="1242" y="1180"/>
                      <a:pt x="1115" y="1307"/>
                    </a:cubicBezTo>
                    <a:cubicBezTo>
                      <a:pt x="1019" y="1435"/>
                      <a:pt x="988" y="1562"/>
                      <a:pt x="1019" y="1689"/>
                    </a:cubicBezTo>
                    <a:cubicBezTo>
                      <a:pt x="1051" y="1849"/>
                      <a:pt x="1019" y="1880"/>
                      <a:pt x="828" y="1976"/>
                    </a:cubicBezTo>
                    <a:cubicBezTo>
                      <a:pt x="797" y="1976"/>
                      <a:pt x="797" y="2008"/>
                      <a:pt x="765" y="2008"/>
                    </a:cubicBezTo>
                    <a:cubicBezTo>
                      <a:pt x="733" y="2040"/>
                      <a:pt x="669" y="2071"/>
                      <a:pt x="637" y="2071"/>
                    </a:cubicBezTo>
                    <a:cubicBezTo>
                      <a:pt x="383" y="2231"/>
                      <a:pt x="1" y="2485"/>
                      <a:pt x="96" y="2931"/>
                    </a:cubicBezTo>
                    <a:cubicBezTo>
                      <a:pt x="160" y="3217"/>
                      <a:pt x="160" y="3408"/>
                      <a:pt x="33" y="3631"/>
                    </a:cubicBezTo>
                    <a:cubicBezTo>
                      <a:pt x="1" y="3727"/>
                      <a:pt x="1" y="3822"/>
                      <a:pt x="1" y="3886"/>
                    </a:cubicBezTo>
                    <a:cubicBezTo>
                      <a:pt x="1" y="4045"/>
                      <a:pt x="64" y="4204"/>
                      <a:pt x="160" y="4332"/>
                    </a:cubicBezTo>
                    <a:cubicBezTo>
                      <a:pt x="293" y="4464"/>
                      <a:pt x="469" y="4531"/>
                      <a:pt x="654" y="4531"/>
                    </a:cubicBezTo>
                    <a:cubicBezTo>
                      <a:pt x="690" y="4531"/>
                      <a:pt x="728" y="4528"/>
                      <a:pt x="765" y="4523"/>
                    </a:cubicBezTo>
                    <a:lnTo>
                      <a:pt x="860" y="4523"/>
                    </a:lnTo>
                    <a:cubicBezTo>
                      <a:pt x="924" y="4523"/>
                      <a:pt x="956" y="4523"/>
                      <a:pt x="988" y="4650"/>
                    </a:cubicBezTo>
                    <a:cubicBezTo>
                      <a:pt x="988" y="4682"/>
                      <a:pt x="1019" y="4746"/>
                      <a:pt x="1019" y="4777"/>
                    </a:cubicBezTo>
                    <a:cubicBezTo>
                      <a:pt x="1019" y="4841"/>
                      <a:pt x="1019" y="4873"/>
                      <a:pt x="1051" y="4937"/>
                    </a:cubicBezTo>
                    <a:cubicBezTo>
                      <a:pt x="1051" y="5000"/>
                      <a:pt x="1083" y="5064"/>
                      <a:pt x="1083" y="5096"/>
                    </a:cubicBezTo>
                    <a:cubicBezTo>
                      <a:pt x="1147" y="5287"/>
                      <a:pt x="1179" y="5478"/>
                      <a:pt x="1274" y="5637"/>
                    </a:cubicBezTo>
                    <a:cubicBezTo>
                      <a:pt x="1433" y="5923"/>
                      <a:pt x="1592" y="6210"/>
                      <a:pt x="1752" y="6465"/>
                    </a:cubicBezTo>
                    <a:cubicBezTo>
                      <a:pt x="1815" y="6592"/>
                      <a:pt x="1879" y="6687"/>
                      <a:pt x="1943" y="6783"/>
                    </a:cubicBezTo>
                    <a:cubicBezTo>
                      <a:pt x="2070" y="6974"/>
                      <a:pt x="2197" y="7006"/>
                      <a:pt x="2293" y="7006"/>
                    </a:cubicBezTo>
                    <a:cubicBezTo>
                      <a:pt x="2388" y="7006"/>
                      <a:pt x="2452" y="6974"/>
                      <a:pt x="2547" y="6910"/>
                    </a:cubicBezTo>
                    <a:cubicBezTo>
                      <a:pt x="2707" y="6783"/>
                      <a:pt x="2802" y="6656"/>
                      <a:pt x="2898" y="6528"/>
                    </a:cubicBezTo>
                    <a:cubicBezTo>
                      <a:pt x="2961" y="6496"/>
                      <a:pt x="2993" y="6433"/>
                      <a:pt x="3025" y="6369"/>
                    </a:cubicBezTo>
                    <a:cubicBezTo>
                      <a:pt x="3025" y="6401"/>
                      <a:pt x="3025" y="6401"/>
                      <a:pt x="3025" y="6401"/>
                    </a:cubicBezTo>
                    <a:cubicBezTo>
                      <a:pt x="3025" y="6465"/>
                      <a:pt x="2993" y="6528"/>
                      <a:pt x="2898" y="6592"/>
                    </a:cubicBezTo>
                    <a:cubicBezTo>
                      <a:pt x="2802" y="6719"/>
                      <a:pt x="2643" y="6878"/>
                      <a:pt x="2643" y="7069"/>
                    </a:cubicBezTo>
                    <a:cubicBezTo>
                      <a:pt x="2643" y="7229"/>
                      <a:pt x="2707" y="7388"/>
                      <a:pt x="2866" y="7547"/>
                    </a:cubicBezTo>
                    <a:cubicBezTo>
                      <a:pt x="3121" y="7802"/>
                      <a:pt x="3280" y="8088"/>
                      <a:pt x="3407" y="8407"/>
                    </a:cubicBezTo>
                    <a:cubicBezTo>
                      <a:pt x="3503" y="8598"/>
                      <a:pt x="3662" y="8789"/>
                      <a:pt x="3853" y="8916"/>
                    </a:cubicBezTo>
                    <a:cubicBezTo>
                      <a:pt x="3967" y="8985"/>
                      <a:pt x="4066" y="9037"/>
                      <a:pt x="4159" y="9037"/>
                    </a:cubicBezTo>
                    <a:cubicBezTo>
                      <a:pt x="4195" y="9037"/>
                      <a:pt x="4231" y="9029"/>
                      <a:pt x="4267" y="9011"/>
                    </a:cubicBezTo>
                    <a:cubicBezTo>
                      <a:pt x="4267" y="9298"/>
                      <a:pt x="4458" y="9489"/>
                      <a:pt x="4521" y="9584"/>
                    </a:cubicBezTo>
                    <a:cubicBezTo>
                      <a:pt x="4521" y="9584"/>
                      <a:pt x="4553" y="9616"/>
                      <a:pt x="4553" y="9648"/>
                    </a:cubicBezTo>
                    <a:cubicBezTo>
                      <a:pt x="4585" y="9648"/>
                      <a:pt x="4585" y="9680"/>
                      <a:pt x="4617" y="9712"/>
                    </a:cubicBezTo>
                    <a:cubicBezTo>
                      <a:pt x="4712" y="9807"/>
                      <a:pt x="4776" y="9903"/>
                      <a:pt x="4871" y="10030"/>
                    </a:cubicBezTo>
                    <a:cubicBezTo>
                      <a:pt x="5158" y="10380"/>
                      <a:pt x="5444" y="10762"/>
                      <a:pt x="5890" y="10985"/>
                    </a:cubicBezTo>
                    <a:cubicBezTo>
                      <a:pt x="5954" y="11017"/>
                      <a:pt x="6049" y="11081"/>
                      <a:pt x="6177" y="11081"/>
                    </a:cubicBezTo>
                    <a:cubicBezTo>
                      <a:pt x="6240" y="11081"/>
                      <a:pt x="6272" y="11081"/>
                      <a:pt x="6304" y="11049"/>
                    </a:cubicBezTo>
                    <a:cubicBezTo>
                      <a:pt x="6399" y="11017"/>
                      <a:pt x="6431" y="10921"/>
                      <a:pt x="6463" y="10826"/>
                    </a:cubicBezTo>
                    <a:cubicBezTo>
                      <a:pt x="6463" y="10985"/>
                      <a:pt x="6463" y="11176"/>
                      <a:pt x="6495" y="11335"/>
                    </a:cubicBezTo>
                    <a:cubicBezTo>
                      <a:pt x="6718" y="12163"/>
                      <a:pt x="7355" y="12736"/>
                      <a:pt x="8023" y="13182"/>
                    </a:cubicBezTo>
                    <a:cubicBezTo>
                      <a:pt x="8103" y="13245"/>
                      <a:pt x="8182" y="13277"/>
                      <a:pt x="8258" y="13277"/>
                    </a:cubicBezTo>
                    <a:cubicBezTo>
                      <a:pt x="8333" y="13277"/>
                      <a:pt x="8405" y="13245"/>
                      <a:pt x="8469" y="13182"/>
                    </a:cubicBezTo>
                    <a:cubicBezTo>
                      <a:pt x="8564" y="13468"/>
                      <a:pt x="8723" y="13691"/>
                      <a:pt x="9010" y="13882"/>
                    </a:cubicBezTo>
                    <a:cubicBezTo>
                      <a:pt x="9105" y="13946"/>
                      <a:pt x="9233" y="14041"/>
                      <a:pt x="9360" y="14105"/>
                    </a:cubicBezTo>
                    <a:cubicBezTo>
                      <a:pt x="9583" y="14232"/>
                      <a:pt x="9806" y="14360"/>
                      <a:pt x="9997" y="14551"/>
                    </a:cubicBezTo>
                    <a:cubicBezTo>
                      <a:pt x="9997" y="14583"/>
                      <a:pt x="10029" y="14583"/>
                      <a:pt x="10029" y="14583"/>
                    </a:cubicBezTo>
                    <a:cubicBezTo>
                      <a:pt x="10124" y="14646"/>
                      <a:pt x="10188" y="14678"/>
                      <a:pt x="10283" y="14678"/>
                    </a:cubicBezTo>
                    <a:cubicBezTo>
                      <a:pt x="10443" y="14678"/>
                      <a:pt x="10602" y="14551"/>
                      <a:pt x="10634" y="14360"/>
                    </a:cubicBezTo>
                    <a:cubicBezTo>
                      <a:pt x="10634" y="14264"/>
                      <a:pt x="10634" y="14200"/>
                      <a:pt x="10634" y="14137"/>
                    </a:cubicBezTo>
                    <a:cubicBezTo>
                      <a:pt x="10634" y="14105"/>
                      <a:pt x="10634" y="14041"/>
                      <a:pt x="10634" y="14009"/>
                    </a:cubicBezTo>
                    <a:cubicBezTo>
                      <a:pt x="10665" y="13978"/>
                      <a:pt x="10665" y="13914"/>
                      <a:pt x="10665" y="13882"/>
                    </a:cubicBezTo>
                    <a:cubicBezTo>
                      <a:pt x="10697" y="13946"/>
                      <a:pt x="10761" y="14009"/>
                      <a:pt x="10761" y="14073"/>
                    </a:cubicBezTo>
                    <a:cubicBezTo>
                      <a:pt x="10793" y="14169"/>
                      <a:pt x="10761" y="14296"/>
                      <a:pt x="10665" y="14391"/>
                    </a:cubicBezTo>
                    <a:cubicBezTo>
                      <a:pt x="10443" y="14742"/>
                      <a:pt x="10474" y="14996"/>
                      <a:pt x="10761" y="15283"/>
                    </a:cubicBezTo>
                    <a:cubicBezTo>
                      <a:pt x="10856" y="15378"/>
                      <a:pt x="10984" y="15474"/>
                      <a:pt x="11111" y="15569"/>
                    </a:cubicBezTo>
                    <a:lnTo>
                      <a:pt x="11334" y="15760"/>
                    </a:lnTo>
                    <a:cubicBezTo>
                      <a:pt x="11557" y="15951"/>
                      <a:pt x="11811" y="16111"/>
                      <a:pt x="12034" y="16302"/>
                    </a:cubicBezTo>
                    <a:cubicBezTo>
                      <a:pt x="12133" y="16376"/>
                      <a:pt x="12289" y="16450"/>
                      <a:pt x="12428" y="16450"/>
                    </a:cubicBezTo>
                    <a:cubicBezTo>
                      <a:pt x="12469" y="16450"/>
                      <a:pt x="12508" y="16443"/>
                      <a:pt x="12544" y="16429"/>
                    </a:cubicBezTo>
                    <a:cubicBezTo>
                      <a:pt x="12703" y="16333"/>
                      <a:pt x="12766" y="16111"/>
                      <a:pt x="12798" y="15983"/>
                    </a:cubicBezTo>
                    <a:cubicBezTo>
                      <a:pt x="12830" y="15697"/>
                      <a:pt x="12957" y="15506"/>
                      <a:pt x="13212" y="15410"/>
                    </a:cubicBezTo>
                    <a:lnTo>
                      <a:pt x="13212" y="15410"/>
                    </a:lnTo>
                    <a:cubicBezTo>
                      <a:pt x="13117" y="15697"/>
                      <a:pt x="13021" y="15951"/>
                      <a:pt x="12957" y="16206"/>
                    </a:cubicBezTo>
                    <a:cubicBezTo>
                      <a:pt x="12926" y="16270"/>
                      <a:pt x="12830" y="16333"/>
                      <a:pt x="12798" y="16365"/>
                    </a:cubicBezTo>
                    <a:cubicBezTo>
                      <a:pt x="12607" y="16524"/>
                      <a:pt x="12544" y="16684"/>
                      <a:pt x="12544" y="16843"/>
                    </a:cubicBezTo>
                    <a:cubicBezTo>
                      <a:pt x="12544" y="17002"/>
                      <a:pt x="12639" y="17129"/>
                      <a:pt x="12830" y="17257"/>
                    </a:cubicBezTo>
                    <a:cubicBezTo>
                      <a:pt x="13244" y="17543"/>
                      <a:pt x="13690" y="17861"/>
                      <a:pt x="14231" y="18212"/>
                    </a:cubicBezTo>
                    <a:cubicBezTo>
                      <a:pt x="14358" y="18307"/>
                      <a:pt x="14486" y="18339"/>
                      <a:pt x="14581" y="18339"/>
                    </a:cubicBezTo>
                    <a:cubicBezTo>
                      <a:pt x="14708" y="18339"/>
                      <a:pt x="14804" y="18275"/>
                      <a:pt x="14868" y="18212"/>
                    </a:cubicBezTo>
                    <a:lnTo>
                      <a:pt x="14868" y="18244"/>
                    </a:lnTo>
                    <a:cubicBezTo>
                      <a:pt x="14836" y="18562"/>
                      <a:pt x="14963" y="18848"/>
                      <a:pt x="15250" y="19008"/>
                    </a:cubicBezTo>
                    <a:lnTo>
                      <a:pt x="15281" y="19008"/>
                    </a:lnTo>
                    <a:cubicBezTo>
                      <a:pt x="15441" y="19103"/>
                      <a:pt x="15600" y="19230"/>
                      <a:pt x="15791" y="19294"/>
                    </a:cubicBezTo>
                    <a:cubicBezTo>
                      <a:pt x="15982" y="19390"/>
                      <a:pt x="16141" y="19549"/>
                      <a:pt x="16268" y="19772"/>
                    </a:cubicBezTo>
                    <a:lnTo>
                      <a:pt x="16300" y="19867"/>
                    </a:lnTo>
                    <a:cubicBezTo>
                      <a:pt x="16364" y="19963"/>
                      <a:pt x="16396" y="20058"/>
                      <a:pt x="16459" y="20154"/>
                    </a:cubicBezTo>
                    <a:cubicBezTo>
                      <a:pt x="16555" y="20281"/>
                      <a:pt x="16658" y="20345"/>
                      <a:pt x="16762" y="20345"/>
                    </a:cubicBezTo>
                    <a:cubicBezTo>
                      <a:pt x="16865" y="20345"/>
                      <a:pt x="16969" y="20281"/>
                      <a:pt x="17064" y="20154"/>
                    </a:cubicBezTo>
                    <a:cubicBezTo>
                      <a:pt x="17128" y="20058"/>
                      <a:pt x="17192" y="19931"/>
                      <a:pt x="17255" y="19835"/>
                    </a:cubicBezTo>
                    <a:cubicBezTo>
                      <a:pt x="17255" y="19803"/>
                      <a:pt x="17287" y="19772"/>
                      <a:pt x="17319" y="19740"/>
                    </a:cubicBezTo>
                    <a:lnTo>
                      <a:pt x="17383" y="19612"/>
                    </a:lnTo>
                    <a:cubicBezTo>
                      <a:pt x="17669" y="19167"/>
                      <a:pt x="17892" y="18753"/>
                      <a:pt x="18338" y="18466"/>
                    </a:cubicBezTo>
                    <a:cubicBezTo>
                      <a:pt x="18560" y="18339"/>
                      <a:pt x="18624" y="18180"/>
                      <a:pt x="18497" y="17925"/>
                    </a:cubicBezTo>
                    <a:cubicBezTo>
                      <a:pt x="18401" y="17766"/>
                      <a:pt x="18306" y="17543"/>
                      <a:pt x="18242" y="17352"/>
                    </a:cubicBezTo>
                    <a:cubicBezTo>
                      <a:pt x="18210" y="17288"/>
                      <a:pt x="18210" y="17257"/>
                      <a:pt x="18242" y="17225"/>
                    </a:cubicBezTo>
                    <a:cubicBezTo>
                      <a:pt x="18242" y="17193"/>
                      <a:pt x="18274" y="17161"/>
                      <a:pt x="18338" y="17161"/>
                    </a:cubicBezTo>
                    <a:cubicBezTo>
                      <a:pt x="18401" y="17161"/>
                      <a:pt x="18497" y="17193"/>
                      <a:pt x="18560" y="17225"/>
                    </a:cubicBezTo>
                    <a:cubicBezTo>
                      <a:pt x="18911" y="17448"/>
                      <a:pt x="19070" y="17830"/>
                      <a:pt x="19165" y="18180"/>
                    </a:cubicBezTo>
                    <a:cubicBezTo>
                      <a:pt x="19140" y="18178"/>
                      <a:pt x="19116" y="18178"/>
                      <a:pt x="19092" y="18178"/>
                    </a:cubicBezTo>
                    <a:cubicBezTo>
                      <a:pt x="18598" y="18178"/>
                      <a:pt x="18329" y="18483"/>
                      <a:pt x="18147" y="18817"/>
                    </a:cubicBezTo>
                    <a:cubicBezTo>
                      <a:pt x="17892" y="19199"/>
                      <a:pt x="17605" y="19581"/>
                      <a:pt x="17255" y="19994"/>
                    </a:cubicBezTo>
                    <a:cubicBezTo>
                      <a:pt x="17032" y="20313"/>
                      <a:pt x="16937" y="20567"/>
                      <a:pt x="17223" y="20949"/>
                    </a:cubicBezTo>
                    <a:cubicBezTo>
                      <a:pt x="17319" y="21077"/>
                      <a:pt x="17446" y="21204"/>
                      <a:pt x="17542" y="21331"/>
                    </a:cubicBezTo>
                    <a:cubicBezTo>
                      <a:pt x="17605" y="21427"/>
                      <a:pt x="17701" y="21522"/>
                      <a:pt x="17765" y="21618"/>
                    </a:cubicBezTo>
                    <a:cubicBezTo>
                      <a:pt x="17860" y="21713"/>
                      <a:pt x="17924" y="21841"/>
                      <a:pt x="18019" y="21936"/>
                    </a:cubicBezTo>
                    <a:cubicBezTo>
                      <a:pt x="18115" y="22096"/>
                      <a:pt x="18210" y="22255"/>
                      <a:pt x="18338" y="22382"/>
                    </a:cubicBezTo>
                    <a:cubicBezTo>
                      <a:pt x="18479" y="22559"/>
                      <a:pt x="18640" y="22647"/>
                      <a:pt x="18805" y="22647"/>
                    </a:cubicBezTo>
                    <a:cubicBezTo>
                      <a:pt x="18936" y="22647"/>
                      <a:pt x="19070" y="22591"/>
                      <a:pt x="19197" y="22478"/>
                    </a:cubicBezTo>
                    <a:lnTo>
                      <a:pt x="19197" y="22478"/>
                    </a:lnTo>
                    <a:cubicBezTo>
                      <a:pt x="19133" y="22669"/>
                      <a:pt x="19102" y="22891"/>
                      <a:pt x="19197" y="23146"/>
                    </a:cubicBezTo>
                    <a:cubicBezTo>
                      <a:pt x="19261" y="23305"/>
                      <a:pt x="19324" y="23433"/>
                      <a:pt x="19420" y="23592"/>
                    </a:cubicBezTo>
                    <a:cubicBezTo>
                      <a:pt x="19611" y="23878"/>
                      <a:pt x="19834" y="24197"/>
                      <a:pt x="20057" y="24483"/>
                    </a:cubicBezTo>
                    <a:lnTo>
                      <a:pt x="20152" y="24642"/>
                    </a:lnTo>
                    <a:cubicBezTo>
                      <a:pt x="20280" y="24833"/>
                      <a:pt x="20471" y="25056"/>
                      <a:pt x="20789" y="25056"/>
                    </a:cubicBezTo>
                    <a:cubicBezTo>
                      <a:pt x="20821" y="25056"/>
                      <a:pt x="20884" y="25056"/>
                      <a:pt x="20948" y="25024"/>
                    </a:cubicBezTo>
                    <a:lnTo>
                      <a:pt x="20948" y="25024"/>
                    </a:lnTo>
                    <a:cubicBezTo>
                      <a:pt x="20884" y="25120"/>
                      <a:pt x="20853" y="25215"/>
                      <a:pt x="20821" y="25311"/>
                    </a:cubicBezTo>
                    <a:cubicBezTo>
                      <a:pt x="20757" y="25566"/>
                      <a:pt x="20821" y="25820"/>
                      <a:pt x="20980" y="26043"/>
                    </a:cubicBezTo>
                    <a:cubicBezTo>
                      <a:pt x="21139" y="26361"/>
                      <a:pt x="21266" y="26680"/>
                      <a:pt x="21298" y="27125"/>
                    </a:cubicBezTo>
                    <a:cubicBezTo>
                      <a:pt x="21330" y="27412"/>
                      <a:pt x="21362" y="27635"/>
                      <a:pt x="21426" y="27858"/>
                    </a:cubicBezTo>
                    <a:cubicBezTo>
                      <a:pt x="21499" y="28127"/>
                      <a:pt x="21685" y="28283"/>
                      <a:pt x="21941" y="28283"/>
                    </a:cubicBezTo>
                    <a:cubicBezTo>
                      <a:pt x="22018" y="28283"/>
                      <a:pt x="22101" y="28269"/>
                      <a:pt x="22190" y="28240"/>
                    </a:cubicBezTo>
                    <a:cubicBezTo>
                      <a:pt x="22381" y="28176"/>
                      <a:pt x="22603" y="28112"/>
                      <a:pt x="22826" y="27985"/>
                    </a:cubicBezTo>
                    <a:cubicBezTo>
                      <a:pt x="22833" y="27981"/>
                      <a:pt x="22840" y="27976"/>
                      <a:pt x="22848" y="27972"/>
                    </a:cubicBezTo>
                    <a:lnTo>
                      <a:pt x="22848" y="27972"/>
                    </a:lnTo>
                    <a:cubicBezTo>
                      <a:pt x="22797" y="28006"/>
                      <a:pt x="22747" y="28042"/>
                      <a:pt x="22699" y="28080"/>
                    </a:cubicBezTo>
                    <a:cubicBezTo>
                      <a:pt x="22317" y="28399"/>
                      <a:pt x="22158" y="28781"/>
                      <a:pt x="22253" y="29290"/>
                    </a:cubicBezTo>
                    <a:cubicBezTo>
                      <a:pt x="22349" y="29736"/>
                      <a:pt x="22444" y="30213"/>
                      <a:pt x="22508" y="30691"/>
                    </a:cubicBezTo>
                    <a:cubicBezTo>
                      <a:pt x="22508" y="30818"/>
                      <a:pt x="22508" y="30946"/>
                      <a:pt x="22508" y="31073"/>
                    </a:cubicBezTo>
                    <a:cubicBezTo>
                      <a:pt x="22508" y="31168"/>
                      <a:pt x="22508" y="31264"/>
                      <a:pt x="22508" y="31391"/>
                    </a:cubicBezTo>
                    <a:cubicBezTo>
                      <a:pt x="22540" y="31678"/>
                      <a:pt x="22731" y="31773"/>
                      <a:pt x="22890" y="31805"/>
                    </a:cubicBezTo>
                    <a:cubicBezTo>
                      <a:pt x="22858" y="31805"/>
                      <a:pt x="22858" y="31805"/>
                      <a:pt x="22826" y="31837"/>
                    </a:cubicBezTo>
                    <a:cubicBezTo>
                      <a:pt x="22763" y="31901"/>
                      <a:pt x="22731" y="32028"/>
                      <a:pt x="22731" y="32187"/>
                    </a:cubicBezTo>
                    <a:cubicBezTo>
                      <a:pt x="22731" y="32283"/>
                      <a:pt x="22731" y="32346"/>
                      <a:pt x="22763" y="32410"/>
                    </a:cubicBezTo>
                    <a:cubicBezTo>
                      <a:pt x="22922" y="33142"/>
                      <a:pt x="23049" y="34034"/>
                      <a:pt x="22954" y="34925"/>
                    </a:cubicBezTo>
                    <a:cubicBezTo>
                      <a:pt x="22922" y="35084"/>
                      <a:pt x="22922" y="35243"/>
                      <a:pt x="22922" y="35402"/>
                    </a:cubicBezTo>
                    <a:cubicBezTo>
                      <a:pt x="22954" y="35753"/>
                      <a:pt x="23145" y="35784"/>
                      <a:pt x="23240" y="35784"/>
                    </a:cubicBezTo>
                    <a:cubicBezTo>
                      <a:pt x="23304" y="35784"/>
                      <a:pt x="23336" y="35784"/>
                      <a:pt x="23399" y="35753"/>
                    </a:cubicBezTo>
                    <a:lnTo>
                      <a:pt x="23399" y="35753"/>
                    </a:lnTo>
                    <a:cubicBezTo>
                      <a:pt x="23240" y="35880"/>
                      <a:pt x="23145" y="36071"/>
                      <a:pt x="23113" y="36198"/>
                    </a:cubicBezTo>
                    <a:cubicBezTo>
                      <a:pt x="23081" y="36453"/>
                      <a:pt x="23081" y="36708"/>
                      <a:pt x="23113" y="36962"/>
                    </a:cubicBezTo>
                    <a:cubicBezTo>
                      <a:pt x="23176" y="37535"/>
                      <a:pt x="23176" y="38045"/>
                      <a:pt x="23113" y="38522"/>
                    </a:cubicBezTo>
                    <a:cubicBezTo>
                      <a:pt x="23049" y="38681"/>
                      <a:pt x="23049" y="38872"/>
                      <a:pt x="23081" y="39063"/>
                    </a:cubicBezTo>
                    <a:cubicBezTo>
                      <a:pt x="23113" y="39509"/>
                      <a:pt x="23431" y="39637"/>
                      <a:pt x="23654" y="39637"/>
                    </a:cubicBezTo>
                    <a:cubicBezTo>
                      <a:pt x="23718" y="39637"/>
                      <a:pt x="23781" y="39605"/>
                      <a:pt x="23845" y="39605"/>
                    </a:cubicBezTo>
                    <a:cubicBezTo>
                      <a:pt x="24259" y="39541"/>
                      <a:pt x="24768" y="39477"/>
                      <a:pt x="25278" y="39445"/>
                    </a:cubicBezTo>
                    <a:cubicBezTo>
                      <a:pt x="26042" y="39414"/>
                      <a:pt x="26169" y="39318"/>
                      <a:pt x="26233" y="38586"/>
                    </a:cubicBezTo>
                    <a:cubicBezTo>
                      <a:pt x="26264" y="38395"/>
                      <a:pt x="26328" y="38204"/>
                      <a:pt x="26392" y="38013"/>
                    </a:cubicBezTo>
                    <a:cubicBezTo>
                      <a:pt x="26424" y="37949"/>
                      <a:pt x="26487" y="37854"/>
                      <a:pt x="26646" y="37854"/>
                    </a:cubicBezTo>
                    <a:cubicBezTo>
                      <a:pt x="26774" y="37886"/>
                      <a:pt x="26869" y="37949"/>
                      <a:pt x="26901" y="38045"/>
                    </a:cubicBezTo>
                    <a:cubicBezTo>
                      <a:pt x="26965" y="38172"/>
                      <a:pt x="26965" y="38268"/>
                      <a:pt x="26965" y="38331"/>
                    </a:cubicBezTo>
                    <a:cubicBezTo>
                      <a:pt x="26901" y="38554"/>
                      <a:pt x="26806" y="38777"/>
                      <a:pt x="26742" y="39000"/>
                    </a:cubicBezTo>
                    <a:lnTo>
                      <a:pt x="26710" y="39032"/>
                    </a:lnTo>
                    <a:cubicBezTo>
                      <a:pt x="26646" y="39159"/>
                      <a:pt x="26583" y="39318"/>
                      <a:pt x="26519" y="39445"/>
                    </a:cubicBezTo>
                    <a:lnTo>
                      <a:pt x="26487" y="39509"/>
                    </a:lnTo>
                    <a:cubicBezTo>
                      <a:pt x="26392" y="39382"/>
                      <a:pt x="26296" y="39318"/>
                      <a:pt x="26137" y="39318"/>
                    </a:cubicBezTo>
                    <a:cubicBezTo>
                      <a:pt x="26073" y="39318"/>
                      <a:pt x="25978" y="39350"/>
                      <a:pt x="25882" y="39382"/>
                    </a:cubicBezTo>
                    <a:cubicBezTo>
                      <a:pt x="25500" y="39509"/>
                      <a:pt x="25118" y="39637"/>
                      <a:pt x="24736" y="39732"/>
                    </a:cubicBezTo>
                    <a:cubicBezTo>
                      <a:pt x="24576" y="39772"/>
                      <a:pt x="24422" y="39790"/>
                      <a:pt x="24273" y="39790"/>
                    </a:cubicBezTo>
                    <a:cubicBezTo>
                      <a:pt x="24067" y="39790"/>
                      <a:pt x="23871" y="39756"/>
                      <a:pt x="23686" y="39700"/>
                    </a:cubicBezTo>
                    <a:cubicBezTo>
                      <a:pt x="23610" y="39670"/>
                      <a:pt x="23538" y="39656"/>
                      <a:pt x="23472" y="39656"/>
                    </a:cubicBezTo>
                    <a:cubicBezTo>
                      <a:pt x="23259" y="39656"/>
                      <a:pt x="23105" y="39800"/>
                      <a:pt x="23081" y="40019"/>
                    </a:cubicBezTo>
                    <a:cubicBezTo>
                      <a:pt x="23017" y="40210"/>
                      <a:pt x="23017" y="40432"/>
                      <a:pt x="23049" y="40592"/>
                    </a:cubicBezTo>
                    <a:cubicBezTo>
                      <a:pt x="23145" y="41324"/>
                      <a:pt x="23113" y="41960"/>
                      <a:pt x="22890" y="42533"/>
                    </a:cubicBezTo>
                    <a:cubicBezTo>
                      <a:pt x="22794" y="42756"/>
                      <a:pt x="22763" y="43011"/>
                      <a:pt x="22731" y="43329"/>
                    </a:cubicBezTo>
                    <a:cubicBezTo>
                      <a:pt x="22731" y="43552"/>
                      <a:pt x="22826" y="43711"/>
                      <a:pt x="22890" y="43775"/>
                    </a:cubicBezTo>
                    <a:cubicBezTo>
                      <a:pt x="22954" y="43839"/>
                      <a:pt x="23017" y="43902"/>
                      <a:pt x="23113" y="43934"/>
                    </a:cubicBezTo>
                    <a:cubicBezTo>
                      <a:pt x="22794" y="43966"/>
                      <a:pt x="22731" y="44316"/>
                      <a:pt x="22731" y="44444"/>
                    </a:cubicBezTo>
                    <a:cubicBezTo>
                      <a:pt x="22699" y="44603"/>
                      <a:pt x="22699" y="44794"/>
                      <a:pt x="22667" y="44953"/>
                    </a:cubicBezTo>
                    <a:lnTo>
                      <a:pt x="22667" y="45112"/>
                    </a:lnTo>
                    <a:cubicBezTo>
                      <a:pt x="22667" y="45717"/>
                      <a:pt x="22635" y="46258"/>
                      <a:pt x="22381" y="46799"/>
                    </a:cubicBezTo>
                    <a:cubicBezTo>
                      <a:pt x="22190" y="47118"/>
                      <a:pt x="22253" y="47468"/>
                      <a:pt x="22476" y="47882"/>
                    </a:cubicBezTo>
                    <a:cubicBezTo>
                      <a:pt x="22559" y="48020"/>
                      <a:pt x="22691" y="48111"/>
                      <a:pt x="22891" y="48111"/>
                    </a:cubicBezTo>
                    <a:cubicBezTo>
                      <a:pt x="22921" y="48111"/>
                      <a:pt x="22953" y="48109"/>
                      <a:pt x="22985" y="48105"/>
                    </a:cubicBezTo>
                    <a:cubicBezTo>
                      <a:pt x="23078" y="48091"/>
                      <a:pt x="23170" y="48084"/>
                      <a:pt x="23258" y="48084"/>
                    </a:cubicBezTo>
                    <a:cubicBezTo>
                      <a:pt x="23382" y="48084"/>
                      <a:pt x="23497" y="48099"/>
                      <a:pt x="23590" y="48136"/>
                    </a:cubicBezTo>
                    <a:cubicBezTo>
                      <a:pt x="23718" y="48136"/>
                      <a:pt x="23877" y="48232"/>
                      <a:pt x="24004" y="48296"/>
                    </a:cubicBezTo>
                    <a:cubicBezTo>
                      <a:pt x="24036" y="48296"/>
                      <a:pt x="24100" y="48327"/>
                      <a:pt x="24132" y="48359"/>
                    </a:cubicBezTo>
                    <a:cubicBezTo>
                      <a:pt x="24259" y="48391"/>
                      <a:pt x="24354" y="48423"/>
                      <a:pt x="24450" y="48423"/>
                    </a:cubicBezTo>
                    <a:cubicBezTo>
                      <a:pt x="24641" y="48423"/>
                      <a:pt x="24768" y="48327"/>
                      <a:pt x="24864" y="48105"/>
                    </a:cubicBezTo>
                    <a:cubicBezTo>
                      <a:pt x="24927" y="47945"/>
                      <a:pt x="24959" y="47818"/>
                      <a:pt x="24991" y="47691"/>
                    </a:cubicBezTo>
                    <a:cubicBezTo>
                      <a:pt x="25023" y="47595"/>
                      <a:pt x="25055" y="47500"/>
                      <a:pt x="25087" y="47404"/>
                    </a:cubicBezTo>
                    <a:cubicBezTo>
                      <a:pt x="25087" y="47404"/>
                      <a:pt x="25087" y="47372"/>
                      <a:pt x="25118" y="47372"/>
                    </a:cubicBezTo>
                    <a:cubicBezTo>
                      <a:pt x="25150" y="47595"/>
                      <a:pt x="25150" y="47818"/>
                      <a:pt x="25150" y="48041"/>
                    </a:cubicBezTo>
                    <a:cubicBezTo>
                      <a:pt x="25150" y="48073"/>
                      <a:pt x="25118" y="48105"/>
                      <a:pt x="25087" y="48136"/>
                    </a:cubicBezTo>
                    <a:cubicBezTo>
                      <a:pt x="25087" y="48136"/>
                      <a:pt x="25055" y="48168"/>
                      <a:pt x="25023" y="48200"/>
                    </a:cubicBezTo>
                    <a:cubicBezTo>
                      <a:pt x="24959" y="48296"/>
                      <a:pt x="24896" y="48391"/>
                      <a:pt x="24864" y="48487"/>
                    </a:cubicBezTo>
                    <a:cubicBezTo>
                      <a:pt x="24800" y="48582"/>
                      <a:pt x="24800" y="48678"/>
                      <a:pt x="24768" y="48773"/>
                    </a:cubicBezTo>
                    <a:cubicBezTo>
                      <a:pt x="24768" y="48773"/>
                      <a:pt x="24768" y="48773"/>
                      <a:pt x="24768" y="48805"/>
                    </a:cubicBezTo>
                    <a:cubicBezTo>
                      <a:pt x="24705" y="48678"/>
                      <a:pt x="24577" y="48455"/>
                      <a:pt x="24291" y="48455"/>
                    </a:cubicBezTo>
                    <a:cubicBezTo>
                      <a:pt x="24227" y="48455"/>
                      <a:pt x="24132" y="48455"/>
                      <a:pt x="24036" y="48487"/>
                    </a:cubicBezTo>
                    <a:cubicBezTo>
                      <a:pt x="23929" y="48522"/>
                      <a:pt x="23835" y="48540"/>
                      <a:pt x="23747" y="48540"/>
                    </a:cubicBezTo>
                    <a:cubicBezTo>
                      <a:pt x="23602" y="48540"/>
                      <a:pt x="23475" y="48491"/>
                      <a:pt x="23336" y="48391"/>
                    </a:cubicBezTo>
                    <a:cubicBezTo>
                      <a:pt x="23176" y="48296"/>
                      <a:pt x="23017" y="48232"/>
                      <a:pt x="22858" y="48232"/>
                    </a:cubicBezTo>
                    <a:cubicBezTo>
                      <a:pt x="22508" y="48232"/>
                      <a:pt x="22221" y="48455"/>
                      <a:pt x="22126" y="48805"/>
                    </a:cubicBezTo>
                    <a:cubicBezTo>
                      <a:pt x="22062" y="49123"/>
                      <a:pt x="22030" y="49378"/>
                      <a:pt x="22030" y="49633"/>
                    </a:cubicBezTo>
                    <a:cubicBezTo>
                      <a:pt x="22062" y="50142"/>
                      <a:pt x="22062" y="50747"/>
                      <a:pt x="21839" y="51320"/>
                    </a:cubicBezTo>
                    <a:cubicBezTo>
                      <a:pt x="21776" y="51543"/>
                      <a:pt x="21808" y="51766"/>
                      <a:pt x="21808" y="51988"/>
                    </a:cubicBezTo>
                    <a:cubicBezTo>
                      <a:pt x="21808" y="52052"/>
                      <a:pt x="21839" y="52116"/>
                      <a:pt x="21839" y="52148"/>
                    </a:cubicBezTo>
                    <a:cubicBezTo>
                      <a:pt x="21839" y="52243"/>
                      <a:pt x="21871" y="52339"/>
                      <a:pt x="21935" y="52402"/>
                    </a:cubicBezTo>
                    <a:cubicBezTo>
                      <a:pt x="21871" y="52402"/>
                      <a:pt x="21744" y="52434"/>
                      <a:pt x="21680" y="52625"/>
                    </a:cubicBezTo>
                    <a:cubicBezTo>
                      <a:pt x="21617" y="52721"/>
                      <a:pt x="21617" y="52848"/>
                      <a:pt x="21585" y="52975"/>
                    </a:cubicBezTo>
                    <a:cubicBezTo>
                      <a:pt x="21553" y="53103"/>
                      <a:pt x="21553" y="53198"/>
                      <a:pt x="21553" y="53325"/>
                    </a:cubicBezTo>
                    <a:cubicBezTo>
                      <a:pt x="21521" y="53516"/>
                      <a:pt x="21489" y="53707"/>
                      <a:pt x="21457" y="53898"/>
                    </a:cubicBezTo>
                    <a:cubicBezTo>
                      <a:pt x="21426" y="54185"/>
                      <a:pt x="21330" y="54472"/>
                      <a:pt x="21298" y="54726"/>
                    </a:cubicBezTo>
                    <a:cubicBezTo>
                      <a:pt x="21235" y="54981"/>
                      <a:pt x="21171" y="55267"/>
                      <a:pt x="21107" y="55522"/>
                    </a:cubicBezTo>
                    <a:cubicBezTo>
                      <a:pt x="21044" y="55840"/>
                      <a:pt x="21012" y="56159"/>
                      <a:pt x="20980" y="56477"/>
                    </a:cubicBezTo>
                    <a:cubicBezTo>
                      <a:pt x="20980" y="56573"/>
                      <a:pt x="20980" y="56732"/>
                      <a:pt x="21075" y="56827"/>
                    </a:cubicBezTo>
                    <a:cubicBezTo>
                      <a:pt x="21137" y="56889"/>
                      <a:pt x="21225" y="56924"/>
                      <a:pt x="21340" y="56924"/>
                    </a:cubicBezTo>
                    <a:cubicBezTo>
                      <a:pt x="21403" y="56924"/>
                      <a:pt x="21474" y="56914"/>
                      <a:pt x="21553" y="56891"/>
                    </a:cubicBezTo>
                    <a:cubicBezTo>
                      <a:pt x="21623" y="56879"/>
                      <a:pt x="21688" y="56872"/>
                      <a:pt x="21751" y="56872"/>
                    </a:cubicBezTo>
                    <a:cubicBezTo>
                      <a:pt x="21860" y="56872"/>
                      <a:pt x="21961" y="56894"/>
                      <a:pt x="22062" y="56955"/>
                    </a:cubicBezTo>
                    <a:cubicBezTo>
                      <a:pt x="22190" y="57018"/>
                      <a:pt x="22285" y="57114"/>
                      <a:pt x="22381" y="57177"/>
                    </a:cubicBezTo>
                    <a:cubicBezTo>
                      <a:pt x="22476" y="57241"/>
                      <a:pt x="22540" y="57273"/>
                      <a:pt x="22635" y="57273"/>
                    </a:cubicBezTo>
                    <a:cubicBezTo>
                      <a:pt x="22858" y="57273"/>
                      <a:pt x="22890" y="57050"/>
                      <a:pt x="22922" y="56986"/>
                    </a:cubicBezTo>
                    <a:lnTo>
                      <a:pt x="22922" y="56891"/>
                    </a:lnTo>
                    <a:cubicBezTo>
                      <a:pt x="22954" y="56732"/>
                      <a:pt x="22985" y="56573"/>
                      <a:pt x="23017" y="56445"/>
                    </a:cubicBezTo>
                    <a:cubicBezTo>
                      <a:pt x="23145" y="56668"/>
                      <a:pt x="23176" y="56859"/>
                      <a:pt x="23113" y="57050"/>
                    </a:cubicBezTo>
                    <a:cubicBezTo>
                      <a:pt x="23017" y="57241"/>
                      <a:pt x="22922" y="57400"/>
                      <a:pt x="22826" y="57623"/>
                    </a:cubicBezTo>
                    <a:lnTo>
                      <a:pt x="22826" y="57559"/>
                    </a:lnTo>
                    <a:cubicBezTo>
                      <a:pt x="22769" y="57388"/>
                      <a:pt x="22635" y="57268"/>
                      <a:pt x="22425" y="57268"/>
                    </a:cubicBezTo>
                    <a:cubicBezTo>
                      <a:pt x="22400" y="57268"/>
                      <a:pt x="22375" y="57270"/>
                      <a:pt x="22349" y="57273"/>
                    </a:cubicBezTo>
                    <a:cubicBezTo>
                      <a:pt x="22253" y="57305"/>
                      <a:pt x="22158" y="57305"/>
                      <a:pt x="22062" y="57305"/>
                    </a:cubicBezTo>
                    <a:cubicBezTo>
                      <a:pt x="21967" y="57305"/>
                      <a:pt x="21839" y="57337"/>
                      <a:pt x="21712" y="57337"/>
                    </a:cubicBezTo>
                    <a:cubicBezTo>
                      <a:pt x="21682" y="57344"/>
                      <a:pt x="21656" y="57348"/>
                      <a:pt x="21631" y="57348"/>
                    </a:cubicBezTo>
                    <a:cubicBezTo>
                      <a:pt x="21553" y="57348"/>
                      <a:pt x="21499" y="57307"/>
                      <a:pt x="21426" y="57209"/>
                    </a:cubicBezTo>
                    <a:cubicBezTo>
                      <a:pt x="21394" y="57146"/>
                      <a:pt x="21298" y="57018"/>
                      <a:pt x="21139" y="57018"/>
                    </a:cubicBezTo>
                    <a:cubicBezTo>
                      <a:pt x="20980" y="57018"/>
                      <a:pt x="20884" y="57146"/>
                      <a:pt x="20853" y="57209"/>
                    </a:cubicBezTo>
                    <a:cubicBezTo>
                      <a:pt x="20821" y="57305"/>
                      <a:pt x="20757" y="57368"/>
                      <a:pt x="20725" y="57496"/>
                    </a:cubicBezTo>
                    <a:cubicBezTo>
                      <a:pt x="20662" y="57878"/>
                      <a:pt x="20566" y="58196"/>
                      <a:pt x="20502" y="58546"/>
                    </a:cubicBezTo>
                    <a:cubicBezTo>
                      <a:pt x="20471" y="58737"/>
                      <a:pt x="20439" y="58960"/>
                      <a:pt x="20407" y="59151"/>
                    </a:cubicBezTo>
                    <a:cubicBezTo>
                      <a:pt x="20343" y="59661"/>
                      <a:pt x="20280" y="60138"/>
                      <a:pt x="20089" y="60584"/>
                    </a:cubicBezTo>
                    <a:cubicBezTo>
                      <a:pt x="20057" y="60679"/>
                      <a:pt x="20025" y="60775"/>
                      <a:pt x="20025" y="60838"/>
                    </a:cubicBezTo>
                    <a:lnTo>
                      <a:pt x="20025" y="60870"/>
                    </a:lnTo>
                    <a:cubicBezTo>
                      <a:pt x="19993" y="60966"/>
                      <a:pt x="20025" y="61189"/>
                      <a:pt x="20311" y="61316"/>
                    </a:cubicBezTo>
                    <a:cubicBezTo>
                      <a:pt x="20566" y="61412"/>
                      <a:pt x="20789" y="61443"/>
                      <a:pt x="21044" y="61443"/>
                    </a:cubicBezTo>
                    <a:cubicBezTo>
                      <a:pt x="20821" y="61475"/>
                      <a:pt x="20566" y="61507"/>
                      <a:pt x="20343" y="61666"/>
                    </a:cubicBezTo>
                    <a:lnTo>
                      <a:pt x="20248" y="61666"/>
                    </a:lnTo>
                    <a:cubicBezTo>
                      <a:pt x="20208" y="61655"/>
                      <a:pt x="20169" y="61649"/>
                      <a:pt x="20133" y="61649"/>
                    </a:cubicBezTo>
                    <a:cubicBezTo>
                      <a:pt x="19970" y="61649"/>
                      <a:pt x="19848" y="61759"/>
                      <a:pt x="19770" y="61889"/>
                    </a:cubicBezTo>
                    <a:cubicBezTo>
                      <a:pt x="19675" y="62144"/>
                      <a:pt x="19611" y="62398"/>
                      <a:pt x="19579" y="62589"/>
                    </a:cubicBezTo>
                    <a:cubicBezTo>
                      <a:pt x="19484" y="62908"/>
                      <a:pt x="19420" y="63226"/>
                      <a:pt x="19356" y="63544"/>
                    </a:cubicBezTo>
                    <a:cubicBezTo>
                      <a:pt x="19293" y="63895"/>
                      <a:pt x="19229" y="64213"/>
                      <a:pt x="19133" y="64531"/>
                    </a:cubicBezTo>
                    <a:cubicBezTo>
                      <a:pt x="19102" y="64627"/>
                      <a:pt x="19070" y="64722"/>
                      <a:pt x="19038" y="64818"/>
                    </a:cubicBezTo>
                    <a:cubicBezTo>
                      <a:pt x="19006" y="64945"/>
                      <a:pt x="18974" y="65041"/>
                      <a:pt x="18942" y="65168"/>
                    </a:cubicBezTo>
                    <a:cubicBezTo>
                      <a:pt x="18911" y="65359"/>
                      <a:pt x="18942" y="65518"/>
                      <a:pt x="19006" y="65614"/>
                    </a:cubicBezTo>
                    <a:cubicBezTo>
                      <a:pt x="19075" y="65683"/>
                      <a:pt x="19177" y="65735"/>
                      <a:pt x="19324" y="65735"/>
                    </a:cubicBezTo>
                    <a:cubicBezTo>
                      <a:pt x="19381" y="65735"/>
                      <a:pt x="19444" y="65727"/>
                      <a:pt x="19515" y="65709"/>
                    </a:cubicBezTo>
                    <a:cubicBezTo>
                      <a:pt x="19643" y="65677"/>
                      <a:pt x="19738" y="65677"/>
                      <a:pt x="19834" y="65646"/>
                    </a:cubicBezTo>
                    <a:cubicBezTo>
                      <a:pt x="19897" y="65614"/>
                      <a:pt x="19993" y="65614"/>
                      <a:pt x="20057" y="65582"/>
                    </a:cubicBezTo>
                    <a:cubicBezTo>
                      <a:pt x="20096" y="65574"/>
                      <a:pt x="20136" y="65570"/>
                      <a:pt x="20176" y="65570"/>
                    </a:cubicBezTo>
                    <a:cubicBezTo>
                      <a:pt x="20295" y="65570"/>
                      <a:pt x="20415" y="65606"/>
                      <a:pt x="20534" y="65677"/>
                    </a:cubicBezTo>
                    <a:lnTo>
                      <a:pt x="20407" y="65709"/>
                    </a:lnTo>
                    <a:cubicBezTo>
                      <a:pt x="20184" y="65805"/>
                      <a:pt x="19961" y="65900"/>
                      <a:pt x="19738" y="65964"/>
                    </a:cubicBezTo>
                    <a:cubicBezTo>
                      <a:pt x="19579" y="66028"/>
                      <a:pt x="19420" y="66059"/>
                      <a:pt x="19261" y="66091"/>
                    </a:cubicBezTo>
                    <a:lnTo>
                      <a:pt x="19165" y="66123"/>
                    </a:lnTo>
                    <a:cubicBezTo>
                      <a:pt x="18751" y="66187"/>
                      <a:pt x="18497" y="66473"/>
                      <a:pt x="18338" y="66887"/>
                    </a:cubicBezTo>
                    <a:cubicBezTo>
                      <a:pt x="18274" y="67174"/>
                      <a:pt x="18210" y="67428"/>
                      <a:pt x="18115" y="67683"/>
                    </a:cubicBezTo>
                    <a:cubicBezTo>
                      <a:pt x="18051" y="67938"/>
                      <a:pt x="17987" y="68224"/>
                      <a:pt x="17924" y="68479"/>
                    </a:cubicBezTo>
                    <a:cubicBezTo>
                      <a:pt x="17828" y="68765"/>
                      <a:pt x="17701" y="69084"/>
                      <a:pt x="17605" y="69402"/>
                    </a:cubicBezTo>
                    <a:cubicBezTo>
                      <a:pt x="17510" y="69625"/>
                      <a:pt x="17446" y="69848"/>
                      <a:pt x="17351" y="70102"/>
                    </a:cubicBezTo>
                    <a:cubicBezTo>
                      <a:pt x="17287" y="70262"/>
                      <a:pt x="17255" y="70453"/>
                      <a:pt x="17351" y="70580"/>
                    </a:cubicBezTo>
                    <a:cubicBezTo>
                      <a:pt x="17383" y="70612"/>
                      <a:pt x="17414" y="70675"/>
                      <a:pt x="17446" y="70675"/>
                    </a:cubicBezTo>
                    <a:cubicBezTo>
                      <a:pt x="17032" y="70994"/>
                      <a:pt x="16714" y="71408"/>
                      <a:pt x="16555" y="71981"/>
                    </a:cubicBezTo>
                    <a:cubicBezTo>
                      <a:pt x="16364" y="72522"/>
                      <a:pt x="16236" y="72968"/>
                      <a:pt x="16077" y="73350"/>
                    </a:cubicBezTo>
                    <a:cubicBezTo>
                      <a:pt x="16014" y="73541"/>
                      <a:pt x="15918" y="73700"/>
                      <a:pt x="15823" y="73859"/>
                    </a:cubicBezTo>
                    <a:cubicBezTo>
                      <a:pt x="15759" y="73986"/>
                      <a:pt x="15695" y="74114"/>
                      <a:pt x="15663" y="74241"/>
                    </a:cubicBezTo>
                    <a:cubicBezTo>
                      <a:pt x="15600" y="74368"/>
                      <a:pt x="15536" y="74559"/>
                      <a:pt x="15632" y="74718"/>
                    </a:cubicBezTo>
                    <a:cubicBezTo>
                      <a:pt x="15727" y="74846"/>
                      <a:pt x="15918" y="74878"/>
                      <a:pt x="16077" y="74878"/>
                    </a:cubicBezTo>
                    <a:lnTo>
                      <a:pt x="16109" y="74878"/>
                    </a:lnTo>
                    <a:cubicBezTo>
                      <a:pt x="16300" y="74878"/>
                      <a:pt x="16491" y="74846"/>
                      <a:pt x="16650" y="74814"/>
                    </a:cubicBezTo>
                    <a:cubicBezTo>
                      <a:pt x="16650" y="74814"/>
                      <a:pt x="16650" y="74846"/>
                      <a:pt x="16650" y="74846"/>
                    </a:cubicBezTo>
                    <a:lnTo>
                      <a:pt x="16555" y="74878"/>
                    </a:lnTo>
                    <a:cubicBezTo>
                      <a:pt x="16109" y="75100"/>
                      <a:pt x="15632" y="75323"/>
                      <a:pt x="15313" y="75705"/>
                    </a:cubicBezTo>
                    <a:cubicBezTo>
                      <a:pt x="15059" y="75992"/>
                      <a:pt x="14804" y="76374"/>
                      <a:pt x="14963" y="76820"/>
                    </a:cubicBezTo>
                    <a:cubicBezTo>
                      <a:pt x="15090" y="77106"/>
                      <a:pt x="15059" y="77393"/>
                      <a:pt x="14899" y="77775"/>
                    </a:cubicBezTo>
                    <a:cubicBezTo>
                      <a:pt x="14899" y="77838"/>
                      <a:pt x="14868" y="77902"/>
                      <a:pt x="14836" y="77966"/>
                    </a:cubicBezTo>
                    <a:cubicBezTo>
                      <a:pt x="14772" y="78093"/>
                      <a:pt x="14708" y="78220"/>
                      <a:pt x="14677" y="78348"/>
                    </a:cubicBezTo>
                    <a:cubicBezTo>
                      <a:pt x="14645" y="78507"/>
                      <a:pt x="14645" y="78666"/>
                      <a:pt x="14740" y="78761"/>
                    </a:cubicBezTo>
                    <a:cubicBezTo>
                      <a:pt x="14819" y="78867"/>
                      <a:pt x="14942" y="78929"/>
                      <a:pt x="15091" y="78929"/>
                    </a:cubicBezTo>
                    <a:cubicBezTo>
                      <a:pt x="15121" y="78929"/>
                      <a:pt x="15153" y="78926"/>
                      <a:pt x="15186" y="78921"/>
                    </a:cubicBezTo>
                    <a:cubicBezTo>
                      <a:pt x="15345" y="78889"/>
                      <a:pt x="15472" y="78857"/>
                      <a:pt x="15632" y="78793"/>
                    </a:cubicBezTo>
                    <a:lnTo>
                      <a:pt x="15632" y="78793"/>
                    </a:lnTo>
                    <a:cubicBezTo>
                      <a:pt x="15441" y="78921"/>
                      <a:pt x="15281" y="79048"/>
                      <a:pt x="15090" y="79175"/>
                    </a:cubicBezTo>
                    <a:cubicBezTo>
                      <a:pt x="15027" y="79239"/>
                      <a:pt x="14931" y="79271"/>
                      <a:pt x="14868" y="79335"/>
                    </a:cubicBezTo>
                    <a:cubicBezTo>
                      <a:pt x="14645" y="79494"/>
                      <a:pt x="14422" y="79653"/>
                      <a:pt x="14231" y="79844"/>
                    </a:cubicBezTo>
                    <a:cubicBezTo>
                      <a:pt x="14072" y="79939"/>
                      <a:pt x="14008" y="80067"/>
                      <a:pt x="14008" y="80226"/>
                    </a:cubicBezTo>
                    <a:cubicBezTo>
                      <a:pt x="13976" y="80353"/>
                      <a:pt x="14040" y="80481"/>
                      <a:pt x="14167" y="80608"/>
                    </a:cubicBezTo>
                    <a:cubicBezTo>
                      <a:pt x="14263" y="80735"/>
                      <a:pt x="14263" y="80799"/>
                      <a:pt x="14199" y="80863"/>
                    </a:cubicBezTo>
                    <a:cubicBezTo>
                      <a:pt x="14135" y="80958"/>
                      <a:pt x="14040" y="81085"/>
                      <a:pt x="13944" y="81181"/>
                    </a:cubicBezTo>
                    <a:cubicBezTo>
                      <a:pt x="13849" y="81276"/>
                      <a:pt x="13753" y="81404"/>
                      <a:pt x="13658" y="81499"/>
                    </a:cubicBezTo>
                    <a:lnTo>
                      <a:pt x="13594" y="81595"/>
                    </a:lnTo>
                    <a:cubicBezTo>
                      <a:pt x="13435" y="81818"/>
                      <a:pt x="13276" y="82040"/>
                      <a:pt x="13148" y="82295"/>
                    </a:cubicBezTo>
                    <a:cubicBezTo>
                      <a:pt x="13053" y="82486"/>
                      <a:pt x="13053" y="82613"/>
                      <a:pt x="13085" y="82709"/>
                    </a:cubicBezTo>
                    <a:cubicBezTo>
                      <a:pt x="13117" y="82805"/>
                      <a:pt x="13212" y="82932"/>
                      <a:pt x="13435" y="83027"/>
                    </a:cubicBezTo>
                    <a:cubicBezTo>
                      <a:pt x="13690" y="83091"/>
                      <a:pt x="13881" y="83155"/>
                      <a:pt x="14040" y="83155"/>
                    </a:cubicBezTo>
                    <a:cubicBezTo>
                      <a:pt x="14326" y="83187"/>
                      <a:pt x="14454" y="83218"/>
                      <a:pt x="14517" y="83378"/>
                    </a:cubicBezTo>
                    <a:cubicBezTo>
                      <a:pt x="14581" y="83473"/>
                      <a:pt x="14645" y="83537"/>
                      <a:pt x="14677" y="83537"/>
                    </a:cubicBezTo>
                    <a:cubicBezTo>
                      <a:pt x="14772" y="83600"/>
                      <a:pt x="14868" y="83632"/>
                      <a:pt x="14931" y="83696"/>
                    </a:cubicBezTo>
                    <a:cubicBezTo>
                      <a:pt x="15090" y="83760"/>
                      <a:pt x="15250" y="83855"/>
                      <a:pt x="15377" y="83951"/>
                    </a:cubicBezTo>
                    <a:cubicBezTo>
                      <a:pt x="15472" y="84014"/>
                      <a:pt x="15504" y="84078"/>
                      <a:pt x="15536" y="84078"/>
                    </a:cubicBezTo>
                    <a:cubicBezTo>
                      <a:pt x="15568" y="84460"/>
                      <a:pt x="15441" y="84715"/>
                      <a:pt x="15186" y="84842"/>
                    </a:cubicBezTo>
                    <a:cubicBezTo>
                      <a:pt x="14708" y="85065"/>
                      <a:pt x="14231" y="85288"/>
                      <a:pt x="13753" y="85479"/>
                    </a:cubicBezTo>
                    <a:cubicBezTo>
                      <a:pt x="13244" y="85733"/>
                      <a:pt x="12703" y="85988"/>
                      <a:pt x="12162" y="86211"/>
                    </a:cubicBezTo>
                    <a:cubicBezTo>
                      <a:pt x="11875" y="86338"/>
                      <a:pt x="11557" y="86434"/>
                      <a:pt x="11207" y="86466"/>
                    </a:cubicBezTo>
                    <a:cubicBezTo>
                      <a:pt x="9965" y="86625"/>
                      <a:pt x="8755" y="86752"/>
                      <a:pt x="7577" y="86911"/>
                    </a:cubicBezTo>
                    <a:cubicBezTo>
                      <a:pt x="7418" y="86911"/>
                      <a:pt x="7227" y="86911"/>
                      <a:pt x="7068" y="86943"/>
                    </a:cubicBezTo>
                    <a:cubicBezTo>
                      <a:pt x="6915" y="86943"/>
                      <a:pt x="6803" y="86902"/>
                      <a:pt x="6667" y="86902"/>
                    </a:cubicBezTo>
                    <a:cubicBezTo>
                      <a:pt x="6633" y="86902"/>
                      <a:pt x="6597" y="86905"/>
                      <a:pt x="6559" y="86911"/>
                    </a:cubicBezTo>
                    <a:lnTo>
                      <a:pt x="7100" y="87675"/>
                    </a:lnTo>
                    <a:cubicBezTo>
                      <a:pt x="8851" y="87580"/>
                      <a:pt x="11525" y="87452"/>
                      <a:pt x="12257" y="87452"/>
                    </a:cubicBezTo>
                    <a:lnTo>
                      <a:pt x="12353" y="87452"/>
                    </a:lnTo>
                    <a:cubicBezTo>
                      <a:pt x="12830" y="87452"/>
                      <a:pt x="13308" y="87389"/>
                      <a:pt x="13690" y="87293"/>
                    </a:cubicBezTo>
                    <a:cubicBezTo>
                      <a:pt x="14231" y="87134"/>
                      <a:pt x="14772" y="86943"/>
                      <a:pt x="15281" y="86784"/>
                    </a:cubicBezTo>
                    <a:cubicBezTo>
                      <a:pt x="15663" y="86657"/>
                      <a:pt x="16045" y="86529"/>
                      <a:pt x="16427" y="86402"/>
                    </a:cubicBezTo>
                    <a:cubicBezTo>
                      <a:pt x="17383" y="86115"/>
                      <a:pt x="18147" y="85638"/>
                      <a:pt x="18751" y="84969"/>
                    </a:cubicBezTo>
                    <a:cubicBezTo>
                      <a:pt x="18911" y="84810"/>
                      <a:pt x="19133" y="84619"/>
                      <a:pt x="19420" y="84396"/>
                    </a:cubicBezTo>
                    <a:cubicBezTo>
                      <a:pt x="19929" y="83982"/>
                      <a:pt x="20343" y="83537"/>
                      <a:pt x="20598" y="83027"/>
                    </a:cubicBezTo>
                    <a:cubicBezTo>
                      <a:pt x="20725" y="82773"/>
                      <a:pt x="20789" y="82550"/>
                      <a:pt x="20789" y="82359"/>
                    </a:cubicBezTo>
                    <a:cubicBezTo>
                      <a:pt x="20821" y="82168"/>
                      <a:pt x="20853" y="82009"/>
                      <a:pt x="20980" y="81881"/>
                    </a:cubicBezTo>
                    <a:cubicBezTo>
                      <a:pt x="21266" y="81563"/>
                      <a:pt x="21521" y="81213"/>
                      <a:pt x="21617" y="80799"/>
                    </a:cubicBezTo>
                    <a:cubicBezTo>
                      <a:pt x="21712" y="80449"/>
                      <a:pt x="21680" y="80130"/>
                      <a:pt x="21457" y="79876"/>
                    </a:cubicBezTo>
                    <a:cubicBezTo>
                      <a:pt x="21362" y="79717"/>
                      <a:pt x="21298" y="79557"/>
                      <a:pt x="21298" y="79430"/>
                    </a:cubicBezTo>
                    <a:cubicBezTo>
                      <a:pt x="21298" y="79207"/>
                      <a:pt x="21362" y="78952"/>
                      <a:pt x="21426" y="78698"/>
                    </a:cubicBezTo>
                    <a:lnTo>
                      <a:pt x="21457" y="78539"/>
                    </a:lnTo>
                    <a:cubicBezTo>
                      <a:pt x="21521" y="78316"/>
                      <a:pt x="21489" y="78157"/>
                      <a:pt x="21394" y="78029"/>
                    </a:cubicBezTo>
                    <a:cubicBezTo>
                      <a:pt x="21330" y="77966"/>
                      <a:pt x="21235" y="77870"/>
                      <a:pt x="21012" y="77870"/>
                    </a:cubicBezTo>
                    <a:cubicBezTo>
                      <a:pt x="20948" y="77870"/>
                      <a:pt x="20853" y="77870"/>
                      <a:pt x="20757" y="77902"/>
                    </a:cubicBezTo>
                    <a:cubicBezTo>
                      <a:pt x="20662" y="77934"/>
                      <a:pt x="20598" y="77966"/>
                      <a:pt x="20502" y="77997"/>
                    </a:cubicBezTo>
                    <a:cubicBezTo>
                      <a:pt x="20439" y="78029"/>
                      <a:pt x="20343" y="78061"/>
                      <a:pt x="20280" y="78093"/>
                    </a:cubicBezTo>
                    <a:lnTo>
                      <a:pt x="20184" y="78093"/>
                    </a:lnTo>
                    <a:cubicBezTo>
                      <a:pt x="20184" y="78061"/>
                      <a:pt x="20184" y="78029"/>
                      <a:pt x="20184" y="77997"/>
                    </a:cubicBezTo>
                    <a:cubicBezTo>
                      <a:pt x="20248" y="77902"/>
                      <a:pt x="20343" y="77838"/>
                      <a:pt x="20439" y="77775"/>
                    </a:cubicBezTo>
                    <a:cubicBezTo>
                      <a:pt x="20541" y="77706"/>
                      <a:pt x="20634" y="77675"/>
                      <a:pt x="20723" y="77675"/>
                    </a:cubicBezTo>
                    <a:cubicBezTo>
                      <a:pt x="20800" y="77675"/>
                      <a:pt x="20874" y="77698"/>
                      <a:pt x="20948" y="77743"/>
                    </a:cubicBezTo>
                    <a:cubicBezTo>
                      <a:pt x="21058" y="77812"/>
                      <a:pt x="21168" y="77845"/>
                      <a:pt x="21276" y="77845"/>
                    </a:cubicBezTo>
                    <a:cubicBezTo>
                      <a:pt x="21417" y="77845"/>
                      <a:pt x="21554" y="77788"/>
                      <a:pt x="21680" y="77679"/>
                    </a:cubicBezTo>
                    <a:cubicBezTo>
                      <a:pt x="21839" y="77584"/>
                      <a:pt x="22030" y="77424"/>
                      <a:pt x="22094" y="77233"/>
                    </a:cubicBezTo>
                    <a:cubicBezTo>
                      <a:pt x="22349" y="76724"/>
                      <a:pt x="22508" y="76278"/>
                      <a:pt x="22635" y="75865"/>
                    </a:cubicBezTo>
                    <a:cubicBezTo>
                      <a:pt x="22699" y="75642"/>
                      <a:pt x="22731" y="75387"/>
                      <a:pt x="22699" y="75069"/>
                    </a:cubicBezTo>
                    <a:cubicBezTo>
                      <a:pt x="22635" y="74655"/>
                      <a:pt x="22381" y="74400"/>
                      <a:pt x="21935" y="74368"/>
                    </a:cubicBezTo>
                    <a:lnTo>
                      <a:pt x="21903" y="74368"/>
                    </a:lnTo>
                    <a:cubicBezTo>
                      <a:pt x="22030" y="74368"/>
                      <a:pt x="22158" y="74336"/>
                      <a:pt x="22285" y="74241"/>
                    </a:cubicBezTo>
                    <a:cubicBezTo>
                      <a:pt x="22412" y="74145"/>
                      <a:pt x="22540" y="74050"/>
                      <a:pt x="22667" y="73923"/>
                    </a:cubicBezTo>
                    <a:cubicBezTo>
                      <a:pt x="23049" y="73445"/>
                      <a:pt x="23272" y="72872"/>
                      <a:pt x="23399" y="72076"/>
                    </a:cubicBezTo>
                    <a:cubicBezTo>
                      <a:pt x="23463" y="71694"/>
                      <a:pt x="23495" y="71280"/>
                      <a:pt x="23367" y="70866"/>
                    </a:cubicBezTo>
                    <a:cubicBezTo>
                      <a:pt x="23259" y="70567"/>
                      <a:pt x="23080" y="70407"/>
                      <a:pt x="22791" y="70407"/>
                    </a:cubicBezTo>
                    <a:cubicBezTo>
                      <a:pt x="22742" y="70407"/>
                      <a:pt x="22690" y="70412"/>
                      <a:pt x="22635" y="70421"/>
                    </a:cubicBezTo>
                    <a:cubicBezTo>
                      <a:pt x="22476" y="70453"/>
                      <a:pt x="22349" y="70484"/>
                      <a:pt x="22221" y="70548"/>
                    </a:cubicBezTo>
                    <a:cubicBezTo>
                      <a:pt x="22158" y="70548"/>
                      <a:pt x="22126" y="70548"/>
                      <a:pt x="22094" y="70580"/>
                    </a:cubicBezTo>
                    <a:lnTo>
                      <a:pt x="22030" y="70580"/>
                    </a:lnTo>
                    <a:cubicBezTo>
                      <a:pt x="22030" y="70421"/>
                      <a:pt x="22062" y="70262"/>
                      <a:pt x="22062" y="70134"/>
                    </a:cubicBezTo>
                    <a:cubicBezTo>
                      <a:pt x="22094" y="70039"/>
                      <a:pt x="22126" y="70039"/>
                      <a:pt x="22158" y="70039"/>
                    </a:cubicBezTo>
                    <a:cubicBezTo>
                      <a:pt x="22158" y="70039"/>
                      <a:pt x="22190" y="70071"/>
                      <a:pt x="22221" y="70071"/>
                    </a:cubicBezTo>
                    <a:cubicBezTo>
                      <a:pt x="22317" y="70102"/>
                      <a:pt x="22412" y="70134"/>
                      <a:pt x="22508" y="70166"/>
                    </a:cubicBezTo>
                    <a:lnTo>
                      <a:pt x="22572" y="70198"/>
                    </a:lnTo>
                    <a:cubicBezTo>
                      <a:pt x="22708" y="70255"/>
                      <a:pt x="22840" y="70283"/>
                      <a:pt x="22967" y="70283"/>
                    </a:cubicBezTo>
                    <a:cubicBezTo>
                      <a:pt x="23196" y="70283"/>
                      <a:pt x="23406" y="70191"/>
                      <a:pt x="23590" y="70007"/>
                    </a:cubicBezTo>
                    <a:cubicBezTo>
                      <a:pt x="23686" y="69911"/>
                      <a:pt x="23845" y="69720"/>
                      <a:pt x="23941" y="69498"/>
                    </a:cubicBezTo>
                    <a:cubicBezTo>
                      <a:pt x="24195" y="68893"/>
                      <a:pt x="24323" y="68288"/>
                      <a:pt x="24323" y="67683"/>
                    </a:cubicBezTo>
                    <a:cubicBezTo>
                      <a:pt x="24323" y="67365"/>
                      <a:pt x="24323" y="67046"/>
                      <a:pt x="24100" y="66760"/>
                    </a:cubicBezTo>
                    <a:cubicBezTo>
                      <a:pt x="24132" y="66760"/>
                      <a:pt x="24132" y="66728"/>
                      <a:pt x="24163" y="66696"/>
                    </a:cubicBezTo>
                    <a:cubicBezTo>
                      <a:pt x="24259" y="66569"/>
                      <a:pt x="24386" y="66441"/>
                      <a:pt x="24450" y="66282"/>
                    </a:cubicBezTo>
                    <a:cubicBezTo>
                      <a:pt x="24736" y="65773"/>
                      <a:pt x="24896" y="65232"/>
                      <a:pt x="24959" y="64659"/>
                    </a:cubicBezTo>
                    <a:cubicBezTo>
                      <a:pt x="24991" y="64404"/>
                      <a:pt x="25023" y="64117"/>
                      <a:pt x="24991" y="63799"/>
                    </a:cubicBezTo>
                    <a:cubicBezTo>
                      <a:pt x="24959" y="63544"/>
                      <a:pt x="24864" y="63385"/>
                      <a:pt x="24641" y="63322"/>
                    </a:cubicBezTo>
                    <a:cubicBezTo>
                      <a:pt x="24673" y="63290"/>
                      <a:pt x="24736" y="63226"/>
                      <a:pt x="24800" y="63162"/>
                    </a:cubicBezTo>
                    <a:cubicBezTo>
                      <a:pt x="25023" y="62876"/>
                      <a:pt x="25182" y="62621"/>
                      <a:pt x="25278" y="62398"/>
                    </a:cubicBezTo>
                    <a:cubicBezTo>
                      <a:pt x="25660" y="61603"/>
                      <a:pt x="25723" y="60807"/>
                      <a:pt x="25469" y="60043"/>
                    </a:cubicBezTo>
                    <a:cubicBezTo>
                      <a:pt x="25373" y="59692"/>
                      <a:pt x="25087" y="59438"/>
                      <a:pt x="24736" y="59438"/>
                    </a:cubicBezTo>
                    <a:cubicBezTo>
                      <a:pt x="24641" y="59438"/>
                      <a:pt x="24514" y="59470"/>
                      <a:pt x="24386" y="59533"/>
                    </a:cubicBezTo>
                    <a:lnTo>
                      <a:pt x="24291" y="59533"/>
                    </a:lnTo>
                    <a:cubicBezTo>
                      <a:pt x="24259" y="59501"/>
                      <a:pt x="24259" y="59438"/>
                      <a:pt x="24291" y="59406"/>
                    </a:cubicBezTo>
                    <a:cubicBezTo>
                      <a:pt x="24291" y="59342"/>
                      <a:pt x="24323" y="59310"/>
                      <a:pt x="24354" y="59247"/>
                    </a:cubicBezTo>
                    <a:cubicBezTo>
                      <a:pt x="24386" y="59215"/>
                      <a:pt x="24418" y="59183"/>
                      <a:pt x="24418" y="59151"/>
                    </a:cubicBezTo>
                    <a:cubicBezTo>
                      <a:pt x="24450" y="59088"/>
                      <a:pt x="24514" y="59024"/>
                      <a:pt x="24545" y="58992"/>
                    </a:cubicBezTo>
                    <a:cubicBezTo>
                      <a:pt x="24577" y="58992"/>
                      <a:pt x="24673" y="59056"/>
                      <a:pt x="24705" y="59056"/>
                    </a:cubicBezTo>
                    <a:cubicBezTo>
                      <a:pt x="24896" y="59151"/>
                      <a:pt x="25055" y="59183"/>
                      <a:pt x="25214" y="59183"/>
                    </a:cubicBezTo>
                    <a:cubicBezTo>
                      <a:pt x="25564" y="59183"/>
                      <a:pt x="25755" y="58897"/>
                      <a:pt x="25882" y="58674"/>
                    </a:cubicBezTo>
                    <a:cubicBezTo>
                      <a:pt x="26360" y="57782"/>
                      <a:pt x="26169" y="56700"/>
                      <a:pt x="25405" y="55968"/>
                    </a:cubicBezTo>
                    <a:cubicBezTo>
                      <a:pt x="25246" y="55840"/>
                      <a:pt x="25118" y="55649"/>
                      <a:pt x="25023" y="55458"/>
                    </a:cubicBezTo>
                    <a:cubicBezTo>
                      <a:pt x="24991" y="55395"/>
                      <a:pt x="25023" y="55299"/>
                      <a:pt x="25055" y="55172"/>
                    </a:cubicBezTo>
                    <a:cubicBezTo>
                      <a:pt x="25087" y="55236"/>
                      <a:pt x="25150" y="55299"/>
                      <a:pt x="25182" y="55363"/>
                    </a:cubicBezTo>
                    <a:cubicBezTo>
                      <a:pt x="25278" y="55490"/>
                      <a:pt x="25405" y="55649"/>
                      <a:pt x="25532" y="55809"/>
                    </a:cubicBezTo>
                    <a:cubicBezTo>
                      <a:pt x="25660" y="55936"/>
                      <a:pt x="25819" y="56031"/>
                      <a:pt x="25978" y="56031"/>
                    </a:cubicBezTo>
                    <a:cubicBezTo>
                      <a:pt x="26169" y="56031"/>
                      <a:pt x="26328" y="55936"/>
                      <a:pt x="26455" y="55745"/>
                    </a:cubicBezTo>
                    <a:cubicBezTo>
                      <a:pt x="26551" y="55618"/>
                      <a:pt x="26646" y="55427"/>
                      <a:pt x="26710" y="55267"/>
                    </a:cubicBezTo>
                    <a:cubicBezTo>
                      <a:pt x="26901" y="54599"/>
                      <a:pt x="26869" y="53930"/>
                      <a:pt x="26583" y="53262"/>
                    </a:cubicBezTo>
                    <a:cubicBezTo>
                      <a:pt x="26519" y="53134"/>
                      <a:pt x="26455" y="52975"/>
                      <a:pt x="26392" y="52816"/>
                    </a:cubicBezTo>
                    <a:cubicBezTo>
                      <a:pt x="26328" y="52625"/>
                      <a:pt x="26233" y="52466"/>
                      <a:pt x="26169" y="52275"/>
                    </a:cubicBezTo>
                    <a:cubicBezTo>
                      <a:pt x="26105" y="52116"/>
                      <a:pt x="26137" y="52052"/>
                      <a:pt x="26201" y="52020"/>
                    </a:cubicBezTo>
                    <a:cubicBezTo>
                      <a:pt x="26241" y="51960"/>
                      <a:pt x="26294" y="51938"/>
                      <a:pt x="26360" y="51938"/>
                    </a:cubicBezTo>
                    <a:cubicBezTo>
                      <a:pt x="26398" y="51938"/>
                      <a:pt x="26441" y="51945"/>
                      <a:pt x="26487" y="51957"/>
                    </a:cubicBezTo>
                    <a:cubicBezTo>
                      <a:pt x="26562" y="51988"/>
                      <a:pt x="26636" y="52003"/>
                      <a:pt x="26710" y="52003"/>
                    </a:cubicBezTo>
                    <a:cubicBezTo>
                      <a:pt x="26859" y="52003"/>
                      <a:pt x="27007" y="51946"/>
                      <a:pt x="27156" y="51861"/>
                    </a:cubicBezTo>
                    <a:cubicBezTo>
                      <a:pt x="27793" y="51447"/>
                      <a:pt x="28079" y="50460"/>
                      <a:pt x="27761" y="49760"/>
                    </a:cubicBezTo>
                    <a:cubicBezTo>
                      <a:pt x="27665" y="49569"/>
                      <a:pt x="27602" y="49410"/>
                      <a:pt x="27570" y="49251"/>
                    </a:cubicBezTo>
                    <a:cubicBezTo>
                      <a:pt x="27538" y="48996"/>
                      <a:pt x="27538" y="48741"/>
                      <a:pt x="27506" y="48487"/>
                    </a:cubicBezTo>
                    <a:cubicBezTo>
                      <a:pt x="27506" y="48423"/>
                      <a:pt x="27506" y="48327"/>
                      <a:pt x="27474" y="48232"/>
                    </a:cubicBezTo>
                    <a:lnTo>
                      <a:pt x="27474" y="48168"/>
                    </a:lnTo>
                    <a:cubicBezTo>
                      <a:pt x="27474" y="48041"/>
                      <a:pt x="27442" y="47945"/>
                      <a:pt x="27474" y="47850"/>
                    </a:cubicBezTo>
                    <a:cubicBezTo>
                      <a:pt x="27474" y="47850"/>
                      <a:pt x="27474" y="47818"/>
                      <a:pt x="27474" y="47818"/>
                    </a:cubicBezTo>
                    <a:cubicBezTo>
                      <a:pt x="27474" y="47818"/>
                      <a:pt x="27506" y="47818"/>
                      <a:pt x="27506" y="47850"/>
                    </a:cubicBezTo>
                    <a:cubicBezTo>
                      <a:pt x="27570" y="47882"/>
                      <a:pt x="27602" y="47914"/>
                      <a:pt x="27665" y="47945"/>
                    </a:cubicBezTo>
                    <a:cubicBezTo>
                      <a:pt x="27665" y="47977"/>
                      <a:pt x="27697" y="48009"/>
                      <a:pt x="27729" y="48041"/>
                    </a:cubicBezTo>
                    <a:cubicBezTo>
                      <a:pt x="27888" y="48136"/>
                      <a:pt x="28015" y="48200"/>
                      <a:pt x="28175" y="48200"/>
                    </a:cubicBezTo>
                    <a:cubicBezTo>
                      <a:pt x="28302" y="48200"/>
                      <a:pt x="28493" y="48136"/>
                      <a:pt x="28652" y="47914"/>
                    </a:cubicBezTo>
                    <a:cubicBezTo>
                      <a:pt x="28716" y="47786"/>
                      <a:pt x="28779" y="47691"/>
                      <a:pt x="28811" y="47595"/>
                    </a:cubicBezTo>
                    <a:cubicBezTo>
                      <a:pt x="29098" y="46799"/>
                      <a:pt x="29098" y="45940"/>
                      <a:pt x="28779" y="45112"/>
                    </a:cubicBezTo>
                    <a:cubicBezTo>
                      <a:pt x="28620" y="44635"/>
                      <a:pt x="28493" y="44189"/>
                      <a:pt x="28397" y="43775"/>
                    </a:cubicBezTo>
                    <a:cubicBezTo>
                      <a:pt x="28366" y="43680"/>
                      <a:pt x="28366" y="43520"/>
                      <a:pt x="28429" y="43393"/>
                    </a:cubicBezTo>
                    <a:cubicBezTo>
                      <a:pt x="28461" y="43329"/>
                      <a:pt x="28493" y="43329"/>
                      <a:pt x="28493" y="43329"/>
                    </a:cubicBezTo>
                    <a:cubicBezTo>
                      <a:pt x="28525" y="43329"/>
                      <a:pt x="28557" y="43329"/>
                      <a:pt x="28620" y="43361"/>
                    </a:cubicBezTo>
                    <a:cubicBezTo>
                      <a:pt x="28716" y="43457"/>
                      <a:pt x="28811" y="43520"/>
                      <a:pt x="28939" y="43584"/>
                    </a:cubicBezTo>
                    <a:lnTo>
                      <a:pt x="29034" y="43680"/>
                    </a:lnTo>
                    <a:cubicBezTo>
                      <a:pt x="29200" y="43790"/>
                      <a:pt x="29360" y="43847"/>
                      <a:pt x="29511" y="43847"/>
                    </a:cubicBezTo>
                    <a:cubicBezTo>
                      <a:pt x="29708" y="43847"/>
                      <a:pt x="29891" y="43750"/>
                      <a:pt x="30053" y="43552"/>
                    </a:cubicBezTo>
                    <a:cubicBezTo>
                      <a:pt x="30276" y="43266"/>
                      <a:pt x="30308" y="42947"/>
                      <a:pt x="30339" y="42661"/>
                    </a:cubicBezTo>
                    <a:cubicBezTo>
                      <a:pt x="30371" y="41992"/>
                      <a:pt x="30244" y="41292"/>
                      <a:pt x="29925" y="40560"/>
                    </a:cubicBezTo>
                    <a:cubicBezTo>
                      <a:pt x="29766" y="40210"/>
                      <a:pt x="29607" y="39828"/>
                      <a:pt x="29448" y="39445"/>
                    </a:cubicBezTo>
                    <a:cubicBezTo>
                      <a:pt x="29480" y="39445"/>
                      <a:pt x="29480" y="39477"/>
                      <a:pt x="29512" y="39477"/>
                    </a:cubicBezTo>
                    <a:cubicBezTo>
                      <a:pt x="29639" y="39605"/>
                      <a:pt x="29830" y="39668"/>
                      <a:pt x="30021" y="39668"/>
                    </a:cubicBezTo>
                    <a:cubicBezTo>
                      <a:pt x="30308" y="39668"/>
                      <a:pt x="30594" y="39509"/>
                      <a:pt x="30721" y="39223"/>
                    </a:cubicBezTo>
                    <a:cubicBezTo>
                      <a:pt x="30785" y="39095"/>
                      <a:pt x="30817" y="39000"/>
                      <a:pt x="30817" y="38904"/>
                    </a:cubicBezTo>
                    <a:lnTo>
                      <a:pt x="30849" y="38745"/>
                    </a:lnTo>
                    <a:cubicBezTo>
                      <a:pt x="30881" y="38522"/>
                      <a:pt x="30912" y="38268"/>
                      <a:pt x="30912" y="38045"/>
                    </a:cubicBezTo>
                    <a:cubicBezTo>
                      <a:pt x="30912" y="37408"/>
                      <a:pt x="30849" y="36580"/>
                      <a:pt x="30435" y="35816"/>
                    </a:cubicBezTo>
                    <a:lnTo>
                      <a:pt x="30148" y="35307"/>
                    </a:lnTo>
                    <a:cubicBezTo>
                      <a:pt x="29989" y="34957"/>
                      <a:pt x="29798" y="34638"/>
                      <a:pt x="29607" y="34288"/>
                    </a:cubicBezTo>
                    <a:lnTo>
                      <a:pt x="29798" y="34288"/>
                    </a:lnTo>
                    <a:cubicBezTo>
                      <a:pt x="30276" y="34288"/>
                      <a:pt x="30371" y="33970"/>
                      <a:pt x="30403" y="33683"/>
                    </a:cubicBezTo>
                    <a:cubicBezTo>
                      <a:pt x="30530" y="32919"/>
                      <a:pt x="30435" y="32187"/>
                      <a:pt x="30148" y="31550"/>
                    </a:cubicBezTo>
                    <a:cubicBezTo>
                      <a:pt x="29957" y="31073"/>
                      <a:pt x="29671" y="30659"/>
                      <a:pt x="29384" y="30245"/>
                    </a:cubicBezTo>
                    <a:lnTo>
                      <a:pt x="29257" y="30054"/>
                    </a:lnTo>
                    <a:cubicBezTo>
                      <a:pt x="29066" y="29736"/>
                      <a:pt x="28843" y="29449"/>
                      <a:pt x="28620" y="29163"/>
                    </a:cubicBezTo>
                    <a:cubicBezTo>
                      <a:pt x="28557" y="29067"/>
                      <a:pt x="28525" y="29004"/>
                      <a:pt x="28461" y="28908"/>
                    </a:cubicBezTo>
                    <a:cubicBezTo>
                      <a:pt x="28557" y="28876"/>
                      <a:pt x="28620" y="28845"/>
                      <a:pt x="28684" y="28845"/>
                    </a:cubicBezTo>
                    <a:cubicBezTo>
                      <a:pt x="28732" y="28829"/>
                      <a:pt x="28779" y="28829"/>
                      <a:pt x="28827" y="28829"/>
                    </a:cubicBezTo>
                    <a:cubicBezTo>
                      <a:pt x="28875" y="28829"/>
                      <a:pt x="28923" y="28829"/>
                      <a:pt x="28970" y="28813"/>
                    </a:cubicBezTo>
                    <a:cubicBezTo>
                      <a:pt x="29225" y="28813"/>
                      <a:pt x="29384" y="28749"/>
                      <a:pt x="29512" y="28590"/>
                    </a:cubicBezTo>
                    <a:cubicBezTo>
                      <a:pt x="29607" y="28462"/>
                      <a:pt x="29671" y="28303"/>
                      <a:pt x="29639" y="28080"/>
                    </a:cubicBezTo>
                    <a:cubicBezTo>
                      <a:pt x="29607" y="27953"/>
                      <a:pt x="29607" y="27858"/>
                      <a:pt x="29543" y="27698"/>
                    </a:cubicBezTo>
                    <a:cubicBezTo>
                      <a:pt x="29257" y="26807"/>
                      <a:pt x="28748" y="25948"/>
                      <a:pt x="28015" y="25152"/>
                    </a:cubicBezTo>
                    <a:cubicBezTo>
                      <a:pt x="27761" y="24865"/>
                      <a:pt x="27633" y="24547"/>
                      <a:pt x="27665" y="24069"/>
                    </a:cubicBezTo>
                    <a:cubicBezTo>
                      <a:pt x="27665" y="23910"/>
                      <a:pt x="27697" y="23846"/>
                      <a:pt x="27824" y="23751"/>
                    </a:cubicBezTo>
                    <a:cubicBezTo>
                      <a:pt x="27920" y="23687"/>
                      <a:pt x="28079" y="23528"/>
                      <a:pt x="28143" y="23369"/>
                    </a:cubicBezTo>
                    <a:cubicBezTo>
                      <a:pt x="28175" y="23178"/>
                      <a:pt x="28143" y="22923"/>
                      <a:pt x="27984" y="22700"/>
                    </a:cubicBezTo>
                    <a:cubicBezTo>
                      <a:pt x="27856" y="22446"/>
                      <a:pt x="27633" y="22255"/>
                      <a:pt x="27442" y="22191"/>
                    </a:cubicBezTo>
                    <a:cubicBezTo>
                      <a:pt x="26997" y="22096"/>
                      <a:pt x="26646" y="21841"/>
                      <a:pt x="26392" y="21586"/>
                    </a:cubicBezTo>
                    <a:cubicBezTo>
                      <a:pt x="26137" y="21363"/>
                      <a:pt x="25914" y="21172"/>
                      <a:pt x="25691" y="20981"/>
                    </a:cubicBezTo>
                    <a:cubicBezTo>
                      <a:pt x="25532" y="20854"/>
                      <a:pt x="25405" y="20727"/>
                      <a:pt x="25246" y="20599"/>
                    </a:cubicBezTo>
                    <a:cubicBezTo>
                      <a:pt x="25214" y="20567"/>
                      <a:pt x="25214" y="20536"/>
                      <a:pt x="25214" y="20536"/>
                    </a:cubicBezTo>
                    <a:cubicBezTo>
                      <a:pt x="25214" y="20504"/>
                      <a:pt x="25214" y="20440"/>
                      <a:pt x="25278" y="20376"/>
                    </a:cubicBezTo>
                    <a:cubicBezTo>
                      <a:pt x="25341" y="20281"/>
                      <a:pt x="25437" y="20249"/>
                      <a:pt x="25500" y="20217"/>
                    </a:cubicBezTo>
                    <a:cubicBezTo>
                      <a:pt x="26073" y="20185"/>
                      <a:pt x="26424" y="19835"/>
                      <a:pt x="26455" y="19294"/>
                    </a:cubicBezTo>
                    <a:cubicBezTo>
                      <a:pt x="26487" y="18753"/>
                      <a:pt x="25946" y="18180"/>
                      <a:pt x="25373" y="18116"/>
                    </a:cubicBezTo>
                    <a:cubicBezTo>
                      <a:pt x="25341" y="18116"/>
                      <a:pt x="25278" y="18116"/>
                      <a:pt x="25214" y="18148"/>
                    </a:cubicBezTo>
                    <a:cubicBezTo>
                      <a:pt x="25072" y="18192"/>
                      <a:pt x="24934" y="18213"/>
                      <a:pt x="24794" y="18213"/>
                    </a:cubicBezTo>
                    <a:cubicBezTo>
                      <a:pt x="24527" y="18213"/>
                      <a:pt x="24254" y="18135"/>
                      <a:pt x="23941" y="17989"/>
                    </a:cubicBezTo>
                    <a:cubicBezTo>
                      <a:pt x="23590" y="17798"/>
                      <a:pt x="23176" y="17639"/>
                      <a:pt x="22667" y="17384"/>
                    </a:cubicBezTo>
                    <a:cubicBezTo>
                      <a:pt x="22540" y="17352"/>
                      <a:pt x="22540" y="17288"/>
                      <a:pt x="22572" y="17225"/>
                    </a:cubicBezTo>
                    <a:cubicBezTo>
                      <a:pt x="22667" y="16875"/>
                      <a:pt x="22635" y="16556"/>
                      <a:pt x="22412" y="16270"/>
                    </a:cubicBezTo>
                    <a:cubicBezTo>
                      <a:pt x="22525" y="16247"/>
                      <a:pt x="22638" y="16225"/>
                      <a:pt x="22739" y="16225"/>
                    </a:cubicBezTo>
                    <a:cubicBezTo>
                      <a:pt x="22781" y="16225"/>
                      <a:pt x="22821" y="16229"/>
                      <a:pt x="22858" y="16238"/>
                    </a:cubicBezTo>
                    <a:cubicBezTo>
                      <a:pt x="23081" y="16238"/>
                      <a:pt x="23304" y="16302"/>
                      <a:pt x="23527" y="16333"/>
                    </a:cubicBezTo>
                    <a:lnTo>
                      <a:pt x="23718" y="16397"/>
                    </a:lnTo>
                    <a:cubicBezTo>
                      <a:pt x="23750" y="16401"/>
                      <a:pt x="23781" y="16403"/>
                      <a:pt x="23812" y="16403"/>
                    </a:cubicBezTo>
                    <a:cubicBezTo>
                      <a:pt x="24019" y="16403"/>
                      <a:pt x="24175" y="16309"/>
                      <a:pt x="24259" y="16142"/>
                    </a:cubicBezTo>
                    <a:cubicBezTo>
                      <a:pt x="24323" y="15920"/>
                      <a:pt x="24354" y="15729"/>
                      <a:pt x="24291" y="15569"/>
                    </a:cubicBezTo>
                    <a:cubicBezTo>
                      <a:pt x="24227" y="15283"/>
                      <a:pt x="24068" y="15060"/>
                      <a:pt x="23941" y="14869"/>
                    </a:cubicBezTo>
                    <a:cubicBezTo>
                      <a:pt x="23718" y="14519"/>
                      <a:pt x="23399" y="14328"/>
                      <a:pt x="22954" y="14328"/>
                    </a:cubicBezTo>
                    <a:lnTo>
                      <a:pt x="22731" y="14328"/>
                    </a:lnTo>
                    <a:cubicBezTo>
                      <a:pt x="22572" y="14328"/>
                      <a:pt x="22476" y="14328"/>
                      <a:pt x="22349" y="14360"/>
                    </a:cubicBezTo>
                    <a:cubicBezTo>
                      <a:pt x="21744" y="14519"/>
                      <a:pt x="21139" y="14710"/>
                      <a:pt x="20534" y="14901"/>
                    </a:cubicBezTo>
                    <a:lnTo>
                      <a:pt x="20407" y="14933"/>
                    </a:lnTo>
                    <a:cubicBezTo>
                      <a:pt x="20311" y="14965"/>
                      <a:pt x="20216" y="14996"/>
                      <a:pt x="20120" y="15028"/>
                    </a:cubicBezTo>
                    <a:cubicBezTo>
                      <a:pt x="20057" y="15060"/>
                      <a:pt x="19993" y="15092"/>
                      <a:pt x="19929" y="15092"/>
                    </a:cubicBezTo>
                    <a:cubicBezTo>
                      <a:pt x="19929" y="15124"/>
                      <a:pt x="19897" y="15124"/>
                      <a:pt x="19897" y="15124"/>
                    </a:cubicBezTo>
                    <a:cubicBezTo>
                      <a:pt x="19897" y="15124"/>
                      <a:pt x="19866" y="15092"/>
                      <a:pt x="19866" y="15060"/>
                    </a:cubicBezTo>
                    <a:cubicBezTo>
                      <a:pt x="19834" y="14933"/>
                      <a:pt x="19770" y="14837"/>
                      <a:pt x="19738" y="14710"/>
                    </a:cubicBezTo>
                    <a:cubicBezTo>
                      <a:pt x="19706" y="14614"/>
                      <a:pt x="19675" y="14519"/>
                      <a:pt x="19643" y="14423"/>
                    </a:cubicBezTo>
                    <a:cubicBezTo>
                      <a:pt x="19643" y="14423"/>
                      <a:pt x="19643" y="14391"/>
                      <a:pt x="19643" y="14391"/>
                    </a:cubicBezTo>
                    <a:cubicBezTo>
                      <a:pt x="20089" y="14041"/>
                      <a:pt x="20471" y="13882"/>
                      <a:pt x="20884" y="13850"/>
                    </a:cubicBezTo>
                    <a:cubicBezTo>
                      <a:pt x="21203" y="13850"/>
                      <a:pt x="21457" y="13818"/>
                      <a:pt x="21712" y="13787"/>
                    </a:cubicBezTo>
                    <a:cubicBezTo>
                      <a:pt x="21999" y="13755"/>
                      <a:pt x="22158" y="13564"/>
                      <a:pt x="22158" y="13277"/>
                    </a:cubicBezTo>
                    <a:cubicBezTo>
                      <a:pt x="22126" y="13054"/>
                      <a:pt x="22094" y="12832"/>
                      <a:pt x="21999" y="12672"/>
                    </a:cubicBezTo>
                    <a:cubicBezTo>
                      <a:pt x="21808" y="12163"/>
                      <a:pt x="21426" y="11877"/>
                      <a:pt x="20948" y="11877"/>
                    </a:cubicBezTo>
                    <a:cubicBezTo>
                      <a:pt x="20853" y="11877"/>
                      <a:pt x="20757" y="11908"/>
                      <a:pt x="20662" y="11908"/>
                    </a:cubicBezTo>
                    <a:cubicBezTo>
                      <a:pt x="20821" y="11686"/>
                      <a:pt x="20821" y="11399"/>
                      <a:pt x="20693" y="11113"/>
                    </a:cubicBezTo>
                    <a:cubicBezTo>
                      <a:pt x="20502" y="10699"/>
                      <a:pt x="20152" y="10476"/>
                      <a:pt x="19738" y="10476"/>
                    </a:cubicBezTo>
                    <a:cubicBezTo>
                      <a:pt x="19611" y="10476"/>
                      <a:pt x="19484" y="10508"/>
                      <a:pt x="19324" y="10539"/>
                    </a:cubicBezTo>
                    <a:cubicBezTo>
                      <a:pt x="19043" y="10648"/>
                      <a:pt x="18747" y="10712"/>
                      <a:pt x="18447" y="10712"/>
                    </a:cubicBezTo>
                    <a:cubicBezTo>
                      <a:pt x="18305" y="10712"/>
                      <a:pt x="18162" y="10697"/>
                      <a:pt x="18019" y="10667"/>
                    </a:cubicBezTo>
                    <a:cubicBezTo>
                      <a:pt x="17913" y="10646"/>
                      <a:pt x="17803" y="10635"/>
                      <a:pt x="17694" y="10635"/>
                    </a:cubicBezTo>
                    <a:cubicBezTo>
                      <a:pt x="17475" y="10635"/>
                      <a:pt x="17255" y="10677"/>
                      <a:pt x="17064" y="10762"/>
                    </a:cubicBezTo>
                    <a:cubicBezTo>
                      <a:pt x="17001" y="10794"/>
                      <a:pt x="16937" y="10826"/>
                      <a:pt x="16873" y="10858"/>
                    </a:cubicBezTo>
                    <a:cubicBezTo>
                      <a:pt x="16905" y="10730"/>
                      <a:pt x="16905" y="10571"/>
                      <a:pt x="16841" y="10380"/>
                    </a:cubicBezTo>
                    <a:cubicBezTo>
                      <a:pt x="16694" y="10085"/>
                      <a:pt x="16437" y="9899"/>
                      <a:pt x="16095" y="9899"/>
                    </a:cubicBezTo>
                    <a:cubicBezTo>
                      <a:pt x="16069" y="9899"/>
                      <a:pt x="16041" y="9900"/>
                      <a:pt x="16014" y="9903"/>
                    </a:cubicBezTo>
                    <a:cubicBezTo>
                      <a:pt x="15791" y="9903"/>
                      <a:pt x="15536" y="9935"/>
                      <a:pt x="15281" y="9998"/>
                    </a:cubicBezTo>
                    <a:cubicBezTo>
                      <a:pt x="15218" y="9998"/>
                      <a:pt x="15154" y="9998"/>
                      <a:pt x="15090" y="10030"/>
                    </a:cubicBezTo>
                    <a:cubicBezTo>
                      <a:pt x="14931" y="10030"/>
                      <a:pt x="14772" y="10062"/>
                      <a:pt x="14645" y="10094"/>
                    </a:cubicBezTo>
                    <a:cubicBezTo>
                      <a:pt x="14358" y="10126"/>
                      <a:pt x="14040" y="10189"/>
                      <a:pt x="13753" y="10221"/>
                    </a:cubicBezTo>
                    <a:cubicBezTo>
                      <a:pt x="13626" y="10221"/>
                      <a:pt x="13499" y="10189"/>
                      <a:pt x="13340" y="10157"/>
                    </a:cubicBezTo>
                    <a:lnTo>
                      <a:pt x="13308" y="10157"/>
                    </a:lnTo>
                    <a:cubicBezTo>
                      <a:pt x="13467" y="9744"/>
                      <a:pt x="13276" y="9425"/>
                      <a:pt x="13117" y="9234"/>
                    </a:cubicBezTo>
                    <a:cubicBezTo>
                      <a:pt x="13053" y="9139"/>
                      <a:pt x="12989" y="9075"/>
                      <a:pt x="12926" y="9011"/>
                    </a:cubicBezTo>
                    <a:cubicBezTo>
                      <a:pt x="12894" y="8948"/>
                      <a:pt x="12830" y="8884"/>
                      <a:pt x="12766" y="8820"/>
                    </a:cubicBezTo>
                    <a:cubicBezTo>
                      <a:pt x="12628" y="8654"/>
                      <a:pt x="12440" y="8560"/>
                      <a:pt x="12225" y="8560"/>
                    </a:cubicBezTo>
                    <a:cubicBezTo>
                      <a:pt x="12194" y="8560"/>
                      <a:pt x="12162" y="8562"/>
                      <a:pt x="12130" y="8566"/>
                    </a:cubicBezTo>
                    <a:cubicBezTo>
                      <a:pt x="11907" y="8598"/>
                      <a:pt x="11684" y="8629"/>
                      <a:pt x="11493" y="8725"/>
                    </a:cubicBezTo>
                    <a:cubicBezTo>
                      <a:pt x="11382" y="8789"/>
                      <a:pt x="11278" y="8820"/>
                      <a:pt x="11175" y="8820"/>
                    </a:cubicBezTo>
                    <a:cubicBezTo>
                      <a:pt x="11071" y="8820"/>
                      <a:pt x="10968" y="8789"/>
                      <a:pt x="10856" y="8725"/>
                    </a:cubicBezTo>
                    <a:cubicBezTo>
                      <a:pt x="10546" y="8562"/>
                      <a:pt x="10252" y="8482"/>
                      <a:pt x="9967" y="8482"/>
                    </a:cubicBezTo>
                    <a:cubicBezTo>
                      <a:pt x="9696" y="8482"/>
                      <a:pt x="9433" y="8554"/>
                      <a:pt x="9169" y="8693"/>
                    </a:cubicBezTo>
                    <a:cubicBezTo>
                      <a:pt x="9074" y="8757"/>
                      <a:pt x="8978" y="8789"/>
                      <a:pt x="8914" y="8789"/>
                    </a:cubicBezTo>
                    <a:cubicBezTo>
                      <a:pt x="8755" y="8789"/>
                      <a:pt x="8692" y="8661"/>
                      <a:pt x="8628" y="8566"/>
                    </a:cubicBezTo>
                    <a:cubicBezTo>
                      <a:pt x="8692" y="8534"/>
                      <a:pt x="8723" y="8534"/>
                      <a:pt x="8755" y="8534"/>
                    </a:cubicBezTo>
                    <a:cubicBezTo>
                      <a:pt x="8946" y="8470"/>
                      <a:pt x="9137" y="8438"/>
                      <a:pt x="9328" y="8375"/>
                    </a:cubicBezTo>
                    <a:cubicBezTo>
                      <a:pt x="9544" y="8318"/>
                      <a:pt x="9740" y="8289"/>
                      <a:pt x="9923" y="8289"/>
                    </a:cubicBezTo>
                    <a:cubicBezTo>
                      <a:pt x="10252" y="8289"/>
                      <a:pt x="10538" y="8382"/>
                      <a:pt x="10825" y="8566"/>
                    </a:cubicBezTo>
                    <a:cubicBezTo>
                      <a:pt x="10961" y="8642"/>
                      <a:pt x="11105" y="8681"/>
                      <a:pt x="11250" y="8681"/>
                    </a:cubicBezTo>
                    <a:cubicBezTo>
                      <a:pt x="11408" y="8681"/>
                      <a:pt x="11566" y="8634"/>
                      <a:pt x="11716" y="8534"/>
                    </a:cubicBezTo>
                    <a:cubicBezTo>
                      <a:pt x="11780" y="8502"/>
                      <a:pt x="11907" y="8407"/>
                      <a:pt x="11907" y="8279"/>
                    </a:cubicBezTo>
                    <a:cubicBezTo>
                      <a:pt x="11939" y="8184"/>
                      <a:pt x="11875" y="8056"/>
                      <a:pt x="11811" y="7993"/>
                    </a:cubicBezTo>
                    <a:cubicBezTo>
                      <a:pt x="11780" y="7929"/>
                      <a:pt x="11716" y="7865"/>
                      <a:pt x="11684" y="7802"/>
                    </a:cubicBezTo>
                    <a:cubicBezTo>
                      <a:pt x="11652" y="7738"/>
                      <a:pt x="11620" y="7706"/>
                      <a:pt x="11589" y="7674"/>
                    </a:cubicBezTo>
                    <a:cubicBezTo>
                      <a:pt x="11557" y="7579"/>
                      <a:pt x="11493" y="7515"/>
                      <a:pt x="11461" y="7452"/>
                    </a:cubicBezTo>
                    <a:cubicBezTo>
                      <a:pt x="11334" y="7292"/>
                      <a:pt x="11207" y="7101"/>
                      <a:pt x="11079" y="6942"/>
                    </a:cubicBezTo>
                    <a:cubicBezTo>
                      <a:pt x="10920" y="6751"/>
                      <a:pt x="10634" y="6560"/>
                      <a:pt x="10347" y="6560"/>
                    </a:cubicBezTo>
                    <a:cubicBezTo>
                      <a:pt x="10124" y="6560"/>
                      <a:pt x="9965" y="6719"/>
                      <a:pt x="9933" y="6942"/>
                    </a:cubicBezTo>
                    <a:cubicBezTo>
                      <a:pt x="9901" y="7197"/>
                      <a:pt x="9774" y="7197"/>
                      <a:pt x="9742" y="7197"/>
                    </a:cubicBezTo>
                    <a:cubicBezTo>
                      <a:pt x="9647" y="7197"/>
                      <a:pt x="9456" y="7133"/>
                      <a:pt x="9265" y="6910"/>
                    </a:cubicBezTo>
                    <a:cubicBezTo>
                      <a:pt x="9042" y="6656"/>
                      <a:pt x="8723" y="6496"/>
                      <a:pt x="8341" y="6496"/>
                    </a:cubicBezTo>
                    <a:cubicBezTo>
                      <a:pt x="8087" y="6496"/>
                      <a:pt x="7768" y="6592"/>
                      <a:pt x="7514" y="6719"/>
                    </a:cubicBezTo>
                    <a:cubicBezTo>
                      <a:pt x="7450" y="6751"/>
                      <a:pt x="7386" y="6751"/>
                      <a:pt x="7323" y="6751"/>
                    </a:cubicBezTo>
                    <a:lnTo>
                      <a:pt x="7259" y="6751"/>
                    </a:lnTo>
                    <a:cubicBezTo>
                      <a:pt x="7259" y="6751"/>
                      <a:pt x="7259" y="6751"/>
                      <a:pt x="7259" y="6719"/>
                    </a:cubicBezTo>
                    <a:lnTo>
                      <a:pt x="7259" y="6592"/>
                    </a:lnTo>
                    <a:cubicBezTo>
                      <a:pt x="7227" y="6465"/>
                      <a:pt x="7227" y="6337"/>
                      <a:pt x="7227" y="6242"/>
                    </a:cubicBezTo>
                    <a:cubicBezTo>
                      <a:pt x="7227" y="6210"/>
                      <a:pt x="7227" y="6178"/>
                      <a:pt x="7227" y="6178"/>
                    </a:cubicBezTo>
                    <a:lnTo>
                      <a:pt x="7450" y="6178"/>
                    </a:lnTo>
                    <a:cubicBezTo>
                      <a:pt x="7673" y="6210"/>
                      <a:pt x="7896" y="6242"/>
                      <a:pt x="8087" y="6274"/>
                    </a:cubicBezTo>
                    <a:cubicBezTo>
                      <a:pt x="8532" y="6369"/>
                      <a:pt x="9010" y="6433"/>
                      <a:pt x="9583" y="6433"/>
                    </a:cubicBezTo>
                    <a:cubicBezTo>
                      <a:pt x="9678" y="6433"/>
                      <a:pt x="9806" y="6401"/>
                      <a:pt x="9933" y="6401"/>
                    </a:cubicBezTo>
                    <a:cubicBezTo>
                      <a:pt x="10252" y="6401"/>
                      <a:pt x="10474" y="6305"/>
                      <a:pt x="10634" y="6146"/>
                    </a:cubicBezTo>
                    <a:cubicBezTo>
                      <a:pt x="10856" y="5923"/>
                      <a:pt x="10856" y="5669"/>
                      <a:pt x="10665" y="5446"/>
                    </a:cubicBezTo>
                    <a:cubicBezTo>
                      <a:pt x="10252" y="5000"/>
                      <a:pt x="9742" y="4618"/>
                      <a:pt x="9105" y="4618"/>
                    </a:cubicBezTo>
                    <a:cubicBezTo>
                      <a:pt x="8914" y="4618"/>
                      <a:pt x="8692" y="4650"/>
                      <a:pt x="8469" y="4714"/>
                    </a:cubicBezTo>
                    <a:lnTo>
                      <a:pt x="8405" y="4714"/>
                    </a:lnTo>
                    <a:cubicBezTo>
                      <a:pt x="8004" y="4427"/>
                      <a:pt x="7576" y="4295"/>
                      <a:pt x="7146" y="4295"/>
                    </a:cubicBezTo>
                    <a:cubicBezTo>
                      <a:pt x="7099" y="4295"/>
                      <a:pt x="7052" y="4297"/>
                      <a:pt x="7004" y="4300"/>
                    </a:cubicBezTo>
                    <a:cubicBezTo>
                      <a:pt x="7418" y="4204"/>
                      <a:pt x="7864" y="4173"/>
                      <a:pt x="8310" y="4141"/>
                    </a:cubicBezTo>
                    <a:cubicBezTo>
                      <a:pt x="8501" y="4141"/>
                      <a:pt x="8628" y="4109"/>
                      <a:pt x="8723" y="4109"/>
                    </a:cubicBezTo>
                    <a:cubicBezTo>
                      <a:pt x="8819" y="4077"/>
                      <a:pt x="8914" y="4045"/>
                      <a:pt x="9042" y="4045"/>
                    </a:cubicBezTo>
                    <a:cubicBezTo>
                      <a:pt x="9201" y="4045"/>
                      <a:pt x="9265" y="3982"/>
                      <a:pt x="9328" y="3918"/>
                    </a:cubicBezTo>
                    <a:cubicBezTo>
                      <a:pt x="9424" y="3759"/>
                      <a:pt x="9360" y="3536"/>
                      <a:pt x="9265" y="3345"/>
                    </a:cubicBezTo>
                    <a:cubicBezTo>
                      <a:pt x="9233" y="3249"/>
                      <a:pt x="9169" y="3186"/>
                      <a:pt x="9105" y="3154"/>
                    </a:cubicBezTo>
                    <a:cubicBezTo>
                      <a:pt x="9074" y="3122"/>
                      <a:pt x="9074" y="3090"/>
                      <a:pt x="9042" y="3090"/>
                    </a:cubicBezTo>
                    <a:cubicBezTo>
                      <a:pt x="9010" y="2963"/>
                      <a:pt x="9010" y="2899"/>
                      <a:pt x="8978" y="2804"/>
                    </a:cubicBezTo>
                    <a:cubicBezTo>
                      <a:pt x="8946" y="2613"/>
                      <a:pt x="8914" y="2485"/>
                      <a:pt x="8628" y="2326"/>
                    </a:cubicBezTo>
                    <a:cubicBezTo>
                      <a:pt x="8182" y="2071"/>
                      <a:pt x="7577" y="1944"/>
                      <a:pt x="6973" y="1944"/>
                    </a:cubicBezTo>
                    <a:cubicBezTo>
                      <a:pt x="6431" y="1944"/>
                      <a:pt x="5667" y="2040"/>
                      <a:pt x="5031" y="2581"/>
                    </a:cubicBezTo>
                    <a:cubicBezTo>
                      <a:pt x="4768" y="2796"/>
                      <a:pt x="4487" y="2903"/>
                      <a:pt x="4149" y="2903"/>
                    </a:cubicBezTo>
                    <a:cubicBezTo>
                      <a:pt x="4036" y="2903"/>
                      <a:pt x="3916" y="2891"/>
                      <a:pt x="3789" y="2867"/>
                    </a:cubicBezTo>
                    <a:cubicBezTo>
                      <a:pt x="3598" y="2867"/>
                      <a:pt x="3566" y="2804"/>
                      <a:pt x="3566" y="2740"/>
                    </a:cubicBezTo>
                    <a:cubicBezTo>
                      <a:pt x="3534" y="2517"/>
                      <a:pt x="3566" y="2485"/>
                      <a:pt x="3694" y="2422"/>
                    </a:cubicBezTo>
                    <a:cubicBezTo>
                      <a:pt x="4362" y="2135"/>
                      <a:pt x="4903" y="1944"/>
                      <a:pt x="5413" y="1721"/>
                    </a:cubicBezTo>
                    <a:cubicBezTo>
                      <a:pt x="5826" y="1562"/>
                      <a:pt x="6145" y="1307"/>
                      <a:pt x="6304" y="957"/>
                    </a:cubicBezTo>
                    <a:cubicBezTo>
                      <a:pt x="6431" y="671"/>
                      <a:pt x="6368" y="416"/>
                      <a:pt x="6081" y="225"/>
                    </a:cubicBezTo>
                    <a:cubicBezTo>
                      <a:pt x="5910" y="73"/>
                      <a:pt x="5716" y="0"/>
                      <a:pt x="5514" y="0"/>
                    </a:cubicBezTo>
                    <a:close/>
                  </a:path>
                </a:pathLst>
              </a:custGeom>
              <a:solidFill>
                <a:srgbClr val="F5F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7"/>
              <p:cNvSpPr/>
              <p:nvPr/>
            </p:nvSpPr>
            <p:spPr>
              <a:xfrm>
                <a:off x="3177999" y="2613156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19900" cap="flat" cmpd="sng">
                <a:solidFill>
                  <a:srgbClr val="F5F0A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7"/>
              <p:cNvSpPr/>
              <p:nvPr/>
            </p:nvSpPr>
            <p:spPr>
              <a:xfrm>
                <a:off x="3304767" y="4307476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19900" cap="flat" cmpd="sng">
                <a:solidFill>
                  <a:srgbClr val="F5F0A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7"/>
              <p:cNvSpPr/>
              <p:nvPr/>
            </p:nvSpPr>
            <p:spPr>
              <a:xfrm>
                <a:off x="3095208" y="3156197"/>
                <a:ext cx="264979" cy="704836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35783" extrusionOk="0">
                    <a:moveTo>
                      <a:pt x="2261" y="35782"/>
                    </a:moveTo>
                    <a:cubicBezTo>
                      <a:pt x="2292" y="31930"/>
                      <a:pt x="5126" y="29575"/>
                      <a:pt x="10124" y="18719"/>
                    </a:cubicBezTo>
                    <a:cubicBezTo>
                      <a:pt x="13244" y="11938"/>
                      <a:pt x="10379" y="6462"/>
                      <a:pt x="13212" y="287"/>
                    </a:cubicBezTo>
                    <a:lnTo>
                      <a:pt x="11079" y="0"/>
                    </a:lnTo>
                    <a:cubicBezTo>
                      <a:pt x="11970" y="2451"/>
                      <a:pt x="5221" y="11620"/>
                      <a:pt x="3407" y="16586"/>
                    </a:cubicBezTo>
                    <a:cubicBezTo>
                      <a:pt x="1592" y="21520"/>
                      <a:pt x="2579" y="31071"/>
                      <a:pt x="0" y="347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8208"/>
                  </a:gs>
                  <a:gs pos="100000">
                    <a:srgbClr val="703E0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7"/>
              <p:cNvSpPr/>
              <p:nvPr/>
            </p:nvSpPr>
            <p:spPr>
              <a:xfrm>
                <a:off x="3154450" y="3298531"/>
                <a:ext cx="130589" cy="401337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20375" extrusionOk="0">
                    <a:moveTo>
                      <a:pt x="6526" y="1"/>
                    </a:moveTo>
                    <a:cubicBezTo>
                      <a:pt x="6526" y="1"/>
                      <a:pt x="6335" y="287"/>
                      <a:pt x="6017" y="796"/>
                    </a:cubicBezTo>
                    <a:cubicBezTo>
                      <a:pt x="5858" y="1019"/>
                      <a:pt x="5667" y="1338"/>
                      <a:pt x="5444" y="1688"/>
                    </a:cubicBezTo>
                    <a:cubicBezTo>
                      <a:pt x="5348" y="1879"/>
                      <a:pt x="5221" y="2070"/>
                      <a:pt x="5094" y="2261"/>
                    </a:cubicBezTo>
                    <a:cubicBezTo>
                      <a:pt x="4998" y="2452"/>
                      <a:pt x="4871" y="2675"/>
                      <a:pt x="4743" y="2897"/>
                    </a:cubicBezTo>
                    <a:cubicBezTo>
                      <a:pt x="4489" y="3343"/>
                      <a:pt x="4234" y="3821"/>
                      <a:pt x="3948" y="4330"/>
                    </a:cubicBezTo>
                    <a:cubicBezTo>
                      <a:pt x="3693" y="4839"/>
                      <a:pt x="3406" y="5412"/>
                      <a:pt x="3120" y="5985"/>
                    </a:cubicBezTo>
                    <a:cubicBezTo>
                      <a:pt x="2992" y="6272"/>
                      <a:pt x="2865" y="6558"/>
                      <a:pt x="2706" y="6845"/>
                    </a:cubicBezTo>
                    <a:cubicBezTo>
                      <a:pt x="2579" y="7163"/>
                      <a:pt x="2451" y="7450"/>
                      <a:pt x="2324" y="7768"/>
                    </a:cubicBezTo>
                    <a:cubicBezTo>
                      <a:pt x="2037" y="8373"/>
                      <a:pt x="1815" y="9010"/>
                      <a:pt x="1560" y="9646"/>
                    </a:cubicBezTo>
                    <a:cubicBezTo>
                      <a:pt x="1464" y="9965"/>
                      <a:pt x="1337" y="10315"/>
                      <a:pt x="1242" y="10633"/>
                    </a:cubicBezTo>
                    <a:cubicBezTo>
                      <a:pt x="1178" y="10793"/>
                      <a:pt x="1114" y="10952"/>
                      <a:pt x="1082" y="11111"/>
                    </a:cubicBezTo>
                    <a:cubicBezTo>
                      <a:pt x="1019" y="11270"/>
                      <a:pt x="987" y="11429"/>
                      <a:pt x="923" y="11588"/>
                    </a:cubicBezTo>
                    <a:cubicBezTo>
                      <a:pt x="828" y="11907"/>
                      <a:pt x="732" y="12225"/>
                      <a:pt x="669" y="12543"/>
                    </a:cubicBezTo>
                    <a:cubicBezTo>
                      <a:pt x="605" y="12894"/>
                      <a:pt x="509" y="13212"/>
                      <a:pt x="446" y="13498"/>
                    </a:cubicBezTo>
                    <a:cubicBezTo>
                      <a:pt x="382" y="13817"/>
                      <a:pt x="318" y="14135"/>
                      <a:pt x="287" y="14454"/>
                    </a:cubicBezTo>
                    <a:cubicBezTo>
                      <a:pt x="255" y="14581"/>
                      <a:pt x="223" y="14740"/>
                      <a:pt x="191" y="14899"/>
                    </a:cubicBezTo>
                    <a:cubicBezTo>
                      <a:pt x="191" y="15027"/>
                      <a:pt x="159" y="15186"/>
                      <a:pt x="159" y="15345"/>
                    </a:cubicBezTo>
                    <a:cubicBezTo>
                      <a:pt x="64" y="15918"/>
                      <a:pt x="32" y="16459"/>
                      <a:pt x="0" y="16968"/>
                    </a:cubicBezTo>
                    <a:cubicBezTo>
                      <a:pt x="0" y="17223"/>
                      <a:pt x="0" y="17478"/>
                      <a:pt x="0" y="17701"/>
                    </a:cubicBezTo>
                    <a:cubicBezTo>
                      <a:pt x="0" y="17955"/>
                      <a:pt x="0" y="18178"/>
                      <a:pt x="0" y="18369"/>
                    </a:cubicBezTo>
                    <a:cubicBezTo>
                      <a:pt x="0" y="18783"/>
                      <a:pt x="32" y="19165"/>
                      <a:pt x="32" y="19452"/>
                    </a:cubicBezTo>
                    <a:cubicBezTo>
                      <a:pt x="32" y="19738"/>
                      <a:pt x="32" y="19961"/>
                      <a:pt x="64" y="20120"/>
                    </a:cubicBezTo>
                    <a:cubicBezTo>
                      <a:pt x="64" y="20279"/>
                      <a:pt x="64" y="20375"/>
                      <a:pt x="64" y="20375"/>
                    </a:cubicBezTo>
                    <a:cubicBezTo>
                      <a:pt x="64" y="20375"/>
                      <a:pt x="64" y="20279"/>
                      <a:pt x="96" y="20120"/>
                    </a:cubicBezTo>
                    <a:cubicBezTo>
                      <a:pt x="96" y="19993"/>
                      <a:pt x="127" y="19738"/>
                      <a:pt x="159" y="19452"/>
                    </a:cubicBezTo>
                    <a:cubicBezTo>
                      <a:pt x="191" y="19165"/>
                      <a:pt x="191" y="18783"/>
                      <a:pt x="223" y="18369"/>
                    </a:cubicBezTo>
                    <a:cubicBezTo>
                      <a:pt x="255" y="17987"/>
                      <a:pt x="318" y="17510"/>
                      <a:pt x="382" y="17000"/>
                    </a:cubicBezTo>
                    <a:cubicBezTo>
                      <a:pt x="382" y="16746"/>
                      <a:pt x="446" y="16491"/>
                      <a:pt x="478" y="16236"/>
                    </a:cubicBezTo>
                    <a:cubicBezTo>
                      <a:pt x="509" y="15950"/>
                      <a:pt x="573" y="15695"/>
                      <a:pt x="605" y="15409"/>
                    </a:cubicBezTo>
                    <a:cubicBezTo>
                      <a:pt x="637" y="15249"/>
                      <a:pt x="669" y="15122"/>
                      <a:pt x="700" y="14963"/>
                    </a:cubicBezTo>
                    <a:cubicBezTo>
                      <a:pt x="732" y="14836"/>
                      <a:pt x="764" y="14676"/>
                      <a:pt x="796" y="14549"/>
                    </a:cubicBezTo>
                    <a:cubicBezTo>
                      <a:pt x="860" y="14231"/>
                      <a:pt x="891" y="13944"/>
                      <a:pt x="987" y="13626"/>
                    </a:cubicBezTo>
                    <a:cubicBezTo>
                      <a:pt x="1082" y="13339"/>
                      <a:pt x="1146" y="13021"/>
                      <a:pt x="1242" y="12703"/>
                    </a:cubicBezTo>
                    <a:cubicBezTo>
                      <a:pt x="1337" y="12384"/>
                      <a:pt x="1433" y="12098"/>
                      <a:pt x="1528" y="11779"/>
                    </a:cubicBezTo>
                    <a:cubicBezTo>
                      <a:pt x="1560" y="11620"/>
                      <a:pt x="1624" y="11461"/>
                      <a:pt x="1655" y="11302"/>
                    </a:cubicBezTo>
                    <a:cubicBezTo>
                      <a:pt x="1719" y="11143"/>
                      <a:pt x="1783" y="10984"/>
                      <a:pt x="1815" y="10824"/>
                    </a:cubicBezTo>
                    <a:cubicBezTo>
                      <a:pt x="1942" y="10506"/>
                      <a:pt x="2037" y="10188"/>
                      <a:pt x="2165" y="9869"/>
                    </a:cubicBezTo>
                    <a:cubicBezTo>
                      <a:pt x="2388" y="9233"/>
                      <a:pt x="2642" y="8628"/>
                      <a:pt x="2897" y="7991"/>
                    </a:cubicBezTo>
                    <a:cubicBezTo>
                      <a:pt x="3152" y="7386"/>
                      <a:pt x="3375" y="6781"/>
                      <a:pt x="3629" y="6208"/>
                    </a:cubicBezTo>
                    <a:cubicBezTo>
                      <a:pt x="3884" y="5635"/>
                      <a:pt x="4139" y="5062"/>
                      <a:pt x="4361" y="4553"/>
                    </a:cubicBezTo>
                    <a:cubicBezTo>
                      <a:pt x="4616" y="4012"/>
                      <a:pt x="4871" y="3534"/>
                      <a:pt x="5062" y="3057"/>
                    </a:cubicBezTo>
                    <a:cubicBezTo>
                      <a:pt x="5285" y="2611"/>
                      <a:pt x="5476" y="2165"/>
                      <a:pt x="5667" y="1815"/>
                    </a:cubicBezTo>
                    <a:cubicBezTo>
                      <a:pt x="5858" y="1433"/>
                      <a:pt x="5985" y="1115"/>
                      <a:pt x="6112" y="828"/>
                    </a:cubicBezTo>
                    <a:cubicBezTo>
                      <a:pt x="6367" y="319"/>
                      <a:pt x="6526" y="1"/>
                      <a:pt x="6526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3167815" y="3323606"/>
                <a:ext cx="141413" cy="390070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19803" extrusionOk="0">
                    <a:moveTo>
                      <a:pt x="7068" y="1"/>
                    </a:moveTo>
                    <a:cubicBezTo>
                      <a:pt x="7068" y="1"/>
                      <a:pt x="7036" y="319"/>
                      <a:pt x="6941" y="892"/>
                    </a:cubicBezTo>
                    <a:cubicBezTo>
                      <a:pt x="6877" y="1179"/>
                      <a:pt x="6845" y="1529"/>
                      <a:pt x="6781" y="1943"/>
                    </a:cubicBezTo>
                    <a:cubicBezTo>
                      <a:pt x="6718" y="2357"/>
                      <a:pt x="6622" y="2802"/>
                      <a:pt x="6559" y="3280"/>
                    </a:cubicBezTo>
                    <a:cubicBezTo>
                      <a:pt x="6463" y="3789"/>
                      <a:pt x="6336" y="4299"/>
                      <a:pt x="6240" y="4872"/>
                    </a:cubicBezTo>
                    <a:cubicBezTo>
                      <a:pt x="6145" y="5445"/>
                      <a:pt x="5986" y="6018"/>
                      <a:pt x="5858" y="6623"/>
                    </a:cubicBezTo>
                    <a:cubicBezTo>
                      <a:pt x="5731" y="7259"/>
                      <a:pt x="5540" y="7864"/>
                      <a:pt x="5381" y="8501"/>
                    </a:cubicBezTo>
                    <a:cubicBezTo>
                      <a:pt x="5317" y="8819"/>
                      <a:pt x="5221" y="9137"/>
                      <a:pt x="5126" y="9424"/>
                    </a:cubicBezTo>
                    <a:cubicBezTo>
                      <a:pt x="5030" y="9742"/>
                      <a:pt x="4935" y="10061"/>
                      <a:pt x="4808" y="10379"/>
                    </a:cubicBezTo>
                    <a:cubicBezTo>
                      <a:pt x="4712" y="10697"/>
                      <a:pt x="4617" y="11016"/>
                      <a:pt x="4489" y="11334"/>
                    </a:cubicBezTo>
                    <a:cubicBezTo>
                      <a:pt x="4394" y="11652"/>
                      <a:pt x="4266" y="11939"/>
                      <a:pt x="4139" y="12257"/>
                    </a:cubicBezTo>
                    <a:cubicBezTo>
                      <a:pt x="4044" y="12544"/>
                      <a:pt x="3916" y="12862"/>
                      <a:pt x="3789" y="13149"/>
                    </a:cubicBezTo>
                    <a:cubicBezTo>
                      <a:pt x="3662" y="13435"/>
                      <a:pt x="3534" y="13722"/>
                      <a:pt x="3407" y="14008"/>
                    </a:cubicBezTo>
                    <a:cubicBezTo>
                      <a:pt x="3280" y="14295"/>
                      <a:pt x="3152" y="14581"/>
                      <a:pt x="3025" y="14836"/>
                    </a:cubicBezTo>
                    <a:cubicBezTo>
                      <a:pt x="2898" y="15122"/>
                      <a:pt x="2770" y="15377"/>
                      <a:pt x="2643" y="15632"/>
                    </a:cubicBezTo>
                    <a:cubicBezTo>
                      <a:pt x="2516" y="15886"/>
                      <a:pt x="2356" y="16109"/>
                      <a:pt x="2229" y="16364"/>
                    </a:cubicBezTo>
                    <a:cubicBezTo>
                      <a:pt x="2102" y="16587"/>
                      <a:pt x="1974" y="16810"/>
                      <a:pt x="1847" y="17033"/>
                    </a:cubicBezTo>
                    <a:cubicBezTo>
                      <a:pt x="1720" y="17255"/>
                      <a:pt x="1592" y="17446"/>
                      <a:pt x="1465" y="17637"/>
                    </a:cubicBezTo>
                    <a:cubicBezTo>
                      <a:pt x="1338" y="17828"/>
                      <a:pt x="1242" y="18019"/>
                      <a:pt x="1115" y="18179"/>
                    </a:cubicBezTo>
                    <a:cubicBezTo>
                      <a:pt x="892" y="18529"/>
                      <a:pt x="701" y="18815"/>
                      <a:pt x="542" y="19070"/>
                    </a:cubicBezTo>
                    <a:cubicBezTo>
                      <a:pt x="256" y="19433"/>
                      <a:pt x="76" y="19691"/>
                      <a:pt x="20" y="19774"/>
                    </a:cubicBezTo>
                    <a:lnTo>
                      <a:pt x="20" y="19774"/>
                    </a:lnTo>
                    <a:cubicBezTo>
                      <a:pt x="41" y="19746"/>
                      <a:pt x="83" y="19700"/>
                      <a:pt x="160" y="19643"/>
                    </a:cubicBezTo>
                    <a:cubicBezTo>
                      <a:pt x="255" y="19516"/>
                      <a:pt x="446" y="19356"/>
                      <a:pt x="637" y="19134"/>
                    </a:cubicBezTo>
                    <a:cubicBezTo>
                      <a:pt x="828" y="18911"/>
                      <a:pt x="1083" y="18656"/>
                      <a:pt x="1306" y="18338"/>
                    </a:cubicBezTo>
                    <a:cubicBezTo>
                      <a:pt x="1433" y="18179"/>
                      <a:pt x="1592" y="17988"/>
                      <a:pt x="1720" y="17828"/>
                    </a:cubicBezTo>
                    <a:cubicBezTo>
                      <a:pt x="1879" y="17637"/>
                      <a:pt x="2006" y="17446"/>
                      <a:pt x="2165" y="17224"/>
                    </a:cubicBezTo>
                    <a:cubicBezTo>
                      <a:pt x="2293" y="17033"/>
                      <a:pt x="2452" y="16810"/>
                      <a:pt x="2579" y="16587"/>
                    </a:cubicBezTo>
                    <a:cubicBezTo>
                      <a:pt x="2738" y="16332"/>
                      <a:pt x="2898" y="16109"/>
                      <a:pt x="3057" y="15855"/>
                    </a:cubicBezTo>
                    <a:cubicBezTo>
                      <a:pt x="3184" y="15600"/>
                      <a:pt x="3343" y="15345"/>
                      <a:pt x="3502" y="15091"/>
                    </a:cubicBezTo>
                    <a:cubicBezTo>
                      <a:pt x="3630" y="14804"/>
                      <a:pt x="3757" y="14549"/>
                      <a:pt x="3916" y="14263"/>
                    </a:cubicBezTo>
                    <a:cubicBezTo>
                      <a:pt x="4075" y="13976"/>
                      <a:pt x="4203" y="13690"/>
                      <a:pt x="4330" y="13372"/>
                    </a:cubicBezTo>
                    <a:cubicBezTo>
                      <a:pt x="4457" y="13085"/>
                      <a:pt x="4617" y="12798"/>
                      <a:pt x="4712" y="12480"/>
                    </a:cubicBezTo>
                    <a:cubicBezTo>
                      <a:pt x="4839" y="12162"/>
                      <a:pt x="4967" y="11843"/>
                      <a:pt x="5094" y="11557"/>
                    </a:cubicBezTo>
                    <a:cubicBezTo>
                      <a:pt x="5190" y="11239"/>
                      <a:pt x="5317" y="10920"/>
                      <a:pt x="5412" y="10570"/>
                    </a:cubicBezTo>
                    <a:cubicBezTo>
                      <a:pt x="5540" y="10252"/>
                      <a:pt x="5635" y="9933"/>
                      <a:pt x="5699" y="9615"/>
                    </a:cubicBezTo>
                    <a:cubicBezTo>
                      <a:pt x="5794" y="9297"/>
                      <a:pt x="5890" y="8978"/>
                      <a:pt x="5986" y="8660"/>
                    </a:cubicBezTo>
                    <a:cubicBezTo>
                      <a:pt x="6081" y="8342"/>
                      <a:pt x="6145" y="8023"/>
                      <a:pt x="6208" y="7705"/>
                    </a:cubicBezTo>
                    <a:cubicBezTo>
                      <a:pt x="6240" y="7546"/>
                      <a:pt x="6272" y="7387"/>
                      <a:pt x="6336" y="7227"/>
                    </a:cubicBezTo>
                    <a:cubicBezTo>
                      <a:pt x="6368" y="7068"/>
                      <a:pt x="6399" y="6909"/>
                      <a:pt x="6399" y="6750"/>
                    </a:cubicBezTo>
                    <a:cubicBezTo>
                      <a:pt x="6527" y="6145"/>
                      <a:pt x="6654" y="5540"/>
                      <a:pt x="6718" y="4967"/>
                    </a:cubicBezTo>
                    <a:cubicBezTo>
                      <a:pt x="6781" y="4394"/>
                      <a:pt x="6877" y="3853"/>
                      <a:pt x="6909" y="3344"/>
                    </a:cubicBezTo>
                    <a:cubicBezTo>
                      <a:pt x="6972" y="2834"/>
                      <a:pt x="7004" y="2389"/>
                      <a:pt x="7036" y="1975"/>
                    </a:cubicBezTo>
                    <a:cubicBezTo>
                      <a:pt x="7036" y="1561"/>
                      <a:pt x="7036" y="1211"/>
                      <a:pt x="7068" y="924"/>
                    </a:cubicBezTo>
                    <a:cubicBezTo>
                      <a:pt x="7068" y="319"/>
                      <a:pt x="7068" y="1"/>
                      <a:pt x="7068" y="1"/>
                    </a:cubicBezTo>
                    <a:close/>
                    <a:moveTo>
                      <a:pt x="20" y="19774"/>
                    </a:moveTo>
                    <a:cubicBezTo>
                      <a:pt x="6" y="19792"/>
                      <a:pt x="1" y="19802"/>
                      <a:pt x="1" y="19802"/>
                    </a:cubicBezTo>
                    <a:cubicBezTo>
                      <a:pt x="1" y="19802"/>
                      <a:pt x="7" y="19792"/>
                      <a:pt x="20" y="19774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3168456" y="3345568"/>
                <a:ext cx="120405" cy="343643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7446" extrusionOk="0">
                    <a:moveTo>
                      <a:pt x="5954" y="0"/>
                    </a:moveTo>
                    <a:cubicBezTo>
                      <a:pt x="5954" y="0"/>
                      <a:pt x="5922" y="64"/>
                      <a:pt x="5858" y="191"/>
                    </a:cubicBezTo>
                    <a:cubicBezTo>
                      <a:pt x="5794" y="318"/>
                      <a:pt x="5699" y="478"/>
                      <a:pt x="5571" y="700"/>
                    </a:cubicBezTo>
                    <a:cubicBezTo>
                      <a:pt x="5444" y="923"/>
                      <a:pt x="5317" y="1210"/>
                      <a:pt x="5158" y="1528"/>
                    </a:cubicBezTo>
                    <a:cubicBezTo>
                      <a:pt x="4967" y="1847"/>
                      <a:pt x="4839" y="2197"/>
                      <a:pt x="4648" y="2611"/>
                    </a:cubicBezTo>
                    <a:cubicBezTo>
                      <a:pt x="4489" y="2993"/>
                      <a:pt x="4330" y="3438"/>
                      <a:pt x="4139" y="3916"/>
                    </a:cubicBezTo>
                    <a:cubicBezTo>
                      <a:pt x="4043" y="4139"/>
                      <a:pt x="3980" y="4361"/>
                      <a:pt x="3884" y="4616"/>
                    </a:cubicBezTo>
                    <a:cubicBezTo>
                      <a:pt x="3821" y="4871"/>
                      <a:pt x="3725" y="5126"/>
                      <a:pt x="3661" y="5380"/>
                    </a:cubicBezTo>
                    <a:cubicBezTo>
                      <a:pt x="3502" y="5890"/>
                      <a:pt x="3343" y="6431"/>
                      <a:pt x="3184" y="6972"/>
                    </a:cubicBezTo>
                    <a:cubicBezTo>
                      <a:pt x="3025" y="7513"/>
                      <a:pt x="2897" y="8086"/>
                      <a:pt x="2770" y="8659"/>
                    </a:cubicBezTo>
                    <a:cubicBezTo>
                      <a:pt x="2643" y="9232"/>
                      <a:pt x="2515" y="9773"/>
                      <a:pt x="2356" y="10315"/>
                    </a:cubicBezTo>
                    <a:cubicBezTo>
                      <a:pt x="2197" y="10856"/>
                      <a:pt x="2006" y="11397"/>
                      <a:pt x="1783" y="11875"/>
                    </a:cubicBezTo>
                    <a:cubicBezTo>
                      <a:pt x="1592" y="12384"/>
                      <a:pt x="1369" y="12861"/>
                      <a:pt x="1210" y="13339"/>
                    </a:cubicBezTo>
                    <a:cubicBezTo>
                      <a:pt x="1051" y="13816"/>
                      <a:pt x="924" y="14230"/>
                      <a:pt x="796" y="14644"/>
                    </a:cubicBezTo>
                    <a:cubicBezTo>
                      <a:pt x="669" y="15058"/>
                      <a:pt x="542" y="15440"/>
                      <a:pt x="478" y="15758"/>
                    </a:cubicBezTo>
                    <a:cubicBezTo>
                      <a:pt x="351" y="16109"/>
                      <a:pt x="255" y="16395"/>
                      <a:pt x="191" y="16650"/>
                    </a:cubicBezTo>
                    <a:cubicBezTo>
                      <a:pt x="64" y="17127"/>
                      <a:pt x="0" y="17414"/>
                      <a:pt x="0" y="17414"/>
                    </a:cubicBezTo>
                    <a:lnTo>
                      <a:pt x="64" y="17446"/>
                    </a:lnTo>
                    <a:cubicBezTo>
                      <a:pt x="64" y="17446"/>
                      <a:pt x="223" y="17191"/>
                      <a:pt x="446" y="16745"/>
                    </a:cubicBezTo>
                    <a:cubicBezTo>
                      <a:pt x="573" y="16522"/>
                      <a:pt x="701" y="16236"/>
                      <a:pt x="860" y="15918"/>
                    </a:cubicBezTo>
                    <a:cubicBezTo>
                      <a:pt x="987" y="15599"/>
                      <a:pt x="1146" y="15249"/>
                      <a:pt x="1306" y="14835"/>
                    </a:cubicBezTo>
                    <a:cubicBezTo>
                      <a:pt x="1433" y="14421"/>
                      <a:pt x="1624" y="13976"/>
                      <a:pt x="1751" y="13498"/>
                    </a:cubicBezTo>
                    <a:cubicBezTo>
                      <a:pt x="1879" y="13021"/>
                      <a:pt x="2006" y="12511"/>
                      <a:pt x="2101" y="11970"/>
                    </a:cubicBezTo>
                    <a:cubicBezTo>
                      <a:pt x="2229" y="11461"/>
                      <a:pt x="2356" y="10919"/>
                      <a:pt x="2547" y="10378"/>
                    </a:cubicBezTo>
                    <a:cubicBezTo>
                      <a:pt x="2706" y="9837"/>
                      <a:pt x="2897" y="9296"/>
                      <a:pt x="3120" y="8755"/>
                    </a:cubicBezTo>
                    <a:cubicBezTo>
                      <a:pt x="3343" y="8213"/>
                      <a:pt x="3534" y="7672"/>
                      <a:pt x="3725" y="7163"/>
                    </a:cubicBezTo>
                    <a:cubicBezTo>
                      <a:pt x="3916" y="6622"/>
                      <a:pt x="4107" y="6081"/>
                      <a:pt x="4298" y="5603"/>
                    </a:cubicBezTo>
                    <a:cubicBezTo>
                      <a:pt x="4457" y="5094"/>
                      <a:pt x="4616" y="4584"/>
                      <a:pt x="4776" y="4107"/>
                    </a:cubicBezTo>
                    <a:cubicBezTo>
                      <a:pt x="4935" y="3661"/>
                      <a:pt x="5062" y="3215"/>
                      <a:pt x="5189" y="2802"/>
                    </a:cubicBezTo>
                    <a:cubicBezTo>
                      <a:pt x="5317" y="2388"/>
                      <a:pt x="5412" y="2006"/>
                      <a:pt x="5540" y="1687"/>
                    </a:cubicBezTo>
                    <a:cubicBezTo>
                      <a:pt x="5635" y="1337"/>
                      <a:pt x="5731" y="1051"/>
                      <a:pt x="5826" y="796"/>
                    </a:cubicBezTo>
                    <a:cubicBezTo>
                      <a:pt x="5890" y="573"/>
                      <a:pt x="5922" y="382"/>
                      <a:pt x="5985" y="255"/>
                    </a:cubicBezTo>
                    <a:cubicBezTo>
                      <a:pt x="6017" y="127"/>
                      <a:pt x="6017" y="32"/>
                      <a:pt x="6017" y="32"/>
                    </a:cubicBezTo>
                    <a:lnTo>
                      <a:pt x="5954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2027068" y="3693091"/>
                <a:ext cx="1112737" cy="185491"/>
              </a:xfrm>
              <a:custGeom>
                <a:avLst/>
                <a:gdLst/>
                <a:ahLst/>
                <a:cxnLst/>
                <a:rect l="l" t="t" r="r" b="b"/>
                <a:pathLst>
                  <a:path w="55616" h="9417" extrusionOk="0">
                    <a:moveTo>
                      <a:pt x="2238" y="1"/>
                    </a:moveTo>
                    <a:cubicBezTo>
                      <a:pt x="1504" y="1"/>
                      <a:pt x="754" y="36"/>
                      <a:pt x="0" y="121"/>
                    </a:cubicBezTo>
                    <a:lnTo>
                      <a:pt x="64" y="598"/>
                    </a:lnTo>
                    <a:cubicBezTo>
                      <a:pt x="760" y="518"/>
                      <a:pt x="1456" y="485"/>
                      <a:pt x="2141" y="485"/>
                    </a:cubicBezTo>
                    <a:cubicBezTo>
                      <a:pt x="3617" y="485"/>
                      <a:pt x="5042" y="637"/>
                      <a:pt x="6304" y="789"/>
                    </a:cubicBezTo>
                    <a:cubicBezTo>
                      <a:pt x="11015" y="1617"/>
                      <a:pt x="14994" y="2445"/>
                      <a:pt x="19229" y="3686"/>
                    </a:cubicBezTo>
                    <a:cubicBezTo>
                      <a:pt x="20757" y="4164"/>
                      <a:pt x="22285" y="4578"/>
                      <a:pt x="23749" y="4992"/>
                    </a:cubicBezTo>
                    <a:cubicBezTo>
                      <a:pt x="25213" y="5374"/>
                      <a:pt x="26742" y="5788"/>
                      <a:pt x="28270" y="6265"/>
                    </a:cubicBezTo>
                    <a:cubicBezTo>
                      <a:pt x="28270" y="6265"/>
                      <a:pt x="28301" y="6265"/>
                      <a:pt x="28301" y="6297"/>
                    </a:cubicBezTo>
                    <a:cubicBezTo>
                      <a:pt x="29352" y="6520"/>
                      <a:pt x="30339" y="6774"/>
                      <a:pt x="31294" y="6997"/>
                    </a:cubicBezTo>
                    <a:cubicBezTo>
                      <a:pt x="32249" y="7252"/>
                      <a:pt x="33236" y="7507"/>
                      <a:pt x="34286" y="7729"/>
                    </a:cubicBezTo>
                    <a:cubicBezTo>
                      <a:pt x="38552" y="8685"/>
                      <a:pt x="42309" y="9417"/>
                      <a:pt x="46193" y="9417"/>
                    </a:cubicBezTo>
                    <a:cubicBezTo>
                      <a:pt x="47371" y="9417"/>
                      <a:pt x="48517" y="9353"/>
                      <a:pt x="49726" y="9194"/>
                    </a:cubicBezTo>
                    <a:cubicBezTo>
                      <a:pt x="52337" y="8876"/>
                      <a:pt x="54533" y="7475"/>
                      <a:pt x="55616" y="5437"/>
                    </a:cubicBezTo>
                    <a:lnTo>
                      <a:pt x="55170" y="5215"/>
                    </a:lnTo>
                    <a:cubicBezTo>
                      <a:pt x="54183" y="7093"/>
                      <a:pt x="52146" y="8398"/>
                      <a:pt x="49663" y="8716"/>
                    </a:cubicBezTo>
                    <a:cubicBezTo>
                      <a:pt x="48481" y="8862"/>
                      <a:pt x="47328" y="8928"/>
                      <a:pt x="46186" y="8928"/>
                    </a:cubicBezTo>
                    <a:cubicBezTo>
                      <a:pt x="42343" y="8928"/>
                      <a:pt x="38628" y="8184"/>
                      <a:pt x="34382" y="7252"/>
                    </a:cubicBezTo>
                    <a:cubicBezTo>
                      <a:pt x="33331" y="7029"/>
                      <a:pt x="32345" y="6774"/>
                      <a:pt x="31389" y="6552"/>
                    </a:cubicBezTo>
                    <a:cubicBezTo>
                      <a:pt x="30466" y="6297"/>
                      <a:pt x="29479" y="6042"/>
                      <a:pt x="28429" y="5819"/>
                    </a:cubicBezTo>
                    <a:cubicBezTo>
                      <a:pt x="26869" y="5310"/>
                      <a:pt x="25373" y="4928"/>
                      <a:pt x="23876" y="4514"/>
                    </a:cubicBezTo>
                    <a:cubicBezTo>
                      <a:pt x="22412" y="4132"/>
                      <a:pt x="20884" y="3718"/>
                      <a:pt x="19356" y="3209"/>
                    </a:cubicBezTo>
                    <a:cubicBezTo>
                      <a:pt x="15122" y="1967"/>
                      <a:pt x="11111" y="1140"/>
                      <a:pt x="6367" y="312"/>
                    </a:cubicBezTo>
                    <a:cubicBezTo>
                      <a:pt x="5115" y="142"/>
                      <a:pt x="3707" y="1"/>
                      <a:pt x="2238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3120037" y="3784508"/>
                <a:ext cx="2933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465" extrusionOk="0">
                    <a:moveTo>
                      <a:pt x="733" y="0"/>
                    </a:moveTo>
                    <a:cubicBezTo>
                      <a:pt x="351" y="0"/>
                      <a:pt x="1" y="319"/>
                      <a:pt x="1" y="733"/>
                    </a:cubicBezTo>
                    <a:cubicBezTo>
                      <a:pt x="1" y="1115"/>
                      <a:pt x="351" y="1465"/>
                      <a:pt x="733" y="1465"/>
                    </a:cubicBezTo>
                    <a:cubicBezTo>
                      <a:pt x="1147" y="1465"/>
                      <a:pt x="1465" y="1115"/>
                      <a:pt x="1465" y="733"/>
                    </a:cubicBezTo>
                    <a:cubicBezTo>
                      <a:pt x="1465" y="319"/>
                      <a:pt x="1147" y="0"/>
                      <a:pt x="733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2000318" y="3681037"/>
                <a:ext cx="35673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911" extrusionOk="0">
                    <a:moveTo>
                      <a:pt x="1496" y="1"/>
                    </a:moveTo>
                    <a:lnTo>
                      <a:pt x="0" y="1210"/>
                    </a:lnTo>
                    <a:lnTo>
                      <a:pt x="1783" y="1911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2616229" y="3796425"/>
                <a:ext cx="524857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233" h="4267" extrusionOk="0">
                    <a:moveTo>
                      <a:pt x="25787" y="0"/>
                    </a:moveTo>
                    <a:cubicBezTo>
                      <a:pt x="24673" y="2420"/>
                      <a:pt x="21616" y="3279"/>
                      <a:pt x="20311" y="3534"/>
                    </a:cubicBezTo>
                    <a:cubicBezTo>
                      <a:pt x="19109" y="3690"/>
                      <a:pt x="17913" y="3760"/>
                      <a:pt x="16722" y="3760"/>
                    </a:cubicBezTo>
                    <a:cubicBezTo>
                      <a:pt x="11351" y="3760"/>
                      <a:pt x="6094" y="2336"/>
                      <a:pt x="987" y="955"/>
                    </a:cubicBezTo>
                    <a:lnTo>
                      <a:pt x="128" y="733"/>
                    </a:lnTo>
                    <a:lnTo>
                      <a:pt x="1" y="1210"/>
                    </a:lnTo>
                    <a:lnTo>
                      <a:pt x="860" y="1433"/>
                    </a:lnTo>
                    <a:cubicBezTo>
                      <a:pt x="6017" y="2834"/>
                      <a:pt x="11302" y="4266"/>
                      <a:pt x="16714" y="4266"/>
                    </a:cubicBezTo>
                    <a:cubicBezTo>
                      <a:pt x="17924" y="4266"/>
                      <a:pt x="19165" y="4171"/>
                      <a:pt x="20375" y="4012"/>
                    </a:cubicBezTo>
                    <a:lnTo>
                      <a:pt x="20407" y="4012"/>
                    </a:lnTo>
                    <a:cubicBezTo>
                      <a:pt x="21744" y="3757"/>
                      <a:pt x="25023" y="2834"/>
                      <a:pt x="26232" y="191"/>
                    </a:cubicBezTo>
                    <a:lnTo>
                      <a:pt x="25787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3121318" y="3784508"/>
                <a:ext cx="2931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3" y="0"/>
                    </a:moveTo>
                    <a:cubicBezTo>
                      <a:pt x="319" y="0"/>
                      <a:pt x="1" y="351"/>
                      <a:pt x="1" y="733"/>
                    </a:cubicBezTo>
                    <a:cubicBezTo>
                      <a:pt x="1" y="1147"/>
                      <a:pt x="319" y="1465"/>
                      <a:pt x="733" y="1465"/>
                    </a:cubicBezTo>
                    <a:cubicBezTo>
                      <a:pt x="1147" y="1465"/>
                      <a:pt x="1465" y="1147"/>
                      <a:pt x="1465" y="733"/>
                    </a:cubicBezTo>
                    <a:cubicBezTo>
                      <a:pt x="1465" y="351"/>
                      <a:pt x="1147" y="0"/>
                      <a:pt x="733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2590759" y="3798296"/>
                <a:ext cx="36954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80" extrusionOk="0">
                    <a:moveTo>
                      <a:pt x="1847" y="1"/>
                    </a:moveTo>
                    <a:lnTo>
                      <a:pt x="0" y="510"/>
                    </a:lnTo>
                    <a:lnTo>
                      <a:pt x="1369" y="1879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3504121" y="1227299"/>
                <a:ext cx="14665" cy="125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9" extrusionOk="0">
                    <a:moveTo>
                      <a:pt x="371" y="1"/>
                    </a:moveTo>
                    <a:cubicBezTo>
                      <a:pt x="276" y="1"/>
                      <a:pt x="182" y="40"/>
                      <a:pt x="128" y="129"/>
                    </a:cubicBezTo>
                    <a:cubicBezTo>
                      <a:pt x="0" y="257"/>
                      <a:pt x="32" y="448"/>
                      <a:pt x="160" y="575"/>
                    </a:cubicBezTo>
                    <a:cubicBezTo>
                      <a:pt x="223" y="639"/>
                      <a:pt x="287" y="639"/>
                      <a:pt x="382" y="639"/>
                    </a:cubicBezTo>
                    <a:cubicBezTo>
                      <a:pt x="478" y="639"/>
                      <a:pt x="542" y="607"/>
                      <a:pt x="637" y="543"/>
                    </a:cubicBezTo>
                    <a:cubicBezTo>
                      <a:pt x="733" y="384"/>
                      <a:pt x="701" y="193"/>
                      <a:pt x="573" y="66"/>
                    </a:cubicBezTo>
                    <a:cubicBezTo>
                      <a:pt x="518" y="24"/>
                      <a:pt x="444" y="1"/>
                      <a:pt x="37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3402843" y="1974307"/>
                <a:ext cx="14665" cy="1242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1" extrusionOk="0">
                    <a:moveTo>
                      <a:pt x="350" y="1"/>
                    </a:moveTo>
                    <a:cubicBezTo>
                      <a:pt x="308" y="1"/>
                      <a:pt x="265" y="9"/>
                      <a:pt x="223" y="25"/>
                    </a:cubicBezTo>
                    <a:cubicBezTo>
                      <a:pt x="64" y="89"/>
                      <a:pt x="1" y="280"/>
                      <a:pt x="64" y="439"/>
                    </a:cubicBezTo>
                    <a:cubicBezTo>
                      <a:pt x="128" y="566"/>
                      <a:pt x="223" y="630"/>
                      <a:pt x="351" y="630"/>
                    </a:cubicBezTo>
                    <a:lnTo>
                      <a:pt x="478" y="630"/>
                    </a:lnTo>
                    <a:cubicBezTo>
                      <a:pt x="637" y="535"/>
                      <a:pt x="733" y="344"/>
                      <a:pt x="637" y="184"/>
                    </a:cubicBezTo>
                    <a:cubicBezTo>
                      <a:pt x="590" y="66"/>
                      <a:pt x="473" y="1"/>
                      <a:pt x="35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3484374" y="2110397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3" y="1"/>
                    </a:moveTo>
                    <a:cubicBezTo>
                      <a:pt x="307" y="1"/>
                      <a:pt x="242" y="19"/>
                      <a:pt x="191" y="56"/>
                    </a:cubicBezTo>
                    <a:cubicBezTo>
                      <a:pt x="32" y="152"/>
                      <a:pt x="0" y="375"/>
                      <a:pt x="128" y="502"/>
                    </a:cubicBezTo>
                    <a:cubicBezTo>
                      <a:pt x="191" y="597"/>
                      <a:pt x="287" y="629"/>
                      <a:pt x="383" y="629"/>
                    </a:cubicBezTo>
                    <a:cubicBezTo>
                      <a:pt x="446" y="629"/>
                      <a:pt x="510" y="629"/>
                      <a:pt x="574" y="566"/>
                    </a:cubicBezTo>
                    <a:cubicBezTo>
                      <a:pt x="733" y="470"/>
                      <a:pt x="733" y="279"/>
                      <a:pt x="637" y="120"/>
                    </a:cubicBezTo>
                    <a:cubicBezTo>
                      <a:pt x="579" y="43"/>
                      <a:pt x="475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7"/>
              <p:cNvSpPr/>
              <p:nvPr/>
            </p:nvSpPr>
            <p:spPr>
              <a:xfrm>
                <a:off x="3525770" y="1203406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41" y="1"/>
                    </a:moveTo>
                    <a:cubicBezTo>
                      <a:pt x="251" y="1"/>
                      <a:pt x="165" y="33"/>
                      <a:pt x="96" y="101"/>
                    </a:cubicBezTo>
                    <a:cubicBezTo>
                      <a:pt x="1" y="228"/>
                      <a:pt x="1" y="451"/>
                      <a:pt x="128" y="547"/>
                    </a:cubicBezTo>
                    <a:cubicBezTo>
                      <a:pt x="192" y="610"/>
                      <a:pt x="255" y="642"/>
                      <a:pt x="351" y="642"/>
                    </a:cubicBezTo>
                    <a:cubicBezTo>
                      <a:pt x="446" y="642"/>
                      <a:pt x="510" y="610"/>
                      <a:pt x="574" y="547"/>
                    </a:cubicBezTo>
                    <a:cubicBezTo>
                      <a:pt x="701" y="387"/>
                      <a:pt x="701" y="196"/>
                      <a:pt x="574" y="69"/>
                    </a:cubicBezTo>
                    <a:cubicBezTo>
                      <a:pt x="500" y="25"/>
                      <a:pt x="419" y="1"/>
                      <a:pt x="34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7"/>
              <p:cNvSpPr/>
              <p:nvPr/>
            </p:nvSpPr>
            <p:spPr>
              <a:xfrm>
                <a:off x="3786287" y="1021894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60" y="0"/>
                    </a:moveTo>
                    <a:cubicBezTo>
                      <a:pt x="324" y="0"/>
                      <a:pt x="289" y="7"/>
                      <a:pt x="255" y="20"/>
                    </a:cubicBezTo>
                    <a:cubicBezTo>
                      <a:pt x="96" y="84"/>
                      <a:pt x="0" y="275"/>
                      <a:pt x="64" y="466"/>
                    </a:cubicBezTo>
                    <a:cubicBezTo>
                      <a:pt x="128" y="593"/>
                      <a:pt x="255" y="657"/>
                      <a:pt x="382" y="657"/>
                    </a:cubicBezTo>
                    <a:cubicBezTo>
                      <a:pt x="414" y="657"/>
                      <a:pt x="446" y="657"/>
                      <a:pt x="510" y="625"/>
                    </a:cubicBezTo>
                    <a:cubicBezTo>
                      <a:pt x="669" y="561"/>
                      <a:pt x="732" y="370"/>
                      <a:pt x="669" y="211"/>
                    </a:cubicBezTo>
                    <a:cubicBezTo>
                      <a:pt x="619" y="86"/>
                      <a:pt x="490" y="0"/>
                      <a:pt x="36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7"/>
              <p:cNvSpPr/>
              <p:nvPr/>
            </p:nvSpPr>
            <p:spPr>
              <a:xfrm>
                <a:off x="3547438" y="1180301"/>
                <a:ext cx="146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8" extrusionOk="0">
                    <a:moveTo>
                      <a:pt x="366" y="1"/>
                    </a:moveTo>
                    <a:cubicBezTo>
                      <a:pt x="279" y="1"/>
                      <a:pt x="191" y="32"/>
                      <a:pt x="127" y="96"/>
                    </a:cubicBezTo>
                    <a:cubicBezTo>
                      <a:pt x="0" y="223"/>
                      <a:pt x="0" y="414"/>
                      <a:pt x="127" y="542"/>
                    </a:cubicBezTo>
                    <a:cubicBezTo>
                      <a:pt x="191" y="605"/>
                      <a:pt x="287" y="637"/>
                      <a:pt x="382" y="637"/>
                    </a:cubicBezTo>
                    <a:cubicBezTo>
                      <a:pt x="446" y="637"/>
                      <a:pt x="541" y="605"/>
                      <a:pt x="605" y="542"/>
                    </a:cubicBezTo>
                    <a:cubicBezTo>
                      <a:pt x="732" y="414"/>
                      <a:pt x="732" y="223"/>
                      <a:pt x="605" y="96"/>
                    </a:cubicBezTo>
                    <a:cubicBezTo>
                      <a:pt x="541" y="32"/>
                      <a:pt x="454" y="1"/>
                      <a:pt x="36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7"/>
              <p:cNvSpPr/>
              <p:nvPr/>
            </p:nvSpPr>
            <p:spPr>
              <a:xfrm>
                <a:off x="3430874" y="1332070"/>
                <a:ext cx="15306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37" extrusionOk="0">
                    <a:moveTo>
                      <a:pt x="385" y="1"/>
                    </a:moveTo>
                    <a:cubicBezTo>
                      <a:pt x="271" y="1"/>
                      <a:pt x="161" y="50"/>
                      <a:pt x="96" y="159"/>
                    </a:cubicBezTo>
                    <a:cubicBezTo>
                      <a:pt x="0" y="318"/>
                      <a:pt x="64" y="509"/>
                      <a:pt x="223" y="604"/>
                    </a:cubicBezTo>
                    <a:cubicBezTo>
                      <a:pt x="287" y="636"/>
                      <a:pt x="319" y="636"/>
                      <a:pt x="382" y="636"/>
                    </a:cubicBezTo>
                    <a:cubicBezTo>
                      <a:pt x="510" y="636"/>
                      <a:pt x="605" y="573"/>
                      <a:pt x="669" y="477"/>
                    </a:cubicBezTo>
                    <a:cubicBezTo>
                      <a:pt x="764" y="318"/>
                      <a:pt x="701" y="127"/>
                      <a:pt x="542" y="31"/>
                    </a:cubicBezTo>
                    <a:cubicBezTo>
                      <a:pt x="491" y="11"/>
                      <a:pt x="438" y="1"/>
                      <a:pt x="38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7"/>
              <p:cNvSpPr/>
              <p:nvPr/>
            </p:nvSpPr>
            <p:spPr>
              <a:xfrm>
                <a:off x="3416229" y="2002751"/>
                <a:ext cx="1530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51" extrusionOk="0">
                    <a:moveTo>
                      <a:pt x="382" y="1"/>
                    </a:moveTo>
                    <a:cubicBezTo>
                      <a:pt x="328" y="1"/>
                      <a:pt x="274" y="15"/>
                      <a:pt x="223" y="46"/>
                    </a:cubicBezTo>
                    <a:cubicBezTo>
                      <a:pt x="64" y="109"/>
                      <a:pt x="0" y="300"/>
                      <a:pt x="96" y="459"/>
                    </a:cubicBezTo>
                    <a:cubicBezTo>
                      <a:pt x="159" y="587"/>
                      <a:pt x="255" y="650"/>
                      <a:pt x="382" y="650"/>
                    </a:cubicBezTo>
                    <a:cubicBezTo>
                      <a:pt x="414" y="650"/>
                      <a:pt x="478" y="650"/>
                      <a:pt x="541" y="619"/>
                    </a:cubicBezTo>
                    <a:cubicBezTo>
                      <a:pt x="701" y="523"/>
                      <a:pt x="764" y="332"/>
                      <a:pt x="669" y="173"/>
                    </a:cubicBezTo>
                    <a:cubicBezTo>
                      <a:pt x="604" y="65"/>
                      <a:pt x="495" y="1"/>
                      <a:pt x="38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7"/>
              <p:cNvSpPr/>
              <p:nvPr/>
            </p:nvSpPr>
            <p:spPr>
              <a:xfrm>
                <a:off x="3465267" y="1278276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69" y="1"/>
                    </a:moveTo>
                    <a:cubicBezTo>
                      <a:pt x="274" y="1"/>
                      <a:pt x="173" y="43"/>
                      <a:pt x="96" y="120"/>
                    </a:cubicBezTo>
                    <a:cubicBezTo>
                      <a:pt x="0" y="279"/>
                      <a:pt x="32" y="470"/>
                      <a:pt x="191" y="598"/>
                    </a:cubicBezTo>
                    <a:cubicBezTo>
                      <a:pt x="255" y="629"/>
                      <a:pt x="319" y="629"/>
                      <a:pt x="382" y="629"/>
                    </a:cubicBezTo>
                    <a:cubicBezTo>
                      <a:pt x="478" y="629"/>
                      <a:pt x="573" y="598"/>
                      <a:pt x="637" y="502"/>
                    </a:cubicBezTo>
                    <a:cubicBezTo>
                      <a:pt x="733" y="343"/>
                      <a:pt x="701" y="152"/>
                      <a:pt x="542" y="56"/>
                    </a:cubicBezTo>
                    <a:cubicBezTo>
                      <a:pt x="491" y="19"/>
                      <a:pt x="431" y="1"/>
                      <a:pt x="36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7"/>
              <p:cNvSpPr/>
              <p:nvPr/>
            </p:nvSpPr>
            <p:spPr>
              <a:xfrm>
                <a:off x="3416229" y="1360021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2"/>
                    </a:cubicBezTo>
                    <a:cubicBezTo>
                      <a:pt x="0" y="331"/>
                      <a:pt x="64" y="522"/>
                      <a:pt x="223" y="618"/>
                    </a:cubicBezTo>
                    <a:cubicBezTo>
                      <a:pt x="255" y="650"/>
                      <a:pt x="319" y="650"/>
                      <a:pt x="350" y="650"/>
                    </a:cubicBezTo>
                    <a:cubicBezTo>
                      <a:pt x="478" y="650"/>
                      <a:pt x="573" y="586"/>
                      <a:pt x="637" y="459"/>
                    </a:cubicBezTo>
                    <a:cubicBezTo>
                      <a:pt x="732" y="300"/>
                      <a:pt x="669" y="109"/>
                      <a:pt x="510" y="45"/>
                    </a:cubicBezTo>
                    <a:cubicBezTo>
                      <a:pt x="458" y="14"/>
                      <a:pt x="40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7"/>
              <p:cNvSpPr/>
              <p:nvPr/>
            </p:nvSpPr>
            <p:spPr>
              <a:xfrm>
                <a:off x="3448060" y="2057923"/>
                <a:ext cx="1468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1" extrusionOk="0">
                    <a:moveTo>
                      <a:pt x="357" y="0"/>
                    </a:moveTo>
                    <a:cubicBezTo>
                      <a:pt x="302" y="0"/>
                      <a:pt x="245" y="14"/>
                      <a:pt x="192" y="46"/>
                    </a:cubicBezTo>
                    <a:cubicBezTo>
                      <a:pt x="65" y="142"/>
                      <a:pt x="1" y="364"/>
                      <a:pt x="96" y="492"/>
                    </a:cubicBezTo>
                    <a:cubicBezTo>
                      <a:pt x="160" y="587"/>
                      <a:pt x="256" y="651"/>
                      <a:pt x="383" y="651"/>
                    </a:cubicBezTo>
                    <a:cubicBezTo>
                      <a:pt x="447" y="651"/>
                      <a:pt x="478" y="651"/>
                      <a:pt x="542" y="619"/>
                    </a:cubicBezTo>
                    <a:cubicBezTo>
                      <a:pt x="701" y="524"/>
                      <a:pt x="733" y="301"/>
                      <a:pt x="638" y="142"/>
                    </a:cubicBezTo>
                    <a:cubicBezTo>
                      <a:pt x="574" y="57"/>
                      <a:pt x="468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7"/>
              <p:cNvSpPr/>
              <p:nvPr/>
            </p:nvSpPr>
            <p:spPr>
              <a:xfrm>
                <a:off x="3431514" y="2030622"/>
                <a:ext cx="146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9" extrusionOk="0">
                    <a:moveTo>
                      <a:pt x="380" y="1"/>
                    </a:moveTo>
                    <a:cubicBezTo>
                      <a:pt x="327" y="1"/>
                      <a:pt x="273" y="11"/>
                      <a:pt x="223" y="31"/>
                    </a:cubicBezTo>
                    <a:cubicBezTo>
                      <a:pt x="64" y="127"/>
                      <a:pt x="0" y="350"/>
                      <a:pt x="96" y="477"/>
                    </a:cubicBezTo>
                    <a:cubicBezTo>
                      <a:pt x="159" y="604"/>
                      <a:pt x="255" y="668"/>
                      <a:pt x="382" y="668"/>
                    </a:cubicBezTo>
                    <a:cubicBezTo>
                      <a:pt x="446" y="668"/>
                      <a:pt x="478" y="636"/>
                      <a:pt x="541" y="604"/>
                    </a:cubicBezTo>
                    <a:cubicBezTo>
                      <a:pt x="701" y="509"/>
                      <a:pt x="732" y="318"/>
                      <a:pt x="669" y="159"/>
                    </a:cubicBezTo>
                    <a:cubicBezTo>
                      <a:pt x="603" y="50"/>
                      <a:pt x="494" y="1"/>
                      <a:pt x="38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7"/>
              <p:cNvSpPr/>
              <p:nvPr/>
            </p:nvSpPr>
            <p:spPr>
              <a:xfrm>
                <a:off x="3447440" y="1304651"/>
                <a:ext cx="15306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60" extrusionOk="0">
                    <a:moveTo>
                      <a:pt x="369" y="1"/>
                    </a:moveTo>
                    <a:cubicBezTo>
                      <a:pt x="265" y="1"/>
                      <a:pt x="155" y="51"/>
                      <a:pt x="96" y="150"/>
                    </a:cubicBezTo>
                    <a:cubicBezTo>
                      <a:pt x="0" y="309"/>
                      <a:pt x="64" y="500"/>
                      <a:pt x="223" y="596"/>
                    </a:cubicBezTo>
                    <a:cubicBezTo>
                      <a:pt x="255" y="628"/>
                      <a:pt x="318" y="659"/>
                      <a:pt x="382" y="659"/>
                    </a:cubicBezTo>
                    <a:cubicBezTo>
                      <a:pt x="478" y="659"/>
                      <a:pt x="605" y="596"/>
                      <a:pt x="669" y="500"/>
                    </a:cubicBezTo>
                    <a:cubicBezTo>
                      <a:pt x="764" y="341"/>
                      <a:pt x="700" y="150"/>
                      <a:pt x="541" y="54"/>
                    </a:cubicBezTo>
                    <a:cubicBezTo>
                      <a:pt x="494" y="19"/>
                      <a:pt x="432" y="1"/>
                      <a:pt x="36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7"/>
              <p:cNvSpPr/>
              <p:nvPr/>
            </p:nvSpPr>
            <p:spPr>
              <a:xfrm>
                <a:off x="3484374" y="1252118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49" y="1"/>
                    </a:moveTo>
                    <a:cubicBezTo>
                      <a:pt x="250" y="1"/>
                      <a:pt x="152" y="50"/>
                      <a:pt x="96" y="143"/>
                    </a:cubicBezTo>
                    <a:cubicBezTo>
                      <a:pt x="0" y="270"/>
                      <a:pt x="32" y="493"/>
                      <a:pt x="160" y="589"/>
                    </a:cubicBezTo>
                    <a:cubicBezTo>
                      <a:pt x="223" y="620"/>
                      <a:pt x="287" y="652"/>
                      <a:pt x="351" y="652"/>
                    </a:cubicBezTo>
                    <a:cubicBezTo>
                      <a:pt x="446" y="652"/>
                      <a:pt x="542" y="620"/>
                      <a:pt x="605" y="525"/>
                    </a:cubicBezTo>
                    <a:cubicBezTo>
                      <a:pt x="733" y="398"/>
                      <a:pt x="701" y="175"/>
                      <a:pt x="542" y="79"/>
                    </a:cubicBezTo>
                    <a:cubicBezTo>
                      <a:pt x="489" y="26"/>
                      <a:pt x="419" y="1"/>
                      <a:pt x="34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7"/>
              <p:cNvSpPr/>
              <p:nvPr/>
            </p:nvSpPr>
            <p:spPr>
              <a:xfrm>
                <a:off x="3728325" y="1048761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24" y="1"/>
                    </a:moveTo>
                    <a:cubicBezTo>
                      <a:pt x="278" y="1"/>
                      <a:pt x="232" y="9"/>
                      <a:pt x="191" y="25"/>
                    </a:cubicBezTo>
                    <a:cubicBezTo>
                      <a:pt x="64" y="121"/>
                      <a:pt x="0" y="312"/>
                      <a:pt x="64" y="471"/>
                    </a:cubicBezTo>
                    <a:cubicBezTo>
                      <a:pt x="128" y="598"/>
                      <a:pt x="223" y="662"/>
                      <a:pt x="350" y="662"/>
                    </a:cubicBezTo>
                    <a:cubicBezTo>
                      <a:pt x="414" y="662"/>
                      <a:pt x="446" y="630"/>
                      <a:pt x="510" y="598"/>
                    </a:cubicBezTo>
                    <a:cubicBezTo>
                      <a:pt x="669" y="534"/>
                      <a:pt x="732" y="343"/>
                      <a:pt x="637" y="184"/>
                    </a:cubicBezTo>
                    <a:cubicBezTo>
                      <a:pt x="590" y="66"/>
                      <a:pt x="455" y="1"/>
                      <a:pt x="32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7"/>
              <p:cNvSpPr/>
              <p:nvPr/>
            </p:nvSpPr>
            <p:spPr>
              <a:xfrm>
                <a:off x="3699655" y="1064046"/>
                <a:ext cx="15306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50" extrusionOk="0">
                    <a:moveTo>
                      <a:pt x="382" y="0"/>
                    </a:moveTo>
                    <a:cubicBezTo>
                      <a:pt x="329" y="0"/>
                      <a:pt x="275" y="14"/>
                      <a:pt x="224" y="45"/>
                    </a:cubicBezTo>
                    <a:cubicBezTo>
                      <a:pt x="64" y="140"/>
                      <a:pt x="1" y="331"/>
                      <a:pt x="96" y="491"/>
                    </a:cubicBezTo>
                    <a:cubicBezTo>
                      <a:pt x="160" y="586"/>
                      <a:pt x="255" y="650"/>
                      <a:pt x="383" y="650"/>
                    </a:cubicBezTo>
                    <a:cubicBezTo>
                      <a:pt x="446" y="650"/>
                      <a:pt x="478" y="650"/>
                      <a:pt x="542" y="618"/>
                    </a:cubicBezTo>
                    <a:cubicBezTo>
                      <a:pt x="701" y="522"/>
                      <a:pt x="765" y="331"/>
                      <a:pt x="669" y="172"/>
                    </a:cubicBezTo>
                    <a:cubicBezTo>
                      <a:pt x="604" y="64"/>
                      <a:pt x="495" y="0"/>
                      <a:pt x="38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7"/>
              <p:cNvSpPr/>
              <p:nvPr/>
            </p:nvSpPr>
            <p:spPr>
              <a:xfrm>
                <a:off x="3700935" y="2298390"/>
                <a:ext cx="14665" cy="12528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6" extrusionOk="0">
                    <a:moveTo>
                      <a:pt x="353" y="0"/>
                    </a:moveTo>
                    <a:cubicBezTo>
                      <a:pt x="239" y="0"/>
                      <a:pt x="129" y="49"/>
                      <a:pt x="64" y="158"/>
                    </a:cubicBezTo>
                    <a:cubicBezTo>
                      <a:pt x="0" y="317"/>
                      <a:pt x="32" y="508"/>
                      <a:pt x="191" y="604"/>
                    </a:cubicBezTo>
                    <a:cubicBezTo>
                      <a:pt x="255" y="636"/>
                      <a:pt x="319" y="636"/>
                      <a:pt x="351" y="636"/>
                    </a:cubicBezTo>
                    <a:cubicBezTo>
                      <a:pt x="478" y="636"/>
                      <a:pt x="573" y="604"/>
                      <a:pt x="637" y="477"/>
                    </a:cubicBezTo>
                    <a:cubicBezTo>
                      <a:pt x="733" y="317"/>
                      <a:pt x="669" y="126"/>
                      <a:pt x="510" y="31"/>
                    </a:cubicBezTo>
                    <a:cubicBezTo>
                      <a:pt x="459" y="11"/>
                      <a:pt x="406" y="0"/>
                      <a:pt x="35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7"/>
              <p:cNvSpPr/>
              <p:nvPr/>
            </p:nvSpPr>
            <p:spPr>
              <a:xfrm>
                <a:off x="3672905" y="2281785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91" y="0"/>
                    </a:moveTo>
                    <a:cubicBezTo>
                      <a:pt x="280" y="0"/>
                      <a:pt x="160" y="57"/>
                      <a:pt x="96" y="142"/>
                    </a:cubicBezTo>
                    <a:cubicBezTo>
                      <a:pt x="1" y="301"/>
                      <a:pt x="64" y="492"/>
                      <a:pt x="192" y="587"/>
                    </a:cubicBezTo>
                    <a:cubicBezTo>
                      <a:pt x="255" y="619"/>
                      <a:pt x="319" y="651"/>
                      <a:pt x="383" y="651"/>
                    </a:cubicBezTo>
                    <a:cubicBezTo>
                      <a:pt x="478" y="651"/>
                      <a:pt x="605" y="587"/>
                      <a:pt x="637" y="492"/>
                    </a:cubicBezTo>
                    <a:cubicBezTo>
                      <a:pt x="733" y="364"/>
                      <a:pt x="701" y="142"/>
                      <a:pt x="542" y="46"/>
                    </a:cubicBezTo>
                    <a:cubicBezTo>
                      <a:pt x="499" y="14"/>
                      <a:pt x="446" y="0"/>
                      <a:pt x="39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7"/>
              <p:cNvSpPr/>
              <p:nvPr/>
            </p:nvSpPr>
            <p:spPr>
              <a:xfrm>
                <a:off x="3672264" y="1080789"/>
                <a:ext cx="14665" cy="1237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8" extrusionOk="0">
                    <a:moveTo>
                      <a:pt x="378" y="1"/>
                    </a:moveTo>
                    <a:cubicBezTo>
                      <a:pt x="316" y="1"/>
                      <a:pt x="251" y="19"/>
                      <a:pt x="192" y="54"/>
                    </a:cubicBezTo>
                    <a:cubicBezTo>
                      <a:pt x="64" y="150"/>
                      <a:pt x="1" y="341"/>
                      <a:pt x="96" y="500"/>
                    </a:cubicBezTo>
                    <a:cubicBezTo>
                      <a:pt x="160" y="596"/>
                      <a:pt x="255" y="627"/>
                      <a:pt x="383" y="627"/>
                    </a:cubicBezTo>
                    <a:cubicBezTo>
                      <a:pt x="446" y="627"/>
                      <a:pt x="510" y="627"/>
                      <a:pt x="542" y="596"/>
                    </a:cubicBezTo>
                    <a:cubicBezTo>
                      <a:pt x="701" y="500"/>
                      <a:pt x="733" y="277"/>
                      <a:pt x="637" y="150"/>
                    </a:cubicBezTo>
                    <a:cubicBezTo>
                      <a:pt x="578" y="50"/>
                      <a:pt x="481" y="1"/>
                      <a:pt x="37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>
                <a:off x="3757616" y="2327700"/>
                <a:ext cx="1530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44" extrusionOk="0">
                    <a:moveTo>
                      <a:pt x="375" y="1"/>
                    </a:moveTo>
                    <a:cubicBezTo>
                      <a:pt x="255" y="1"/>
                      <a:pt x="142" y="83"/>
                      <a:pt x="96" y="198"/>
                    </a:cubicBezTo>
                    <a:cubicBezTo>
                      <a:pt x="1" y="357"/>
                      <a:pt x="96" y="548"/>
                      <a:pt x="255" y="612"/>
                    </a:cubicBezTo>
                    <a:cubicBezTo>
                      <a:pt x="287" y="644"/>
                      <a:pt x="351" y="644"/>
                      <a:pt x="383" y="644"/>
                    </a:cubicBezTo>
                    <a:cubicBezTo>
                      <a:pt x="510" y="644"/>
                      <a:pt x="637" y="580"/>
                      <a:pt x="669" y="453"/>
                    </a:cubicBezTo>
                    <a:cubicBezTo>
                      <a:pt x="765" y="294"/>
                      <a:pt x="669" y="103"/>
                      <a:pt x="510" y="39"/>
                    </a:cubicBezTo>
                    <a:cubicBezTo>
                      <a:pt x="466" y="13"/>
                      <a:pt x="420" y="1"/>
                      <a:pt x="37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>
                <a:off x="3756976" y="1034697"/>
                <a:ext cx="1468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44" extrusionOk="0">
                    <a:moveTo>
                      <a:pt x="360" y="1"/>
                    </a:moveTo>
                    <a:cubicBezTo>
                      <a:pt x="314" y="1"/>
                      <a:pt x="267" y="12"/>
                      <a:pt x="224" y="39"/>
                    </a:cubicBezTo>
                    <a:cubicBezTo>
                      <a:pt x="64" y="102"/>
                      <a:pt x="1" y="293"/>
                      <a:pt x="64" y="453"/>
                    </a:cubicBezTo>
                    <a:cubicBezTo>
                      <a:pt x="128" y="580"/>
                      <a:pt x="256" y="644"/>
                      <a:pt x="351" y="644"/>
                    </a:cubicBezTo>
                    <a:cubicBezTo>
                      <a:pt x="415" y="644"/>
                      <a:pt x="447" y="644"/>
                      <a:pt x="510" y="612"/>
                    </a:cubicBezTo>
                    <a:cubicBezTo>
                      <a:pt x="669" y="548"/>
                      <a:pt x="733" y="357"/>
                      <a:pt x="669" y="198"/>
                    </a:cubicBezTo>
                    <a:cubicBezTo>
                      <a:pt x="600" y="82"/>
                      <a:pt x="481" y="1"/>
                      <a:pt x="36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7"/>
              <p:cNvSpPr/>
              <p:nvPr/>
            </p:nvSpPr>
            <p:spPr>
              <a:xfrm>
                <a:off x="3728966" y="2313774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2" y="1"/>
                    </a:moveTo>
                    <a:cubicBezTo>
                      <a:pt x="241" y="1"/>
                      <a:pt x="139" y="65"/>
                      <a:pt x="96" y="173"/>
                    </a:cubicBezTo>
                    <a:cubicBezTo>
                      <a:pt x="0" y="332"/>
                      <a:pt x="64" y="523"/>
                      <a:pt x="223" y="619"/>
                    </a:cubicBezTo>
                    <a:cubicBezTo>
                      <a:pt x="255" y="619"/>
                      <a:pt x="318" y="651"/>
                      <a:pt x="382" y="651"/>
                    </a:cubicBezTo>
                    <a:cubicBezTo>
                      <a:pt x="478" y="651"/>
                      <a:pt x="605" y="587"/>
                      <a:pt x="669" y="460"/>
                    </a:cubicBezTo>
                    <a:cubicBezTo>
                      <a:pt x="732" y="300"/>
                      <a:pt x="669" y="109"/>
                      <a:pt x="509" y="46"/>
                    </a:cubicBezTo>
                    <a:cubicBezTo>
                      <a:pt x="458" y="15"/>
                      <a:pt x="404" y="1"/>
                      <a:pt x="35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7"/>
              <p:cNvSpPr/>
              <p:nvPr/>
            </p:nvSpPr>
            <p:spPr>
              <a:xfrm>
                <a:off x="3620045" y="1117131"/>
                <a:ext cx="14665" cy="1302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1" extrusionOk="0">
                    <a:moveTo>
                      <a:pt x="341" y="0"/>
                    </a:moveTo>
                    <a:cubicBezTo>
                      <a:pt x="275" y="0"/>
                      <a:pt x="210" y="18"/>
                      <a:pt x="159" y="56"/>
                    </a:cubicBezTo>
                    <a:cubicBezTo>
                      <a:pt x="0" y="183"/>
                      <a:pt x="0" y="374"/>
                      <a:pt x="96" y="533"/>
                    </a:cubicBezTo>
                    <a:cubicBezTo>
                      <a:pt x="159" y="597"/>
                      <a:pt x="255" y="661"/>
                      <a:pt x="351" y="661"/>
                    </a:cubicBezTo>
                    <a:cubicBezTo>
                      <a:pt x="414" y="661"/>
                      <a:pt x="478" y="629"/>
                      <a:pt x="542" y="565"/>
                    </a:cubicBezTo>
                    <a:cubicBezTo>
                      <a:pt x="701" y="470"/>
                      <a:pt x="733" y="279"/>
                      <a:pt x="605" y="120"/>
                    </a:cubicBezTo>
                    <a:cubicBezTo>
                      <a:pt x="547" y="42"/>
                      <a:pt x="443" y="0"/>
                      <a:pt x="34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7"/>
              <p:cNvSpPr/>
              <p:nvPr/>
            </p:nvSpPr>
            <p:spPr>
              <a:xfrm>
                <a:off x="3594555" y="1137104"/>
                <a:ext cx="14686" cy="1311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66" extrusionOk="0">
                    <a:moveTo>
                      <a:pt x="384" y="1"/>
                    </a:moveTo>
                    <a:cubicBezTo>
                      <a:pt x="302" y="1"/>
                      <a:pt x="220" y="32"/>
                      <a:pt x="160" y="92"/>
                    </a:cubicBezTo>
                    <a:cubicBezTo>
                      <a:pt x="33" y="188"/>
                      <a:pt x="1" y="411"/>
                      <a:pt x="128" y="538"/>
                    </a:cubicBezTo>
                    <a:cubicBezTo>
                      <a:pt x="192" y="602"/>
                      <a:pt x="287" y="665"/>
                      <a:pt x="383" y="665"/>
                    </a:cubicBezTo>
                    <a:cubicBezTo>
                      <a:pt x="447" y="665"/>
                      <a:pt x="510" y="634"/>
                      <a:pt x="574" y="570"/>
                    </a:cubicBezTo>
                    <a:cubicBezTo>
                      <a:pt x="733" y="443"/>
                      <a:pt x="733" y="252"/>
                      <a:pt x="638" y="124"/>
                    </a:cubicBezTo>
                    <a:cubicBezTo>
                      <a:pt x="570" y="40"/>
                      <a:pt x="477" y="1"/>
                      <a:pt x="38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>
                <a:off x="3645514" y="1098360"/>
                <a:ext cx="14665" cy="1298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9" extrusionOk="0">
                    <a:moveTo>
                      <a:pt x="378" y="0"/>
                    </a:moveTo>
                    <a:cubicBezTo>
                      <a:pt x="316" y="0"/>
                      <a:pt x="251" y="18"/>
                      <a:pt x="192" y="54"/>
                    </a:cubicBezTo>
                    <a:cubicBezTo>
                      <a:pt x="33" y="149"/>
                      <a:pt x="1" y="372"/>
                      <a:pt x="96" y="500"/>
                    </a:cubicBezTo>
                    <a:cubicBezTo>
                      <a:pt x="160" y="595"/>
                      <a:pt x="287" y="659"/>
                      <a:pt x="383" y="659"/>
                    </a:cubicBezTo>
                    <a:cubicBezTo>
                      <a:pt x="446" y="659"/>
                      <a:pt x="510" y="627"/>
                      <a:pt x="574" y="595"/>
                    </a:cubicBezTo>
                    <a:cubicBezTo>
                      <a:pt x="701" y="468"/>
                      <a:pt x="733" y="277"/>
                      <a:pt x="637" y="149"/>
                    </a:cubicBezTo>
                    <a:cubicBezTo>
                      <a:pt x="578" y="50"/>
                      <a:pt x="481" y="0"/>
                      <a:pt x="37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7"/>
              <p:cNvSpPr/>
              <p:nvPr/>
            </p:nvSpPr>
            <p:spPr>
              <a:xfrm>
                <a:off x="3571007" y="1158260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44" y="1"/>
                    </a:moveTo>
                    <a:cubicBezTo>
                      <a:pt x="266" y="1"/>
                      <a:pt x="186" y="25"/>
                      <a:pt x="127" y="69"/>
                    </a:cubicBezTo>
                    <a:cubicBezTo>
                      <a:pt x="0" y="196"/>
                      <a:pt x="0" y="419"/>
                      <a:pt x="127" y="546"/>
                    </a:cubicBezTo>
                    <a:cubicBezTo>
                      <a:pt x="191" y="610"/>
                      <a:pt x="255" y="642"/>
                      <a:pt x="350" y="642"/>
                    </a:cubicBezTo>
                    <a:cubicBezTo>
                      <a:pt x="414" y="642"/>
                      <a:pt x="509" y="610"/>
                      <a:pt x="573" y="546"/>
                    </a:cubicBezTo>
                    <a:cubicBezTo>
                      <a:pt x="700" y="419"/>
                      <a:pt x="700" y="228"/>
                      <a:pt x="573" y="101"/>
                    </a:cubicBezTo>
                    <a:cubicBezTo>
                      <a:pt x="522" y="33"/>
                      <a:pt x="434" y="1"/>
                      <a:pt x="34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7"/>
              <p:cNvSpPr/>
              <p:nvPr/>
            </p:nvSpPr>
            <p:spPr>
              <a:xfrm>
                <a:off x="3465907" y="2084692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3" y="0"/>
                    </a:moveTo>
                    <a:cubicBezTo>
                      <a:pt x="307" y="0"/>
                      <a:pt x="242" y="18"/>
                      <a:pt x="191" y="56"/>
                    </a:cubicBezTo>
                    <a:cubicBezTo>
                      <a:pt x="32" y="151"/>
                      <a:pt x="0" y="342"/>
                      <a:pt x="96" y="502"/>
                    </a:cubicBezTo>
                    <a:cubicBezTo>
                      <a:pt x="159" y="597"/>
                      <a:pt x="255" y="629"/>
                      <a:pt x="350" y="629"/>
                    </a:cubicBezTo>
                    <a:cubicBezTo>
                      <a:pt x="414" y="629"/>
                      <a:pt x="478" y="629"/>
                      <a:pt x="541" y="597"/>
                    </a:cubicBezTo>
                    <a:cubicBezTo>
                      <a:pt x="701" y="470"/>
                      <a:pt x="732" y="279"/>
                      <a:pt x="637" y="120"/>
                    </a:cubicBezTo>
                    <a:cubicBezTo>
                      <a:pt x="579" y="43"/>
                      <a:pt x="475" y="0"/>
                      <a:pt x="37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>
                <a:off x="4609836" y="1214082"/>
                <a:ext cx="1404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2" extrusionOk="0">
                    <a:moveTo>
                      <a:pt x="361" y="0"/>
                    </a:moveTo>
                    <a:cubicBezTo>
                      <a:pt x="283" y="0"/>
                      <a:pt x="202" y="24"/>
                      <a:pt x="128" y="68"/>
                    </a:cubicBezTo>
                    <a:cubicBezTo>
                      <a:pt x="1" y="196"/>
                      <a:pt x="1" y="418"/>
                      <a:pt x="96" y="546"/>
                    </a:cubicBezTo>
                    <a:cubicBezTo>
                      <a:pt x="160" y="609"/>
                      <a:pt x="255" y="641"/>
                      <a:pt x="351" y="641"/>
                    </a:cubicBezTo>
                    <a:cubicBezTo>
                      <a:pt x="415" y="641"/>
                      <a:pt x="510" y="609"/>
                      <a:pt x="574" y="578"/>
                    </a:cubicBezTo>
                    <a:cubicBezTo>
                      <a:pt x="701" y="450"/>
                      <a:pt x="701" y="259"/>
                      <a:pt x="606" y="100"/>
                    </a:cubicBezTo>
                    <a:cubicBezTo>
                      <a:pt x="537" y="32"/>
                      <a:pt x="451" y="0"/>
                      <a:pt x="36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>
                <a:off x="4588188" y="1190623"/>
                <a:ext cx="14025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5" extrusionOk="0">
                    <a:moveTo>
                      <a:pt x="321" y="0"/>
                    </a:moveTo>
                    <a:cubicBezTo>
                      <a:pt x="252" y="0"/>
                      <a:pt x="184" y="26"/>
                      <a:pt x="128" y="81"/>
                    </a:cubicBezTo>
                    <a:cubicBezTo>
                      <a:pt x="0" y="209"/>
                      <a:pt x="0" y="432"/>
                      <a:pt x="128" y="559"/>
                    </a:cubicBezTo>
                    <a:cubicBezTo>
                      <a:pt x="191" y="623"/>
                      <a:pt x="255" y="654"/>
                      <a:pt x="351" y="654"/>
                    </a:cubicBezTo>
                    <a:cubicBezTo>
                      <a:pt x="414" y="654"/>
                      <a:pt x="510" y="623"/>
                      <a:pt x="573" y="559"/>
                    </a:cubicBezTo>
                    <a:cubicBezTo>
                      <a:pt x="701" y="432"/>
                      <a:pt x="701" y="241"/>
                      <a:pt x="573" y="113"/>
                    </a:cubicBezTo>
                    <a:cubicBezTo>
                      <a:pt x="502" y="42"/>
                      <a:pt x="410" y="0"/>
                      <a:pt x="32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7"/>
              <p:cNvSpPr/>
              <p:nvPr/>
            </p:nvSpPr>
            <p:spPr>
              <a:xfrm>
                <a:off x="4565259" y="1168049"/>
                <a:ext cx="14665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5" extrusionOk="0">
                    <a:moveTo>
                      <a:pt x="380" y="0"/>
                    </a:moveTo>
                    <a:cubicBezTo>
                      <a:pt x="291" y="0"/>
                      <a:pt x="199" y="42"/>
                      <a:pt x="128" y="113"/>
                    </a:cubicBezTo>
                    <a:cubicBezTo>
                      <a:pt x="0" y="241"/>
                      <a:pt x="0" y="432"/>
                      <a:pt x="128" y="559"/>
                    </a:cubicBezTo>
                    <a:cubicBezTo>
                      <a:pt x="191" y="623"/>
                      <a:pt x="287" y="654"/>
                      <a:pt x="350" y="654"/>
                    </a:cubicBezTo>
                    <a:cubicBezTo>
                      <a:pt x="446" y="654"/>
                      <a:pt x="541" y="623"/>
                      <a:pt x="605" y="559"/>
                    </a:cubicBezTo>
                    <a:cubicBezTo>
                      <a:pt x="733" y="432"/>
                      <a:pt x="701" y="209"/>
                      <a:pt x="573" y="81"/>
                    </a:cubicBezTo>
                    <a:cubicBezTo>
                      <a:pt x="517" y="25"/>
                      <a:pt x="449" y="0"/>
                      <a:pt x="38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4728941" y="1401524"/>
                <a:ext cx="1468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44" extrusionOk="0">
                    <a:moveTo>
                      <a:pt x="359" y="1"/>
                    </a:moveTo>
                    <a:cubicBezTo>
                      <a:pt x="314" y="1"/>
                      <a:pt x="268" y="13"/>
                      <a:pt x="224" y="39"/>
                    </a:cubicBezTo>
                    <a:cubicBezTo>
                      <a:pt x="65" y="103"/>
                      <a:pt x="1" y="294"/>
                      <a:pt x="65" y="453"/>
                    </a:cubicBezTo>
                    <a:cubicBezTo>
                      <a:pt x="96" y="580"/>
                      <a:pt x="224" y="644"/>
                      <a:pt x="351" y="644"/>
                    </a:cubicBezTo>
                    <a:cubicBezTo>
                      <a:pt x="383" y="644"/>
                      <a:pt x="447" y="644"/>
                      <a:pt x="478" y="612"/>
                    </a:cubicBezTo>
                    <a:cubicBezTo>
                      <a:pt x="638" y="548"/>
                      <a:pt x="733" y="357"/>
                      <a:pt x="638" y="198"/>
                    </a:cubicBezTo>
                    <a:cubicBezTo>
                      <a:pt x="591" y="83"/>
                      <a:pt x="478" y="1"/>
                      <a:pt x="35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7"/>
              <p:cNvSpPr/>
              <p:nvPr/>
            </p:nvSpPr>
            <p:spPr>
              <a:xfrm>
                <a:off x="4630224" y="1238586"/>
                <a:ext cx="14665" cy="125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9" extrusionOk="0">
                    <a:moveTo>
                      <a:pt x="362" y="1"/>
                    </a:moveTo>
                    <a:cubicBezTo>
                      <a:pt x="289" y="1"/>
                      <a:pt x="215" y="24"/>
                      <a:pt x="160" y="66"/>
                    </a:cubicBezTo>
                    <a:cubicBezTo>
                      <a:pt x="32" y="193"/>
                      <a:pt x="0" y="384"/>
                      <a:pt x="96" y="512"/>
                    </a:cubicBezTo>
                    <a:cubicBezTo>
                      <a:pt x="160" y="607"/>
                      <a:pt x="255" y="639"/>
                      <a:pt x="351" y="639"/>
                    </a:cubicBezTo>
                    <a:cubicBezTo>
                      <a:pt x="446" y="639"/>
                      <a:pt x="510" y="607"/>
                      <a:pt x="573" y="575"/>
                    </a:cubicBezTo>
                    <a:cubicBezTo>
                      <a:pt x="701" y="480"/>
                      <a:pt x="733" y="257"/>
                      <a:pt x="605" y="129"/>
                    </a:cubicBezTo>
                    <a:cubicBezTo>
                      <a:pt x="552" y="40"/>
                      <a:pt x="457" y="1"/>
                      <a:pt x="36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7"/>
              <p:cNvSpPr/>
              <p:nvPr/>
            </p:nvSpPr>
            <p:spPr>
              <a:xfrm>
                <a:off x="4541690" y="1146520"/>
                <a:ext cx="14025" cy="130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65" extrusionOk="0">
                    <a:moveTo>
                      <a:pt x="349" y="0"/>
                    </a:moveTo>
                    <a:cubicBezTo>
                      <a:pt x="257" y="0"/>
                      <a:pt x="163" y="40"/>
                      <a:pt x="96" y="124"/>
                    </a:cubicBezTo>
                    <a:cubicBezTo>
                      <a:pt x="0" y="251"/>
                      <a:pt x="0" y="442"/>
                      <a:pt x="128" y="569"/>
                    </a:cubicBezTo>
                    <a:cubicBezTo>
                      <a:pt x="191" y="633"/>
                      <a:pt x="287" y="665"/>
                      <a:pt x="351" y="665"/>
                    </a:cubicBezTo>
                    <a:cubicBezTo>
                      <a:pt x="446" y="665"/>
                      <a:pt x="542" y="601"/>
                      <a:pt x="605" y="538"/>
                    </a:cubicBezTo>
                    <a:cubicBezTo>
                      <a:pt x="701" y="410"/>
                      <a:pt x="701" y="187"/>
                      <a:pt x="573" y="92"/>
                    </a:cubicBezTo>
                    <a:cubicBezTo>
                      <a:pt x="513" y="32"/>
                      <a:pt x="432" y="0"/>
                      <a:pt x="34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3402203" y="1388642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64" y="0"/>
                    </a:moveTo>
                    <a:cubicBezTo>
                      <a:pt x="229" y="0"/>
                      <a:pt x="112" y="66"/>
                      <a:pt x="64" y="184"/>
                    </a:cubicBezTo>
                    <a:cubicBezTo>
                      <a:pt x="1" y="375"/>
                      <a:pt x="64" y="566"/>
                      <a:pt x="224" y="629"/>
                    </a:cubicBezTo>
                    <a:cubicBezTo>
                      <a:pt x="287" y="629"/>
                      <a:pt x="319" y="661"/>
                      <a:pt x="351" y="661"/>
                    </a:cubicBezTo>
                    <a:cubicBezTo>
                      <a:pt x="478" y="661"/>
                      <a:pt x="606" y="598"/>
                      <a:pt x="669" y="470"/>
                    </a:cubicBezTo>
                    <a:cubicBezTo>
                      <a:pt x="733" y="311"/>
                      <a:pt x="669" y="120"/>
                      <a:pt x="510" y="25"/>
                    </a:cubicBezTo>
                    <a:cubicBezTo>
                      <a:pt x="461" y="8"/>
                      <a:pt x="411" y="0"/>
                      <a:pt x="36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7"/>
              <p:cNvSpPr/>
              <p:nvPr/>
            </p:nvSpPr>
            <p:spPr>
              <a:xfrm>
                <a:off x="4516841" y="1126034"/>
                <a:ext cx="14686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5" extrusionOk="0">
                    <a:moveTo>
                      <a:pt x="357" y="0"/>
                    </a:moveTo>
                    <a:cubicBezTo>
                      <a:pt x="266" y="0"/>
                      <a:pt x="182" y="42"/>
                      <a:pt x="128" y="113"/>
                    </a:cubicBezTo>
                    <a:cubicBezTo>
                      <a:pt x="1" y="272"/>
                      <a:pt x="33" y="463"/>
                      <a:pt x="160" y="591"/>
                    </a:cubicBezTo>
                    <a:cubicBezTo>
                      <a:pt x="224" y="623"/>
                      <a:pt x="287" y="654"/>
                      <a:pt x="351" y="654"/>
                    </a:cubicBezTo>
                    <a:cubicBezTo>
                      <a:pt x="447" y="654"/>
                      <a:pt x="542" y="623"/>
                      <a:pt x="606" y="527"/>
                    </a:cubicBezTo>
                    <a:cubicBezTo>
                      <a:pt x="733" y="400"/>
                      <a:pt x="701" y="177"/>
                      <a:pt x="574" y="81"/>
                    </a:cubicBezTo>
                    <a:cubicBezTo>
                      <a:pt x="504" y="26"/>
                      <a:pt x="428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7"/>
              <p:cNvSpPr/>
              <p:nvPr/>
            </p:nvSpPr>
            <p:spPr>
              <a:xfrm>
                <a:off x="4783721" y="1616029"/>
                <a:ext cx="1404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2" extrusionOk="0">
                    <a:moveTo>
                      <a:pt x="368" y="1"/>
                    </a:moveTo>
                    <a:cubicBezTo>
                      <a:pt x="352" y="1"/>
                      <a:pt x="336" y="2"/>
                      <a:pt x="319" y="5"/>
                    </a:cubicBezTo>
                    <a:cubicBezTo>
                      <a:pt x="160" y="5"/>
                      <a:pt x="1" y="164"/>
                      <a:pt x="33" y="355"/>
                    </a:cubicBezTo>
                    <a:cubicBezTo>
                      <a:pt x="33" y="514"/>
                      <a:pt x="192" y="641"/>
                      <a:pt x="351" y="641"/>
                    </a:cubicBezTo>
                    <a:lnTo>
                      <a:pt x="383" y="641"/>
                    </a:lnTo>
                    <a:cubicBezTo>
                      <a:pt x="574" y="641"/>
                      <a:pt x="701" y="482"/>
                      <a:pt x="669" y="291"/>
                    </a:cubicBezTo>
                    <a:cubicBezTo>
                      <a:pt x="669" y="146"/>
                      <a:pt x="537" y="1"/>
                      <a:pt x="36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4780540" y="1584671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46" y="0"/>
                    </a:moveTo>
                    <a:cubicBezTo>
                      <a:pt x="327" y="0"/>
                      <a:pt x="307" y="2"/>
                      <a:pt x="287" y="5"/>
                    </a:cubicBezTo>
                    <a:cubicBezTo>
                      <a:pt x="128" y="37"/>
                      <a:pt x="0" y="196"/>
                      <a:pt x="0" y="355"/>
                    </a:cubicBezTo>
                    <a:cubicBezTo>
                      <a:pt x="32" y="514"/>
                      <a:pt x="160" y="642"/>
                      <a:pt x="319" y="642"/>
                    </a:cubicBezTo>
                    <a:lnTo>
                      <a:pt x="383" y="642"/>
                    </a:lnTo>
                    <a:cubicBezTo>
                      <a:pt x="542" y="610"/>
                      <a:pt x="669" y="451"/>
                      <a:pt x="669" y="260"/>
                    </a:cubicBezTo>
                    <a:cubicBezTo>
                      <a:pt x="641" y="117"/>
                      <a:pt x="510" y="0"/>
                      <a:pt x="34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7"/>
              <p:cNvSpPr/>
              <p:nvPr/>
            </p:nvSpPr>
            <p:spPr>
              <a:xfrm>
                <a:off x="3390099" y="1944938"/>
                <a:ext cx="14686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7" extrusionOk="0">
                    <a:moveTo>
                      <a:pt x="360" y="0"/>
                    </a:moveTo>
                    <a:cubicBezTo>
                      <a:pt x="325" y="0"/>
                      <a:pt x="290" y="6"/>
                      <a:pt x="256" y="20"/>
                    </a:cubicBezTo>
                    <a:cubicBezTo>
                      <a:pt x="65" y="115"/>
                      <a:pt x="1" y="275"/>
                      <a:pt x="65" y="466"/>
                    </a:cubicBezTo>
                    <a:cubicBezTo>
                      <a:pt x="128" y="593"/>
                      <a:pt x="224" y="657"/>
                      <a:pt x="351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38" y="561"/>
                      <a:pt x="733" y="370"/>
                      <a:pt x="669" y="211"/>
                    </a:cubicBezTo>
                    <a:cubicBezTo>
                      <a:pt x="619" y="86"/>
                      <a:pt x="491" y="0"/>
                      <a:pt x="36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4786282" y="1648018"/>
                <a:ext cx="13385" cy="1262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1" extrusionOk="0">
                    <a:moveTo>
                      <a:pt x="367" y="0"/>
                    </a:moveTo>
                    <a:cubicBezTo>
                      <a:pt x="351" y="0"/>
                      <a:pt x="335" y="2"/>
                      <a:pt x="318" y="4"/>
                    </a:cubicBezTo>
                    <a:cubicBezTo>
                      <a:pt x="127" y="4"/>
                      <a:pt x="0" y="163"/>
                      <a:pt x="0" y="323"/>
                    </a:cubicBezTo>
                    <a:cubicBezTo>
                      <a:pt x="32" y="514"/>
                      <a:pt x="159" y="641"/>
                      <a:pt x="318" y="641"/>
                    </a:cubicBezTo>
                    <a:lnTo>
                      <a:pt x="350" y="641"/>
                    </a:lnTo>
                    <a:cubicBezTo>
                      <a:pt x="541" y="641"/>
                      <a:pt x="669" y="482"/>
                      <a:pt x="669" y="291"/>
                    </a:cubicBezTo>
                    <a:cubicBezTo>
                      <a:pt x="639" y="145"/>
                      <a:pt x="531" y="0"/>
                      <a:pt x="36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3389478" y="1418109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55" y="1"/>
                    </a:moveTo>
                    <a:cubicBezTo>
                      <a:pt x="231" y="1"/>
                      <a:pt x="112" y="72"/>
                      <a:pt x="64" y="216"/>
                    </a:cubicBezTo>
                    <a:cubicBezTo>
                      <a:pt x="0" y="375"/>
                      <a:pt x="96" y="566"/>
                      <a:pt x="255" y="630"/>
                    </a:cubicBezTo>
                    <a:lnTo>
                      <a:pt x="382" y="630"/>
                    </a:lnTo>
                    <a:cubicBezTo>
                      <a:pt x="509" y="630"/>
                      <a:pt x="605" y="566"/>
                      <a:pt x="669" y="439"/>
                    </a:cubicBezTo>
                    <a:cubicBezTo>
                      <a:pt x="732" y="279"/>
                      <a:pt x="669" y="88"/>
                      <a:pt x="478" y="25"/>
                    </a:cubicBezTo>
                    <a:cubicBezTo>
                      <a:pt x="438" y="9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4751249" y="1460833"/>
                <a:ext cx="1466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8" extrusionOk="0">
                    <a:moveTo>
                      <a:pt x="372" y="1"/>
                    </a:moveTo>
                    <a:cubicBezTo>
                      <a:pt x="335" y="1"/>
                      <a:pt x="296" y="7"/>
                      <a:pt x="255" y="21"/>
                    </a:cubicBezTo>
                    <a:cubicBezTo>
                      <a:pt x="96" y="84"/>
                      <a:pt x="0" y="243"/>
                      <a:pt x="64" y="434"/>
                    </a:cubicBezTo>
                    <a:cubicBezTo>
                      <a:pt x="96" y="562"/>
                      <a:pt x="223" y="657"/>
                      <a:pt x="350" y="657"/>
                    </a:cubicBezTo>
                    <a:cubicBezTo>
                      <a:pt x="414" y="657"/>
                      <a:pt x="446" y="657"/>
                      <a:pt x="478" y="625"/>
                    </a:cubicBezTo>
                    <a:cubicBezTo>
                      <a:pt x="637" y="594"/>
                      <a:pt x="732" y="403"/>
                      <a:pt x="669" y="212"/>
                    </a:cubicBezTo>
                    <a:cubicBezTo>
                      <a:pt x="619" y="86"/>
                      <a:pt x="509" y="1"/>
                      <a:pt x="37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4768435" y="1521935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8" y="0"/>
                    </a:moveTo>
                    <a:cubicBezTo>
                      <a:pt x="335" y="0"/>
                      <a:pt x="311" y="2"/>
                      <a:pt x="287" y="6"/>
                    </a:cubicBezTo>
                    <a:cubicBezTo>
                      <a:pt x="128" y="70"/>
                      <a:pt x="1" y="229"/>
                      <a:pt x="32" y="420"/>
                    </a:cubicBezTo>
                    <a:cubicBezTo>
                      <a:pt x="96" y="548"/>
                      <a:pt x="223" y="643"/>
                      <a:pt x="351" y="643"/>
                    </a:cubicBezTo>
                    <a:lnTo>
                      <a:pt x="446" y="643"/>
                    </a:lnTo>
                    <a:cubicBezTo>
                      <a:pt x="605" y="611"/>
                      <a:pt x="701" y="420"/>
                      <a:pt x="669" y="261"/>
                    </a:cubicBezTo>
                    <a:cubicBezTo>
                      <a:pt x="641" y="94"/>
                      <a:pt x="517" y="0"/>
                      <a:pt x="35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4760793" y="1491206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8" y="0"/>
                    </a:moveTo>
                    <a:cubicBezTo>
                      <a:pt x="304" y="0"/>
                      <a:pt x="280" y="2"/>
                      <a:pt x="255" y="7"/>
                    </a:cubicBezTo>
                    <a:cubicBezTo>
                      <a:pt x="96" y="70"/>
                      <a:pt x="1" y="229"/>
                      <a:pt x="32" y="420"/>
                    </a:cubicBezTo>
                    <a:cubicBezTo>
                      <a:pt x="64" y="548"/>
                      <a:pt x="223" y="643"/>
                      <a:pt x="351" y="643"/>
                    </a:cubicBezTo>
                    <a:lnTo>
                      <a:pt x="446" y="643"/>
                    </a:lnTo>
                    <a:cubicBezTo>
                      <a:pt x="605" y="611"/>
                      <a:pt x="701" y="420"/>
                      <a:pt x="669" y="229"/>
                    </a:cubicBezTo>
                    <a:cubicBezTo>
                      <a:pt x="614" y="91"/>
                      <a:pt x="486" y="0"/>
                      <a:pt x="3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4740405" y="1430735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0"/>
                    </a:moveTo>
                    <a:cubicBezTo>
                      <a:pt x="336" y="0"/>
                      <a:pt x="296" y="7"/>
                      <a:pt x="256" y="20"/>
                    </a:cubicBezTo>
                    <a:cubicBezTo>
                      <a:pt x="96" y="84"/>
                      <a:pt x="1" y="275"/>
                      <a:pt x="65" y="434"/>
                    </a:cubicBezTo>
                    <a:cubicBezTo>
                      <a:pt x="128" y="562"/>
                      <a:pt x="256" y="657"/>
                      <a:pt x="383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69" y="562"/>
                      <a:pt x="733" y="402"/>
                      <a:pt x="669" y="211"/>
                    </a:cubicBezTo>
                    <a:cubicBezTo>
                      <a:pt x="619" y="86"/>
                      <a:pt x="510" y="0"/>
                      <a:pt x="37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3348063" y="1792224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37" y="0"/>
                    </a:moveTo>
                    <a:cubicBezTo>
                      <a:pt x="321" y="0"/>
                      <a:pt x="304" y="2"/>
                      <a:pt x="287" y="5"/>
                    </a:cubicBezTo>
                    <a:cubicBezTo>
                      <a:pt x="96" y="37"/>
                      <a:pt x="1" y="196"/>
                      <a:pt x="1" y="387"/>
                    </a:cubicBezTo>
                    <a:cubicBezTo>
                      <a:pt x="33" y="546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74" y="610"/>
                      <a:pt x="669" y="451"/>
                      <a:pt x="669" y="292"/>
                    </a:cubicBezTo>
                    <a:cubicBezTo>
                      <a:pt x="641" y="121"/>
                      <a:pt x="484" y="0"/>
                      <a:pt x="33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3343601" y="1760865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68" y="1"/>
                    </a:moveTo>
                    <a:cubicBezTo>
                      <a:pt x="352" y="1"/>
                      <a:pt x="336" y="2"/>
                      <a:pt x="319" y="6"/>
                    </a:cubicBezTo>
                    <a:cubicBezTo>
                      <a:pt x="128" y="37"/>
                      <a:pt x="1" y="197"/>
                      <a:pt x="33" y="356"/>
                    </a:cubicBezTo>
                    <a:cubicBezTo>
                      <a:pt x="33" y="515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42" y="610"/>
                      <a:pt x="701" y="451"/>
                      <a:pt x="670" y="292"/>
                    </a:cubicBezTo>
                    <a:cubicBezTo>
                      <a:pt x="641" y="121"/>
                      <a:pt x="510" y="1"/>
                      <a:pt x="36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3341060" y="1728975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19" y="1"/>
                    </a:moveTo>
                    <a:cubicBezTo>
                      <a:pt x="128" y="33"/>
                      <a:pt x="1" y="192"/>
                      <a:pt x="1" y="351"/>
                    </a:cubicBezTo>
                    <a:cubicBezTo>
                      <a:pt x="32" y="542"/>
                      <a:pt x="160" y="670"/>
                      <a:pt x="319" y="670"/>
                    </a:cubicBezTo>
                    <a:lnTo>
                      <a:pt x="351" y="670"/>
                    </a:lnTo>
                    <a:cubicBezTo>
                      <a:pt x="542" y="638"/>
                      <a:pt x="669" y="510"/>
                      <a:pt x="637" y="319"/>
                    </a:cubicBezTo>
                    <a:cubicBezTo>
                      <a:pt x="637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3339780" y="1697636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9"/>
                    </a:cubicBezTo>
                    <a:cubicBezTo>
                      <a:pt x="1" y="510"/>
                      <a:pt x="160" y="637"/>
                      <a:pt x="319" y="637"/>
                    </a:cubicBezTo>
                    <a:cubicBezTo>
                      <a:pt x="510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3378014" y="1447675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75" y="0"/>
                    </a:moveTo>
                    <a:cubicBezTo>
                      <a:pt x="244" y="0"/>
                      <a:pt x="114" y="92"/>
                      <a:pt x="64" y="243"/>
                    </a:cubicBezTo>
                    <a:cubicBezTo>
                      <a:pt x="0" y="402"/>
                      <a:pt x="96" y="593"/>
                      <a:pt x="287" y="657"/>
                    </a:cubicBezTo>
                    <a:lnTo>
                      <a:pt x="382" y="657"/>
                    </a:lnTo>
                    <a:cubicBezTo>
                      <a:pt x="509" y="657"/>
                      <a:pt x="637" y="561"/>
                      <a:pt x="669" y="434"/>
                    </a:cubicBezTo>
                    <a:cubicBezTo>
                      <a:pt x="732" y="275"/>
                      <a:pt x="669" y="84"/>
                      <a:pt x="478" y="20"/>
                    </a:cubicBezTo>
                    <a:cubicBezTo>
                      <a:pt x="444" y="7"/>
                      <a:pt x="410" y="0"/>
                      <a:pt x="37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3378634" y="1915451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1"/>
                    </a:moveTo>
                    <a:cubicBezTo>
                      <a:pt x="336" y="1"/>
                      <a:pt x="296" y="7"/>
                      <a:pt x="256" y="21"/>
                    </a:cubicBezTo>
                    <a:cubicBezTo>
                      <a:pt x="96" y="84"/>
                      <a:pt x="1" y="275"/>
                      <a:pt x="65" y="435"/>
                    </a:cubicBezTo>
                    <a:cubicBezTo>
                      <a:pt x="96" y="562"/>
                      <a:pt x="224" y="657"/>
                      <a:pt x="383" y="657"/>
                    </a:cubicBezTo>
                    <a:cubicBezTo>
                      <a:pt x="415" y="657"/>
                      <a:pt x="447" y="626"/>
                      <a:pt x="478" y="626"/>
                    </a:cubicBezTo>
                    <a:cubicBezTo>
                      <a:pt x="638" y="562"/>
                      <a:pt x="733" y="371"/>
                      <a:pt x="669" y="212"/>
                    </a:cubicBezTo>
                    <a:cubicBezTo>
                      <a:pt x="619" y="87"/>
                      <a:pt x="510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3369091" y="1884999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7" y="1"/>
                    </a:moveTo>
                    <a:cubicBezTo>
                      <a:pt x="304" y="1"/>
                      <a:pt x="280" y="3"/>
                      <a:pt x="255" y="7"/>
                    </a:cubicBezTo>
                    <a:cubicBezTo>
                      <a:pt x="96" y="71"/>
                      <a:pt x="0" y="262"/>
                      <a:pt x="32" y="421"/>
                    </a:cubicBezTo>
                    <a:cubicBezTo>
                      <a:pt x="96" y="548"/>
                      <a:pt x="223" y="644"/>
                      <a:pt x="351" y="644"/>
                    </a:cubicBezTo>
                    <a:lnTo>
                      <a:pt x="446" y="644"/>
                    </a:lnTo>
                    <a:cubicBezTo>
                      <a:pt x="605" y="580"/>
                      <a:pt x="701" y="421"/>
                      <a:pt x="669" y="230"/>
                    </a:cubicBezTo>
                    <a:cubicBezTo>
                      <a:pt x="613" y="91"/>
                      <a:pt x="486" y="1"/>
                      <a:pt x="3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3353165" y="1823582"/>
                <a:ext cx="1466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2" extrusionOk="0">
                    <a:moveTo>
                      <a:pt x="369" y="0"/>
                    </a:moveTo>
                    <a:cubicBezTo>
                      <a:pt x="352" y="0"/>
                      <a:pt x="335" y="2"/>
                      <a:pt x="319" y="5"/>
                    </a:cubicBezTo>
                    <a:cubicBezTo>
                      <a:pt x="128" y="37"/>
                      <a:pt x="1" y="228"/>
                      <a:pt x="64" y="387"/>
                    </a:cubicBezTo>
                    <a:cubicBezTo>
                      <a:pt x="96" y="546"/>
                      <a:pt x="223" y="642"/>
                      <a:pt x="383" y="642"/>
                    </a:cubicBezTo>
                    <a:lnTo>
                      <a:pt x="446" y="642"/>
                    </a:lnTo>
                    <a:cubicBezTo>
                      <a:pt x="605" y="610"/>
                      <a:pt x="733" y="451"/>
                      <a:pt x="669" y="260"/>
                    </a:cubicBezTo>
                    <a:cubicBezTo>
                      <a:pt x="641" y="117"/>
                      <a:pt x="510" y="0"/>
                      <a:pt x="36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3361448" y="1854921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6" y="1"/>
                    </a:moveTo>
                    <a:cubicBezTo>
                      <a:pt x="326" y="1"/>
                      <a:pt x="307" y="2"/>
                      <a:pt x="287" y="6"/>
                    </a:cubicBezTo>
                    <a:cubicBezTo>
                      <a:pt x="96" y="38"/>
                      <a:pt x="0" y="229"/>
                      <a:pt x="32" y="388"/>
                    </a:cubicBezTo>
                    <a:cubicBezTo>
                      <a:pt x="64" y="547"/>
                      <a:pt x="191" y="642"/>
                      <a:pt x="351" y="642"/>
                    </a:cubicBezTo>
                    <a:lnTo>
                      <a:pt x="414" y="642"/>
                    </a:lnTo>
                    <a:cubicBezTo>
                      <a:pt x="605" y="611"/>
                      <a:pt x="701" y="451"/>
                      <a:pt x="669" y="260"/>
                    </a:cubicBezTo>
                    <a:cubicBezTo>
                      <a:pt x="640" y="118"/>
                      <a:pt x="510" y="1"/>
                      <a:pt x="34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3360167" y="1508757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75" y="1"/>
                    </a:moveTo>
                    <a:cubicBezTo>
                      <a:pt x="216" y="1"/>
                      <a:pt x="88" y="95"/>
                      <a:pt x="33" y="262"/>
                    </a:cubicBezTo>
                    <a:cubicBezTo>
                      <a:pt x="1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389"/>
                    </a:cubicBezTo>
                    <a:cubicBezTo>
                      <a:pt x="701" y="230"/>
                      <a:pt x="606" y="39"/>
                      <a:pt x="446" y="7"/>
                    </a:cubicBezTo>
                    <a:cubicBezTo>
                      <a:pt x="422" y="3"/>
                      <a:pt x="398" y="1"/>
                      <a:pt x="37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3353165" y="1539505"/>
                <a:ext cx="14025" cy="132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5" extrusionOk="0">
                    <a:moveTo>
                      <a:pt x="364" y="1"/>
                    </a:moveTo>
                    <a:cubicBezTo>
                      <a:pt x="217" y="1"/>
                      <a:pt x="61" y="118"/>
                      <a:pt x="32" y="261"/>
                    </a:cubicBezTo>
                    <a:cubicBezTo>
                      <a:pt x="1" y="452"/>
                      <a:pt x="128" y="611"/>
                      <a:pt x="287" y="643"/>
                    </a:cubicBezTo>
                    <a:cubicBezTo>
                      <a:pt x="319" y="643"/>
                      <a:pt x="319" y="674"/>
                      <a:pt x="351" y="674"/>
                    </a:cubicBezTo>
                    <a:cubicBezTo>
                      <a:pt x="510" y="674"/>
                      <a:pt x="637" y="547"/>
                      <a:pt x="669" y="388"/>
                    </a:cubicBezTo>
                    <a:cubicBezTo>
                      <a:pt x="701" y="229"/>
                      <a:pt x="605" y="70"/>
                      <a:pt x="414" y="6"/>
                    </a:cubicBezTo>
                    <a:cubicBezTo>
                      <a:pt x="398" y="3"/>
                      <a:pt x="381" y="1"/>
                      <a:pt x="36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3339780" y="1665647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1" y="510"/>
                      <a:pt x="128" y="637"/>
                      <a:pt x="319" y="669"/>
                    </a:cubicBezTo>
                    <a:cubicBezTo>
                      <a:pt x="510" y="669"/>
                      <a:pt x="638" y="510"/>
                      <a:pt x="638" y="351"/>
                    </a:cubicBezTo>
                    <a:cubicBezTo>
                      <a:pt x="638" y="160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3368451" y="1478029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3" y="1"/>
                    </a:moveTo>
                    <a:cubicBezTo>
                      <a:pt x="240" y="1"/>
                      <a:pt x="92" y="91"/>
                      <a:pt x="64" y="230"/>
                    </a:cubicBezTo>
                    <a:cubicBezTo>
                      <a:pt x="1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421"/>
                    </a:cubicBezTo>
                    <a:cubicBezTo>
                      <a:pt x="733" y="262"/>
                      <a:pt x="637" y="71"/>
                      <a:pt x="446" y="7"/>
                    </a:cubicBezTo>
                    <a:cubicBezTo>
                      <a:pt x="426" y="3"/>
                      <a:pt x="405" y="1"/>
                      <a:pt x="38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3341060" y="1634210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291"/>
                    </a:cubicBezTo>
                    <a:cubicBezTo>
                      <a:pt x="1" y="482"/>
                      <a:pt x="128" y="642"/>
                      <a:pt x="287" y="642"/>
                    </a:cubicBezTo>
                    <a:lnTo>
                      <a:pt x="319" y="642"/>
                    </a:lnTo>
                    <a:cubicBezTo>
                      <a:pt x="478" y="642"/>
                      <a:pt x="637" y="514"/>
                      <a:pt x="637" y="355"/>
                    </a:cubicBezTo>
                    <a:cubicBezTo>
                      <a:pt x="669" y="164"/>
                      <a:pt x="510" y="5"/>
                      <a:pt x="351" y="5"/>
                    </a:cubicBezTo>
                    <a:cubicBezTo>
                      <a:pt x="334" y="2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3343601" y="1602320"/>
                <a:ext cx="1340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69" extrusionOk="0">
                    <a:moveTo>
                      <a:pt x="383" y="0"/>
                    </a:moveTo>
                    <a:cubicBezTo>
                      <a:pt x="192" y="0"/>
                      <a:pt x="33" y="128"/>
                      <a:pt x="1" y="287"/>
                    </a:cubicBezTo>
                    <a:cubicBezTo>
                      <a:pt x="1" y="478"/>
                      <a:pt x="128" y="637"/>
                      <a:pt x="287" y="669"/>
                    </a:cubicBezTo>
                    <a:lnTo>
                      <a:pt x="351" y="669"/>
                    </a:lnTo>
                    <a:cubicBezTo>
                      <a:pt x="510" y="669"/>
                      <a:pt x="638" y="542"/>
                      <a:pt x="670" y="382"/>
                    </a:cubicBezTo>
                    <a:cubicBezTo>
                      <a:pt x="670" y="191"/>
                      <a:pt x="542" y="32"/>
                      <a:pt x="38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7"/>
              <p:cNvSpPr/>
              <p:nvPr/>
            </p:nvSpPr>
            <p:spPr>
              <a:xfrm>
                <a:off x="3816859" y="1010607"/>
                <a:ext cx="1402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7" extrusionOk="0">
                    <a:moveTo>
                      <a:pt x="344" y="0"/>
                    </a:moveTo>
                    <a:cubicBezTo>
                      <a:pt x="305" y="0"/>
                      <a:pt x="264" y="7"/>
                      <a:pt x="223" y="20"/>
                    </a:cubicBezTo>
                    <a:cubicBezTo>
                      <a:pt x="64" y="84"/>
                      <a:pt x="0" y="275"/>
                      <a:pt x="32" y="434"/>
                    </a:cubicBezTo>
                    <a:cubicBezTo>
                      <a:pt x="96" y="561"/>
                      <a:pt x="223" y="657"/>
                      <a:pt x="350" y="657"/>
                    </a:cubicBezTo>
                    <a:cubicBezTo>
                      <a:pt x="382" y="657"/>
                      <a:pt x="414" y="625"/>
                      <a:pt x="446" y="625"/>
                    </a:cubicBezTo>
                    <a:cubicBezTo>
                      <a:pt x="637" y="561"/>
                      <a:pt x="701" y="370"/>
                      <a:pt x="669" y="211"/>
                    </a:cubicBezTo>
                    <a:cubicBezTo>
                      <a:pt x="619" y="86"/>
                      <a:pt x="490" y="0"/>
                      <a:pt x="34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/>
              <p:cNvSpPr/>
              <p:nvPr/>
            </p:nvSpPr>
            <p:spPr>
              <a:xfrm>
                <a:off x="4465262" y="2273158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0" y="1"/>
                    </a:moveTo>
                    <a:cubicBezTo>
                      <a:pt x="317" y="1"/>
                      <a:pt x="252" y="22"/>
                      <a:pt x="191" y="70"/>
                    </a:cubicBezTo>
                    <a:cubicBezTo>
                      <a:pt x="64" y="166"/>
                      <a:pt x="0" y="357"/>
                      <a:pt x="96" y="516"/>
                    </a:cubicBezTo>
                    <a:cubicBezTo>
                      <a:pt x="159" y="611"/>
                      <a:pt x="287" y="643"/>
                      <a:pt x="382" y="643"/>
                    </a:cubicBezTo>
                    <a:cubicBezTo>
                      <a:pt x="446" y="643"/>
                      <a:pt x="510" y="643"/>
                      <a:pt x="573" y="580"/>
                    </a:cubicBezTo>
                    <a:cubicBezTo>
                      <a:pt x="701" y="484"/>
                      <a:pt x="732" y="293"/>
                      <a:pt x="637" y="134"/>
                    </a:cubicBezTo>
                    <a:cubicBezTo>
                      <a:pt x="578" y="55"/>
                      <a:pt x="482" y="1"/>
                      <a:pt x="38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>
                <a:off x="4491372" y="1106632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48" y="1"/>
                    </a:moveTo>
                    <a:cubicBezTo>
                      <a:pt x="250" y="1"/>
                      <a:pt x="152" y="50"/>
                      <a:pt x="96" y="143"/>
                    </a:cubicBezTo>
                    <a:cubicBezTo>
                      <a:pt x="0" y="271"/>
                      <a:pt x="32" y="493"/>
                      <a:pt x="160" y="589"/>
                    </a:cubicBezTo>
                    <a:cubicBezTo>
                      <a:pt x="223" y="621"/>
                      <a:pt x="287" y="653"/>
                      <a:pt x="351" y="653"/>
                    </a:cubicBezTo>
                    <a:cubicBezTo>
                      <a:pt x="446" y="653"/>
                      <a:pt x="542" y="621"/>
                      <a:pt x="605" y="525"/>
                    </a:cubicBezTo>
                    <a:cubicBezTo>
                      <a:pt x="733" y="366"/>
                      <a:pt x="701" y="175"/>
                      <a:pt x="542" y="80"/>
                    </a:cubicBezTo>
                    <a:cubicBezTo>
                      <a:pt x="488" y="26"/>
                      <a:pt x="419" y="1"/>
                      <a:pt x="34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/>
              <p:cNvSpPr/>
              <p:nvPr/>
            </p:nvSpPr>
            <p:spPr>
              <a:xfrm>
                <a:off x="4492012" y="2254800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66" y="0"/>
                    </a:moveTo>
                    <a:cubicBezTo>
                      <a:pt x="298" y="0"/>
                      <a:pt x="226" y="26"/>
                      <a:pt x="159" y="79"/>
                    </a:cubicBezTo>
                    <a:cubicBezTo>
                      <a:pt x="32" y="175"/>
                      <a:pt x="0" y="366"/>
                      <a:pt x="96" y="525"/>
                    </a:cubicBezTo>
                    <a:cubicBezTo>
                      <a:pt x="159" y="588"/>
                      <a:pt x="255" y="652"/>
                      <a:pt x="350" y="652"/>
                    </a:cubicBezTo>
                    <a:cubicBezTo>
                      <a:pt x="414" y="652"/>
                      <a:pt x="478" y="620"/>
                      <a:pt x="541" y="588"/>
                    </a:cubicBezTo>
                    <a:cubicBezTo>
                      <a:pt x="701" y="493"/>
                      <a:pt x="732" y="270"/>
                      <a:pt x="605" y="143"/>
                    </a:cubicBezTo>
                    <a:cubicBezTo>
                      <a:pt x="550" y="50"/>
                      <a:pt x="461" y="0"/>
                      <a:pt x="36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7"/>
              <p:cNvSpPr/>
              <p:nvPr/>
            </p:nvSpPr>
            <p:spPr>
              <a:xfrm>
                <a:off x="4667798" y="1290233"/>
                <a:ext cx="14665" cy="1237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8" extrusionOk="0">
                    <a:moveTo>
                      <a:pt x="378" y="1"/>
                    </a:moveTo>
                    <a:cubicBezTo>
                      <a:pt x="316" y="1"/>
                      <a:pt x="251" y="18"/>
                      <a:pt x="192" y="54"/>
                    </a:cubicBezTo>
                    <a:cubicBezTo>
                      <a:pt x="33" y="150"/>
                      <a:pt x="1" y="341"/>
                      <a:pt x="96" y="500"/>
                    </a:cubicBezTo>
                    <a:cubicBezTo>
                      <a:pt x="160" y="595"/>
                      <a:pt x="255" y="627"/>
                      <a:pt x="383" y="627"/>
                    </a:cubicBezTo>
                    <a:cubicBezTo>
                      <a:pt x="415" y="627"/>
                      <a:pt x="478" y="627"/>
                      <a:pt x="542" y="595"/>
                    </a:cubicBezTo>
                    <a:cubicBezTo>
                      <a:pt x="701" y="468"/>
                      <a:pt x="733" y="277"/>
                      <a:pt x="637" y="150"/>
                    </a:cubicBezTo>
                    <a:cubicBezTo>
                      <a:pt x="578" y="50"/>
                      <a:pt x="481" y="1"/>
                      <a:pt x="37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7"/>
              <p:cNvSpPr/>
              <p:nvPr/>
            </p:nvSpPr>
            <p:spPr>
              <a:xfrm>
                <a:off x="4649331" y="1263897"/>
                <a:ext cx="1466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0" extrusionOk="0">
                    <a:moveTo>
                      <a:pt x="363" y="0"/>
                    </a:moveTo>
                    <a:cubicBezTo>
                      <a:pt x="300" y="0"/>
                      <a:pt x="239" y="18"/>
                      <a:pt x="192" y="54"/>
                    </a:cubicBezTo>
                    <a:cubicBezTo>
                      <a:pt x="32" y="182"/>
                      <a:pt x="1" y="373"/>
                      <a:pt x="128" y="500"/>
                    </a:cubicBezTo>
                    <a:cubicBezTo>
                      <a:pt x="192" y="595"/>
                      <a:pt x="287" y="659"/>
                      <a:pt x="383" y="659"/>
                    </a:cubicBezTo>
                    <a:cubicBezTo>
                      <a:pt x="446" y="659"/>
                      <a:pt x="510" y="627"/>
                      <a:pt x="574" y="595"/>
                    </a:cubicBezTo>
                    <a:cubicBezTo>
                      <a:pt x="701" y="468"/>
                      <a:pt x="733" y="277"/>
                      <a:pt x="637" y="150"/>
                    </a:cubicBezTo>
                    <a:cubicBezTo>
                      <a:pt x="578" y="50"/>
                      <a:pt x="468" y="0"/>
                      <a:pt x="36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7"/>
              <p:cNvSpPr/>
              <p:nvPr/>
            </p:nvSpPr>
            <p:spPr>
              <a:xfrm>
                <a:off x="4409841" y="1055261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3"/>
                    </a:cubicBezTo>
                    <a:cubicBezTo>
                      <a:pt x="1" y="332"/>
                      <a:pt x="32" y="523"/>
                      <a:pt x="192" y="618"/>
                    </a:cubicBezTo>
                    <a:cubicBezTo>
                      <a:pt x="255" y="650"/>
                      <a:pt x="319" y="650"/>
                      <a:pt x="351" y="650"/>
                    </a:cubicBezTo>
                    <a:cubicBezTo>
                      <a:pt x="478" y="650"/>
                      <a:pt x="574" y="586"/>
                      <a:pt x="637" y="491"/>
                    </a:cubicBezTo>
                    <a:cubicBezTo>
                      <a:pt x="733" y="332"/>
                      <a:pt x="669" y="141"/>
                      <a:pt x="510" y="45"/>
                    </a:cubicBezTo>
                    <a:cubicBezTo>
                      <a:pt x="459" y="15"/>
                      <a:pt x="405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7"/>
              <p:cNvSpPr/>
              <p:nvPr/>
            </p:nvSpPr>
            <p:spPr>
              <a:xfrm>
                <a:off x="4381190" y="1040843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2"/>
                    </a:cubicBezTo>
                    <a:cubicBezTo>
                      <a:pt x="0" y="332"/>
                      <a:pt x="64" y="523"/>
                      <a:pt x="223" y="618"/>
                    </a:cubicBezTo>
                    <a:cubicBezTo>
                      <a:pt x="255" y="650"/>
                      <a:pt x="318" y="650"/>
                      <a:pt x="350" y="650"/>
                    </a:cubicBezTo>
                    <a:cubicBezTo>
                      <a:pt x="478" y="650"/>
                      <a:pt x="605" y="586"/>
                      <a:pt x="637" y="459"/>
                    </a:cubicBezTo>
                    <a:cubicBezTo>
                      <a:pt x="732" y="300"/>
                      <a:pt x="669" y="109"/>
                      <a:pt x="509" y="45"/>
                    </a:cubicBezTo>
                    <a:cubicBezTo>
                      <a:pt x="458" y="14"/>
                      <a:pt x="40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/>
              <p:cNvSpPr/>
              <p:nvPr/>
            </p:nvSpPr>
            <p:spPr>
              <a:xfrm>
                <a:off x="4381810" y="2320668"/>
                <a:ext cx="1468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1" extrusionOk="0">
                    <a:moveTo>
                      <a:pt x="382" y="1"/>
                    </a:moveTo>
                    <a:cubicBezTo>
                      <a:pt x="329" y="1"/>
                      <a:pt x="275" y="15"/>
                      <a:pt x="224" y="46"/>
                    </a:cubicBezTo>
                    <a:cubicBezTo>
                      <a:pt x="65" y="110"/>
                      <a:pt x="1" y="301"/>
                      <a:pt x="96" y="460"/>
                    </a:cubicBezTo>
                    <a:cubicBezTo>
                      <a:pt x="128" y="587"/>
                      <a:pt x="256" y="651"/>
                      <a:pt x="383" y="651"/>
                    </a:cubicBezTo>
                    <a:cubicBezTo>
                      <a:pt x="415" y="651"/>
                      <a:pt x="478" y="651"/>
                      <a:pt x="510" y="619"/>
                    </a:cubicBezTo>
                    <a:cubicBezTo>
                      <a:pt x="669" y="523"/>
                      <a:pt x="733" y="332"/>
                      <a:pt x="669" y="173"/>
                    </a:cubicBezTo>
                    <a:cubicBezTo>
                      <a:pt x="604" y="65"/>
                      <a:pt x="496" y="1"/>
                      <a:pt x="38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/>
              <p:cNvSpPr/>
              <p:nvPr/>
            </p:nvSpPr>
            <p:spPr>
              <a:xfrm>
                <a:off x="4352519" y="2334259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82" y="0"/>
                    </a:moveTo>
                    <a:cubicBezTo>
                      <a:pt x="339" y="0"/>
                      <a:pt x="296" y="8"/>
                      <a:pt x="255" y="24"/>
                    </a:cubicBezTo>
                    <a:cubicBezTo>
                      <a:pt x="96" y="88"/>
                      <a:pt x="0" y="279"/>
                      <a:pt x="96" y="438"/>
                    </a:cubicBezTo>
                    <a:cubicBezTo>
                      <a:pt x="128" y="566"/>
                      <a:pt x="255" y="629"/>
                      <a:pt x="382" y="629"/>
                    </a:cubicBezTo>
                    <a:cubicBezTo>
                      <a:pt x="414" y="629"/>
                      <a:pt x="478" y="629"/>
                      <a:pt x="510" y="597"/>
                    </a:cubicBezTo>
                    <a:cubicBezTo>
                      <a:pt x="669" y="534"/>
                      <a:pt x="733" y="343"/>
                      <a:pt x="669" y="184"/>
                    </a:cubicBezTo>
                    <a:cubicBezTo>
                      <a:pt x="622" y="66"/>
                      <a:pt x="504" y="0"/>
                      <a:pt x="38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4438512" y="2290413"/>
                <a:ext cx="1466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7" extrusionOk="0">
                    <a:moveTo>
                      <a:pt x="377" y="0"/>
                    </a:moveTo>
                    <a:cubicBezTo>
                      <a:pt x="315" y="0"/>
                      <a:pt x="251" y="18"/>
                      <a:pt x="191" y="54"/>
                    </a:cubicBezTo>
                    <a:cubicBezTo>
                      <a:pt x="32" y="117"/>
                      <a:pt x="0" y="340"/>
                      <a:pt x="96" y="468"/>
                    </a:cubicBezTo>
                    <a:cubicBezTo>
                      <a:pt x="127" y="595"/>
                      <a:pt x="255" y="627"/>
                      <a:pt x="350" y="627"/>
                    </a:cubicBezTo>
                    <a:cubicBezTo>
                      <a:pt x="414" y="627"/>
                      <a:pt x="478" y="627"/>
                      <a:pt x="541" y="595"/>
                    </a:cubicBezTo>
                    <a:cubicBezTo>
                      <a:pt x="669" y="499"/>
                      <a:pt x="732" y="308"/>
                      <a:pt x="637" y="149"/>
                    </a:cubicBezTo>
                    <a:cubicBezTo>
                      <a:pt x="577" y="50"/>
                      <a:pt x="480" y="0"/>
                      <a:pt x="37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4464622" y="1088314"/>
                <a:ext cx="1466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0" extrusionOk="0">
                    <a:moveTo>
                      <a:pt x="370" y="1"/>
                    </a:moveTo>
                    <a:cubicBezTo>
                      <a:pt x="265" y="1"/>
                      <a:pt x="156" y="50"/>
                      <a:pt x="96" y="150"/>
                    </a:cubicBezTo>
                    <a:cubicBezTo>
                      <a:pt x="0" y="309"/>
                      <a:pt x="64" y="500"/>
                      <a:pt x="191" y="596"/>
                    </a:cubicBezTo>
                    <a:cubicBezTo>
                      <a:pt x="255" y="627"/>
                      <a:pt x="319" y="659"/>
                      <a:pt x="382" y="659"/>
                    </a:cubicBezTo>
                    <a:cubicBezTo>
                      <a:pt x="478" y="659"/>
                      <a:pt x="573" y="596"/>
                      <a:pt x="637" y="500"/>
                    </a:cubicBezTo>
                    <a:cubicBezTo>
                      <a:pt x="733" y="373"/>
                      <a:pt x="701" y="150"/>
                      <a:pt x="542" y="54"/>
                    </a:cubicBezTo>
                    <a:cubicBezTo>
                      <a:pt x="494" y="19"/>
                      <a:pt x="433" y="1"/>
                      <a:pt x="37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4410481" y="2306250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81" y="1"/>
                    </a:moveTo>
                    <a:cubicBezTo>
                      <a:pt x="329" y="1"/>
                      <a:pt x="274" y="15"/>
                      <a:pt x="223" y="46"/>
                    </a:cubicBezTo>
                    <a:cubicBezTo>
                      <a:pt x="64" y="109"/>
                      <a:pt x="0" y="300"/>
                      <a:pt x="96" y="460"/>
                    </a:cubicBezTo>
                    <a:cubicBezTo>
                      <a:pt x="128" y="587"/>
                      <a:pt x="255" y="651"/>
                      <a:pt x="351" y="651"/>
                    </a:cubicBezTo>
                    <a:cubicBezTo>
                      <a:pt x="414" y="651"/>
                      <a:pt x="478" y="619"/>
                      <a:pt x="510" y="587"/>
                    </a:cubicBezTo>
                    <a:cubicBezTo>
                      <a:pt x="669" y="523"/>
                      <a:pt x="733" y="300"/>
                      <a:pt x="637" y="173"/>
                    </a:cubicBezTo>
                    <a:cubicBezTo>
                      <a:pt x="594" y="65"/>
                      <a:pt x="492" y="1"/>
                      <a:pt x="38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4437871" y="1071394"/>
                <a:ext cx="14665" cy="1298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9" extrusionOk="0">
                    <a:moveTo>
                      <a:pt x="338" y="0"/>
                    </a:moveTo>
                    <a:cubicBezTo>
                      <a:pt x="233" y="0"/>
                      <a:pt x="124" y="50"/>
                      <a:pt x="64" y="149"/>
                    </a:cubicBezTo>
                    <a:cubicBezTo>
                      <a:pt x="0" y="309"/>
                      <a:pt x="32" y="500"/>
                      <a:pt x="191" y="595"/>
                    </a:cubicBezTo>
                    <a:cubicBezTo>
                      <a:pt x="255" y="627"/>
                      <a:pt x="287" y="659"/>
                      <a:pt x="351" y="659"/>
                    </a:cubicBezTo>
                    <a:cubicBezTo>
                      <a:pt x="478" y="659"/>
                      <a:pt x="573" y="595"/>
                      <a:pt x="637" y="500"/>
                    </a:cubicBezTo>
                    <a:cubicBezTo>
                      <a:pt x="733" y="340"/>
                      <a:pt x="669" y="149"/>
                      <a:pt x="510" y="54"/>
                    </a:cubicBezTo>
                    <a:cubicBezTo>
                      <a:pt x="462" y="18"/>
                      <a:pt x="401" y="0"/>
                      <a:pt x="33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4784361" y="1744556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02" y="1"/>
                    </a:moveTo>
                    <a:cubicBezTo>
                      <a:pt x="160" y="1"/>
                      <a:pt x="29" y="121"/>
                      <a:pt x="1" y="292"/>
                    </a:cubicBezTo>
                    <a:cubicBezTo>
                      <a:pt x="1" y="452"/>
                      <a:pt x="128" y="611"/>
                      <a:pt x="287" y="643"/>
                    </a:cubicBezTo>
                    <a:lnTo>
                      <a:pt x="319" y="643"/>
                    </a:lnTo>
                    <a:cubicBezTo>
                      <a:pt x="510" y="643"/>
                      <a:pt x="637" y="515"/>
                      <a:pt x="637" y="356"/>
                    </a:cubicBezTo>
                    <a:cubicBezTo>
                      <a:pt x="669" y="165"/>
                      <a:pt x="542" y="6"/>
                      <a:pt x="351" y="6"/>
                    </a:cubicBezTo>
                    <a:cubicBezTo>
                      <a:pt x="334" y="3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4769076" y="1838592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1" y="1"/>
                    </a:moveTo>
                    <a:cubicBezTo>
                      <a:pt x="208" y="1"/>
                      <a:pt x="60" y="91"/>
                      <a:pt x="32" y="230"/>
                    </a:cubicBezTo>
                    <a:cubicBezTo>
                      <a:pt x="0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389"/>
                    </a:cubicBezTo>
                    <a:cubicBezTo>
                      <a:pt x="701" y="198"/>
                      <a:pt x="605" y="39"/>
                      <a:pt x="414" y="7"/>
                    </a:cubicBezTo>
                    <a:cubicBezTo>
                      <a:pt x="394" y="3"/>
                      <a:pt x="373" y="1"/>
                      <a:pt x="35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4775438" y="1807273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56" y="0"/>
                    </a:moveTo>
                    <a:cubicBezTo>
                      <a:pt x="192" y="0"/>
                      <a:pt x="61" y="117"/>
                      <a:pt x="33" y="260"/>
                    </a:cubicBezTo>
                    <a:cubicBezTo>
                      <a:pt x="1" y="451"/>
                      <a:pt x="128" y="610"/>
                      <a:pt x="287" y="642"/>
                    </a:cubicBezTo>
                    <a:lnTo>
                      <a:pt x="351" y="642"/>
                    </a:lnTo>
                    <a:cubicBezTo>
                      <a:pt x="510" y="642"/>
                      <a:pt x="638" y="547"/>
                      <a:pt x="669" y="387"/>
                    </a:cubicBezTo>
                    <a:cubicBezTo>
                      <a:pt x="701" y="196"/>
                      <a:pt x="574" y="37"/>
                      <a:pt x="415" y="5"/>
                    </a:cubicBezTo>
                    <a:cubicBezTo>
                      <a:pt x="395" y="2"/>
                      <a:pt x="375" y="0"/>
                      <a:pt x="35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4780540" y="177591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32" y="1"/>
                    </a:moveTo>
                    <a:cubicBezTo>
                      <a:pt x="186" y="1"/>
                      <a:pt x="32" y="121"/>
                      <a:pt x="32" y="292"/>
                    </a:cubicBezTo>
                    <a:cubicBezTo>
                      <a:pt x="0" y="451"/>
                      <a:pt x="128" y="610"/>
                      <a:pt x="287" y="642"/>
                    </a:cubicBezTo>
                    <a:lnTo>
                      <a:pt x="351" y="642"/>
                    </a:lnTo>
                    <a:cubicBezTo>
                      <a:pt x="510" y="642"/>
                      <a:pt x="637" y="547"/>
                      <a:pt x="669" y="356"/>
                    </a:cubicBezTo>
                    <a:cubicBezTo>
                      <a:pt x="701" y="197"/>
                      <a:pt x="574" y="37"/>
                      <a:pt x="383" y="6"/>
                    </a:cubicBezTo>
                    <a:cubicBezTo>
                      <a:pt x="366" y="2"/>
                      <a:pt x="349" y="1"/>
                      <a:pt x="3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4760793" y="1869320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3" y="1"/>
                    </a:moveTo>
                    <a:cubicBezTo>
                      <a:pt x="240" y="1"/>
                      <a:pt x="92" y="91"/>
                      <a:pt x="64" y="230"/>
                    </a:cubicBezTo>
                    <a:cubicBezTo>
                      <a:pt x="1" y="421"/>
                      <a:pt x="128" y="580"/>
                      <a:pt x="287" y="644"/>
                    </a:cubicBezTo>
                    <a:lnTo>
                      <a:pt x="383" y="644"/>
                    </a:lnTo>
                    <a:cubicBezTo>
                      <a:pt x="510" y="644"/>
                      <a:pt x="637" y="548"/>
                      <a:pt x="669" y="421"/>
                    </a:cubicBezTo>
                    <a:cubicBezTo>
                      <a:pt x="733" y="230"/>
                      <a:pt x="637" y="39"/>
                      <a:pt x="446" y="7"/>
                    </a:cubicBezTo>
                    <a:cubicBezTo>
                      <a:pt x="426" y="3"/>
                      <a:pt x="405" y="1"/>
                      <a:pt x="38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4787543" y="1679455"/>
                <a:ext cx="12765" cy="1443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733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8"/>
                    </a:cubicBezTo>
                    <a:cubicBezTo>
                      <a:pt x="1" y="350"/>
                      <a:pt x="1" y="350"/>
                      <a:pt x="1" y="350"/>
                    </a:cubicBezTo>
                    <a:cubicBezTo>
                      <a:pt x="1" y="382"/>
                      <a:pt x="1" y="382"/>
                      <a:pt x="1" y="414"/>
                    </a:cubicBezTo>
                    <a:cubicBezTo>
                      <a:pt x="1" y="573"/>
                      <a:pt x="128" y="732"/>
                      <a:pt x="319" y="732"/>
                    </a:cubicBezTo>
                    <a:cubicBezTo>
                      <a:pt x="478" y="732"/>
                      <a:pt x="637" y="573"/>
                      <a:pt x="637" y="414"/>
                    </a:cubicBezTo>
                    <a:cubicBezTo>
                      <a:pt x="637" y="382"/>
                      <a:pt x="637" y="382"/>
                      <a:pt x="637" y="350"/>
                    </a:cubicBezTo>
                    <a:cubicBezTo>
                      <a:pt x="637" y="350"/>
                      <a:pt x="637" y="350"/>
                      <a:pt x="637" y="318"/>
                    </a:cubicBezTo>
                    <a:cubicBezTo>
                      <a:pt x="637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4351879" y="1027449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51" y="0"/>
                    </a:moveTo>
                    <a:cubicBezTo>
                      <a:pt x="229" y="0"/>
                      <a:pt x="112" y="66"/>
                      <a:pt x="64" y="184"/>
                    </a:cubicBezTo>
                    <a:cubicBezTo>
                      <a:pt x="1" y="343"/>
                      <a:pt x="64" y="534"/>
                      <a:pt x="223" y="630"/>
                    </a:cubicBezTo>
                    <a:cubicBezTo>
                      <a:pt x="255" y="630"/>
                      <a:pt x="319" y="661"/>
                      <a:pt x="351" y="661"/>
                    </a:cubicBezTo>
                    <a:cubicBezTo>
                      <a:pt x="478" y="661"/>
                      <a:pt x="605" y="566"/>
                      <a:pt x="637" y="439"/>
                    </a:cubicBezTo>
                    <a:cubicBezTo>
                      <a:pt x="733" y="279"/>
                      <a:pt x="637" y="88"/>
                      <a:pt x="478" y="25"/>
                    </a:cubicBezTo>
                    <a:cubicBezTo>
                      <a:pt x="437" y="8"/>
                      <a:pt x="39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4786282" y="1712685"/>
                <a:ext cx="1338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7" extrusionOk="0">
                    <a:moveTo>
                      <a:pt x="350" y="0"/>
                    </a:moveTo>
                    <a:cubicBezTo>
                      <a:pt x="159" y="0"/>
                      <a:pt x="32" y="128"/>
                      <a:pt x="0" y="319"/>
                    </a:cubicBezTo>
                    <a:cubicBezTo>
                      <a:pt x="0" y="478"/>
                      <a:pt x="159" y="637"/>
                      <a:pt x="318" y="637"/>
                    </a:cubicBezTo>
                    <a:lnTo>
                      <a:pt x="350" y="637"/>
                    </a:lnTo>
                    <a:cubicBezTo>
                      <a:pt x="509" y="637"/>
                      <a:pt x="669" y="510"/>
                      <a:pt x="669" y="350"/>
                    </a:cubicBezTo>
                    <a:cubicBezTo>
                      <a:pt x="669" y="159"/>
                      <a:pt x="541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4685004" y="1316746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0" y="0"/>
                    </a:moveTo>
                    <a:cubicBezTo>
                      <a:pt x="297" y="0"/>
                      <a:pt x="242" y="15"/>
                      <a:pt x="191" y="45"/>
                    </a:cubicBezTo>
                    <a:cubicBezTo>
                      <a:pt x="32" y="141"/>
                      <a:pt x="0" y="332"/>
                      <a:pt x="96" y="491"/>
                    </a:cubicBezTo>
                    <a:cubicBezTo>
                      <a:pt x="159" y="587"/>
                      <a:pt x="255" y="650"/>
                      <a:pt x="350" y="650"/>
                    </a:cubicBezTo>
                    <a:cubicBezTo>
                      <a:pt x="414" y="650"/>
                      <a:pt x="478" y="650"/>
                      <a:pt x="541" y="618"/>
                    </a:cubicBezTo>
                    <a:cubicBezTo>
                      <a:pt x="669" y="523"/>
                      <a:pt x="732" y="332"/>
                      <a:pt x="637" y="173"/>
                    </a:cubicBezTo>
                    <a:cubicBezTo>
                      <a:pt x="572" y="65"/>
                      <a:pt x="463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/>
              <p:cNvSpPr/>
              <p:nvPr/>
            </p:nvSpPr>
            <p:spPr>
              <a:xfrm>
                <a:off x="4700930" y="1344342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7" y="0"/>
                    </a:moveTo>
                    <a:cubicBezTo>
                      <a:pt x="300" y="0"/>
                      <a:pt x="242" y="14"/>
                      <a:pt x="191" y="45"/>
                    </a:cubicBezTo>
                    <a:cubicBezTo>
                      <a:pt x="64" y="141"/>
                      <a:pt x="0" y="332"/>
                      <a:pt x="64" y="491"/>
                    </a:cubicBezTo>
                    <a:cubicBezTo>
                      <a:pt x="127" y="586"/>
                      <a:pt x="255" y="650"/>
                      <a:pt x="350" y="650"/>
                    </a:cubicBezTo>
                    <a:cubicBezTo>
                      <a:pt x="414" y="650"/>
                      <a:pt x="478" y="650"/>
                      <a:pt x="509" y="618"/>
                    </a:cubicBezTo>
                    <a:cubicBezTo>
                      <a:pt x="669" y="523"/>
                      <a:pt x="732" y="332"/>
                      <a:pt x="637" y="172"/>
                    </a:cubicBezTo>
                    <a:cubicBezTo>
                      <a:pt x="594" y="64"/>
                      <a:pt x="477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/>
              <p:cNvSpPr/>
              <p:nvPr/>
            </p:nvSpPr>
            <p:spPr>
              <a:xfrm>
                <a:off x="4715576" y="1372687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59" y="1"/>
                    </a:moveTo>
                    <a:cubicBezTo>
                      <a:pt x="313" y="1"/>
                      <a:pt x="267" y="12"/>
                      <a:pt x="223" y="39"/>
                    </a:cubicBezTo>
                    <a:cubicBezTo>
                      <a:pt x="64" y="102"/>
                      <a:pt x="0" y="293"/>
                      <a:pt x="64" y="452"/>
                    </a:cubicBezTo>
                    <a:cubicBezTo>
                      <a:pt x="128" y="580"/>
                      <a:pt x="223" y="644"/>
                      <a:pt x="351" y="644"/>
                    </a:cubicBezTo>
                    <a:cubicBezTo>
                      <a:pt x="414" y="644"/>
                      <a:pt x="446" y="644"/>
                      <a:pt x="510" y="612"/>
                    </a:cubicBezTo>
                    <a:cubicBezTo>
                      <a:pt x="669" y="548"/>
                      <a:pt x="733" y="357"/>
                      <a:pt x="637" y="198"/>
                    </a:cubicBezTo>
                    <a:cubicBezTo>
                      <a:pt x="591" y="82"/>
                      <a:pt x="478" y="1"/>
                      <a:pt x="35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/>
              <p:cNvSpPr/>
              <p:nvPr/>
            </p:nvSpPr>
            <p:spPr>
              <a:xfrm>
                <a:off x="4199662" y="2381021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8" y="0"/>
                    </a:moveTo>
                    <a:cubicBezTo>
                      <a:pt x="328" y="0"/>
                      <a:pt x="307" y="2"/>
                      <a:pt x="287" y="6"/>
                    </a:cubicBezTo>
                    <a:cubicBezTo>
                      <a:pt x="96" y="38"/>
                      <a:pt x="0" y="197"/>
                      <a:pt x="32" y="388"/>
                    </a:cubicBezTo>
                    <a:cubicBezTo>
                      <a:pt x="64" y="547"/>
                      <a:pt x="191" y="643"/>
                      <a:pt x="350" y="643"/>
                    </a:cubicBezTo>
                    <a:lnTo>
                      <a:pt x="414" y="643"/>
                    </a:lnTo>
                    <a:cubicBezTo>
                      <a:pt x="573" y="611"/>
                      <a:pt x="700" y="452"/>
                      <a:pt x="669" y="261"/>
                    </a:cubicBezTo>
                    <a:cubicBezTo>
                      <a:pt x="641" y="94"/>
                      <a:pt x="492" y="0"/>
                      <a:pt x="34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/>
              <p:cNvSpPr/>
              <p:nvPr/>
            </p:nvSpPr>
            <p:spPr>
              <a:xfrm>
                <a:off x="3973537" y="973891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46" y="1"/>
                    </a:moveTo>
                    <a:cubicBezTo>
                      <a:pt x="327" y="1"/>
                      <a:pt x="307" y="3"/>
                      <a:pt x="287" y="6"/>
                    </a:cubicBezTo>
                    <a:cubicBezTo>
                      <a:pt x="128" y="6"/>
                      <a:pt x="1" y="165"/>
                      <a:pt x="33" y="356"/>
                    </a:cubicBezTo>
                    <a:cubicBezTo>
                      <a:pt x="33" y="515"/>
                      <a:pt x="160" y="643"/>
                      <a:pt x="351" y="643"/>
                    </a:cubicBezTo>
                    <a:lnTo>
                      <a:pt x="383" y="643"/>
                    </a:lnTo>
                    <a:cubicBezTo>
                      <a:pt x="542" y="611"/>
                      <a:pt x="669" y="452"/>
                      <a:pt x="669" y="261"/>
                    </a:cubicBezTo>
                    <a:cubicBezTo>
                      <a:pt x="641" y="118"/>
                      <a:pt x="510" y="1"/>
                      <a:pt x="34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/>
              <p:cNvSpPr/>
              <p:nvPr/>
            </p:nvSpPr>
            <p:spPr>
              <a:xfrm>
                <a:off x="3941685" y="978284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38" y="1"/>
                    </a:moveTo>
                    <a:cubicBezTo>
                      <a:pt x="321" y="1"/>
                      <a:pt x="304" y="2"/>
                      <a:pt x="287" y="6"/>
                    </a:cubicBezTo>
                    <a:cubicBezTo>
                      <a:pt x="96" y="38"/>
                      <a:pt x="1" y="197"/>
                      <a:pt x="33" y="388"/>
                    </a:cubicBezTo>
                    <a:cubicBezTo>
                      <a:pt x="33" y="547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74" y="611"/>
                      <a:pt x="701" y="451"/>
                      <a:pt x="669" y="260"/>
                    </a:cubicBezTo>
                    <a:cubicBezTo>
                      <a:pt x="641" y="118"/>
                      <a:pt x="485" y="1"/>
                      <a:pt x="33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/>
              <p:cNvSpPr/>
              <p:nvPr/>
            </p:nvSpPr>
            <p:spPr>
              <a:xfrm>
                <a:off x="3942966" y="2384153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2" y="0"/>
                    </a:moveTo>
                    <a:cubicBezTo>
                      <a:pt x="185" y="0"/>
                      <a:pt x="60" y="94"/>
                      <a:pt x="32" y="261"/>
                    </a:cubicBezTo>
                    <a:cubicBezTo>
                      <a:pt x="1" y="420"/>
                      <a:pt x="128" y="611"/>
                      <a:pt x="287" y="643"/>
                    </a:cubicBezTo>
                    <a:lnTo>
                      <a:pt x="351" y="643"/>
                    </a:lnTo>
                    <a:cubicBezTo>
                      <a:pt x="510" y="643"/>
                      <a:pt x="637" y="516"/>
                      <a:pt x="669" y="357"/>
                    </a:cubicBezTo>
                    <a:cubicBezTo>
                      <a:pt x="701" y="197"/>
                      <a:pt x="574" y="6"/>
                      <a:pt x="383" y="6"/>
                    </a:cubicBezTo>
                    <a:cubicBezTo>
                      <a:pt x="362" y="2"/>
                      <a:pt x="342" y="0"/>
                      <a:pt x="32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/>
              <p:cNvSpPr/>
              <p:nvPr/>
            </p:nvSpPr>
            <p:spPr>
              <a:xfrm>
                <a:off x="4005389" y="970759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77" y="1"/>
                    </a:moveTo>
                    <a:cubicBezTo>
                      <a:pt x="358" y="1"/>
                      <a:pt x="338" y="2"/>
                      <a:pt x="319" y="6"/>
                    </a:cubicBezTo>
                    <a:cubicBezTo>
                      <a:pt x="160" y="6"/>
                      <a:pt x="0" y="165"/>
                      <a:pt x="32" y="324"/>
                    </a:cubicBezTo>
                    <a:cubicBezTo>
                      <a:pt x="32" y="515"/>
                      <a:pt x="191" y="642"/>
                      <a:pt x="351" y="642"/>
                    </a:cubicBezTo>
                    <a:lnTo>
                      <a:pt x="382" y="642"/>
                    </a:lnTo>
                    <a:cubicBezTo>
                      <a:pt x="542" y="611"/>
                      <a:pt x="701" y="451"/>
                      <a:pt x="669" y="292"/>
                    </a:cubicBezTo>
                    <a:cubicBezTo>
                      <a:pt x="669" y="121"/>
                      <a:pt x="541" y="1"/>
                      <a:pt x="37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/>
              <p:cNvSpPr/>
              <p:nvPr/>
            </p:nvSpPr>
            <p:spPr>
              <a:xfrm>
                <a:off x="4070354" y="968356"/>
                <a:ext cx="127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9" y="0"/>
                    </a:moveTo>
                    <a:cubicBezTo>
                      <a:pt x="160" y="0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510" y="637"/>
                      <a:pt x="637" y="510"/>
                      <a:pt x="637" y="319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>
                <a:off x="4039782" y="2393056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60" y="0"/>
                      <a:pt x="1" y="159"/>
                      <a:pt x="1" y="318"/>
                    </a:cubicBezTo>
                    <a:cubicBezTo>
                      <a:pt x="1" y="509"/>
                      <a:pt x="128" y="637"/>
                      <a:pt x="319" y="669"/>
                    </a:cubicBezTo>
                    <a:cubicBezTo>
                      <a:pt x="478" y="669"/>
                      <a:pt x="637" y="509"/>
                      <a:pt x="637" y="350"/>
                    </a:cubicBezTo>
                    <a:cubicBezTo>
                      <a:pt x="637" y="159"/>
                      <a:pt x="510" y="32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/>
              <p:cNvSpPr/>
              <p:nvPr/>
            </p:nvSpPr>
            <p:spPr>
              <a:xfrm>
                <a:off x="4007290" y="2391697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294" y="0"/>
                    </a:moveTo>
                    <a:cubicBezTo>
                      <a:pt x="135" y="0"/>
                      <a:pt x="29" y="121"/>
                      <a:pt x="1" y="292"/>
                    </a:cubicBezTo>
                    <a:cubicBezTo>
                      <a:pt x="1" y="483"/>
                      <a:pt x="128" y="610"/>
                      <a:pt x="319" y="642"/>
                    </a:cubicBezTo>
                    <a:cubicBezTo>
                      <a:pt x="510" y="642"/>
                      <a:pt x="638" y="515"/>
                      <a:pt x="638" y="356"/>
                    </a:cubicBezTo>
                    <a:cubicBezTo>
                      <a:pt x="669" y="165"/>
                      <a:pt x="542" y="5"/>
                      <a:pt x="351" y="5"/>
                    </a:cubicBezTo>
                    <a:cubicBezTo>
                      <a:pt x="331" y="2"/>
                      <a:pt x="312" y="0"/>
                      <a:pt x="29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/>
              <p:cNvSpPr/>
              <p:nvPr/>
            </p:nvSpPr>
            <p:spPr>
              <a:xfrm>
                <a:off x="4037882" y="968908"/>
                <a:ext cx="13385" cy="1262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1" extrusionOk="0">
                    <a:moveTo>
                      <a:pt x="367" y="0"/>
                    </a:moveTo>
                    <a:cubicBezTo>
                      <a:pt x="351" y="0"/>
                      <a:pt x="335" y="1"/>
                      <a:pt x="318" y="4"/>
                    </a:cubicBezTo>
                    <a:cubicBezTo>
                      <a:pt x="159" y="4"/>
                      <a:pt x="0" y="163"/>
                      <a:pt x="0" y="323"/>
                    </a:cubicBezTo>
                    <a:cubicBezTo>
                      <a:pt x="32" y="514"/>
                      <a:pt x="159" y="641"/>
                      <a:pt x="350" y="641"/>
                    </a:cubicBezTo>
                    <a:cubicBezTo>
                      <a:pt x="541" y="641"/>
                      <a:pt x="669" y="482"/>
                      <a:pt x="669" y="291"/>
                    </a:cubicBezTo>
                    <a:cubicBezTo>
                      <a:pt x="669" y="145"/>
                      <a:pt x="536" y="0"/>
                      <a:pt x="36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/>
              <p:cNvSpPr/>
              <p:nvPr/>
            </p:nvSpPr>
            <p:spPr>
              <a:xfrm>
                <a:off x="3974818" y="2388565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24" y="0"/>
                    </a:moveTo>
                    <a:cubicBezTo>
                      <a:pt x="160" y="0"/>
                      <a:pt x="32" y="120"/>
                      <a:pt x="32" y="292"/>
                    </a:cubicBezTo>
                    <a:cubicBezTo>
                      <a:pt x="0" y="451"/>
                      <a:pt x="128" y="610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37" y="515"/>
                      <a:pt x="669" y="355"/>
                    </a:cubicBezTo>
                    <a:cubicBezTo>
                      <a:pt x="701" y="164"/>
                      <a:pt x="573" y="5"/>
                      <a:pt x="382" y="5"/>
                    </a:cubicBezTo>
                    <a:cubicBezTo>
                      <a:pt x="363" y="2"/>
                      <a:pt x="343" y="0"/>
                      <a:pt x="32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3847430" y="1000561"/>
                <a:ext cx="1402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8" extrusionOk="0">
                    <a:moveTo>
                      <a:pt x="360" y="1"/>
                    </a:moveTo>
                    <a:cubicBezTo>
                      <a:pt x="325" y="1"/>
                      <a:pt x="289" y="7"/>
                      <a:pt x="255" y="21"/>
                    </a:cubicBezTo>
                    <a:cubicBezTo>
                      <a:pt x="96" y="53"/>
                      <a:pt x="0" y="244"/>
                      <a:pt x="32" y="403"/>
                    </a:cubicBezTo>
                    <a:cubicBezTo>
                      <a:pt x="96" y="562"/>
                      <a:pt x="223" y="657"/>
                      <a:pt x="351" y="657"/>
                    </a:cubicBezTo>
                    <a:cubicBezTo>
                      <a:pt x="382" y="657"/>
                      <a:pt x="414" y="626"/>
                      <a:pt x="446" y="626"/>
                    </a:cubicBezTo>
                    <a:cubicBezTo>
                      <a:pt x="605" y="562"/>
                      <a:pt x="701" y="403"/>
                      <a:pt x="669" y="212"/>
                    </a:cubicBezTo>
                    <a:cubicBezTo>
                      <a:pt x="619" y="87"/>
                      <a:pt x="490" y="1"/>
                      <a:pt x="36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7"/>
              <p:cNvSpPr/>
              <p:nvPr/>
            </p:nvSpPr>
            <p:spPr>
              <a:xfrm>
                <a:off x="3848711" y="2361934"/>
                <a:ext cx="1402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7" extrusionOk="0">
                    <a:moveTo>
                      <a:pt x="343" y="0"/>
                    </a:moveTo>
                    <a:cubicBezTo>
                      <a:pt x="212" y="0"/>
                      <a:pt x="82" y="92"/>
                      <a:pt x="32" y="243"/>
                    </a:cubicBezTo>
                    <a:cubicBezTo>
                      <a:pt x="0" y="402"/>
                      <a:pt x="96" y="593"/>
                      <a:pt x="255" y="625"/>
                    </a:cubicBezTo>
                    <a:cubicBezTo>
                      <a:pt x="287" y="657"/>
                      <a:pt x="318" y="657"/>
                      <a:pt x="350" y="657"/>
                    </a:cubicBezTo>
                    <a:cubicBezTo>
                      <a:pt x="478" y="657"/>
                      <a:pt x="605" y="561"/>
                      <a:pt x="669" y="434"/>
                    </a:cubicBezTo>
                    <a:cubicBezTo>
                      <a:pt x="700" y="243"/>
                      <a:pt x="605" y="84"/>
                      <a:pt x="446" y="20"/>
                    </a:cubicBezTo>
                    <a:cubicBezTo>
                      <a:pt x="413" y="7"/>
                      <a:pt x="378" y="0"/>
                      <a:pt x="34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3817499" y="2351889"/>
                <a:ext cx="1466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8" extrusionOk="0">
                    <a:moveTo>
                      <a:pt x="373" y="1"/>
                    </a:moveTo>
                    <a:cubicBezTo>
                      <a:pt x="243" y="1"/>
                      <a:pt x="114" y="87"/>
                      <a:pt x="64" y="212"/>
                    </a:cubicBezTo>
                    <a:cubicBezTo>
                      <a:pt x="0" y="371"/>
                      <a:pt x="96" y="562"/>
                      <a:pt x="255" y="626"/>
                    </a:cubicBezTo>
                    <a:cubicBezTo>
                      <a:pt x="318" y="657"/>
                      <a:pt x="350" y="657"/>
                      <a:pt x="382" y="657"/>
                    </a:cubicBezTo>
                    <a:cubicBezTo>
                      <a:pt x="509" y="657"/>
                      <a:pt x="637" y="562"/>
                      <a:pt x="669" y="435"/>
                    </a:cubicBezTo>
                    <a:cubicBezTo>
                      <a:pt x="732" y="275"/>
                      <a:pt x="669" y="84"/>
                      <a:pt x="478" y="21"/>
                    </a:cubicBezTo>
                    <a:cubicBezTo>
                      <a:pt x="444" y="7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7"/>
              <p:cNvSpPr/>
              <p:nvPr/>
            </p:nvSpPr>
            <p:spPr>
              <a:xfrm>
                <a:off x="3878002" y="991796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89" y="0"/>
                    </a:moveTo>
                    <a:cubicBezTo>
                      <a:pt x="355" y="0"/>
                      <a:pt x="320" y="7"/>
                      <a:pt x="287" y="20"/>
                    </a:cubicBezTo>
                    <a:cubicBezTo>
                      <a:pt x="128" y="52"/>
                      <a:pt x="0" y="243"/>
                      <a:pt x="64" y="402"/>
                    </a:cubicBezTo>
                    <a:cubicBezTo>
                      <a:pt x="96" y="529"/>
                      <a:pt x="223" y="657"/>
                      <a:pt x="382" y="657"/>
                    </a:cubicBezTo>
                    <a:cubicBezTo>
                      <a:pt x="382" y="657"/>
                      <a:pt x="414" y="625"/>
                      <a:pt x="446" y="625"/>
                    </a:cubicBezTo>
                    <a:cubicBezTo>
                      <a:pt x="637" y="593"/>
                      <a:pt x="733" y="402"/>
                      <a:pt x="669" y="243"/>
                    </a:cubicBezTo>
                    <a:cubicBezTo>
                      <a:pt x="644" y="92"/>
                      <a:pt x="519" y="0"/>
                      <a:pt x="38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7"/>
              <p:cNvSpPr/>
              <p:nvPr/>
            </p:nvSpPr>
            <p:spPr>
              <a:xfrm>
                <a:off x="3909854" y="984528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0" y="1"/>
                    </a:moveTo>
                    <a:cubicBezTo>
                      <a:pt x="328" y="1"/>
                      <a:pt x="307" y="3"/>
                      <a:pt x="287" y="7"/>
                    </a:cubicBezTo>
                    <a:cubicBezTo>
                      <a:pt x="96" y="39"/>
                      <a:pt x="0" y="198"/>
                      <a:pt x="32" y="389"/>
                    </a:cubicBezTo>
                    <a:cubicBezTo>
                      <a:pt x="64" y="516"/>
                      <a:pt x="191" y="644"/>
                      <a:pt x="350" y="644"/>
                    </a:cubicBezTo>
                    <a:lnTo>
                      <a:pt x="414" y="644"/>
                    </a:lnTo>
                    <a:cubicBezTo>
                      <a:pt x="573" y="580"/>
                      <a:pt x="701" y="421"/>
                      <a:pt x="669" y="230"/>
                    </a:cubicBezTo>
                    <a:cubicBezTo>
                      <a:pt x="641" y="91"/>
                      <a:pt x="493" y="1"/>
                      <a:pt x="35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7"/>
              <p:cNvSpPr/>
              <p:nvPr/>
            </p:nvSpPr>
            <p:spPr>
              <a:xfrm>
                <a:off x="3911114" y="2377870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53" y="1"/>
                    </a:moveTo>
                    <a:cubicBezTo>
                      <a:pt x="210" y="1"/>
                      <a:pt x="60" y="95"/>
                      <a:pt x="33" y="262"/>
                    </a:cubicBezTo>
                    <a:cubicBezTo>
                      <a:pt x="1" y="421"/>
                      <a:pt x="96" y="612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8" y="548"/>
                      <a:pt x="669" y="389"/>
                    </a:cubicBezTo>
                    <a:cubicBezTo>
                      <a:pt x="701" y="230"/>
                      <a:pt x="606" y="39"/>
                      <a:pt x="415" y="7"/>
                    </a:cubicBezTo>
                    <a:cubicBezTo>
                      <a:pt x="395" y="3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7"/>
              <p:cNvSpPr/>
              <p:nvPr/>
            </p:nvSpPr>
            <p:spPr>
              <a:xfrm>
                <a:off x="3879902" y="2370720"/>
                <a:ext cx="1404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57" extrusionOk="0">
                    <a:moveTo>
                      <a:pt x="313" y="0"/>
                    </a:moveTo>
                    <a:cubicBezTo>
                      <a:pt x="183" y="0"/>
                      <a:pt x="58" y="92"/>
                      <a:pt x="33" y="243"/>
                    </a:cubicBezTo>
                    <a:cubicBezTo>
                      <a:pt x="1" y="402"/>
                      <a:pt x="96" y="593"/>
                      <a:pt x="256" y="625"/>
                    </a:cubicBezTo>
                    <a:cubicBezTo>
                      <a:pt x="287" y="625"/>
                      <a:pt x="319" y="657"/>
                      <a:pt x="351" y="657"/>
                    </a:cubicBezTo>
                    <a:cubicBezTo>
                      <a:pt x="478" y="657"/>
                      <a:pt x="606" y="561"/>
                      <a:pt x="669" y="402"/>
                    </a:cubicBezTo>
                    <a:cubicBezTo>
                      <a:pt x="701" y="243"/>
                      <a:pt x="606" y="52"/>
                      <a:pt x="415" y="20"/>
                    </a:cubicBezTo>
                    <a:cubicBezTo>
                      <a:pt x="382" y="7"/>
                      <a:pt x="347" y="0"/>
                      <a:pt x="31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7"/>
              <p:cNvSpPr/>
              <p:nvPr/>
            </p:nvSpPr>
            <p:spPr>
              <a:xfrm>
                <a:off x="4135958" y="2389905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19" y="1"/>
                    </a:moveTo>
                    <a:cubicBezTo>
                      <a:pt x="128" y="33"/>
                      <a:pt x="1" y="192"/>
                      <a:pt x="1" y="351"/>
                    </a:cubicBezTo>
                    <a:cubicBezTo>
                      <a:pt x="32" y="542"/>
                      <a:pt x="160" y="669"/>
                      <a:pt x="351" y="669"/>
                    </a:cubicBezTo>
                    <a:cubicBezTo>
                      <a:pt x="351" y="669"/>
                      <a:pt x="351" y="638"/>
                      <a:pt x="383" y="638"/>
                    </a:cubicBezTo>
                    <a:cubicBezTo>
                      <a:pt x="542" y="638"/>
                      <a:pt x="669" y="478"/>
                      <a:pt x="669" y="287"/>
                    </a:cubicBezTo>
                    <a:cubicBezTo>
                      <a:pt x="637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7"/>
              <p:cNvSpPr/>
              <p:nvPr/>
            </p:nvSpPr>
            <p:spPr>
              <a:xfrm>
                <a:off x="4260805" y="99520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74" y="0"/>
                    </a:moveTo>
                    <a:cubicBezTo>
                      <a:pt x="215" y="0"/>
                      <a:pt x="88" y="90"/>
                      <a:pt x="32" y="229"/>
                    </a:cubicBezTo>
                    <a:cubicBezTo>
                      <a:pt x="0" y="420"/>
                      <a:pt x="96" y="579"/>
                      <a:pt x="255" y="643"/>
                    </a:cubicBezTo>
                    <a:lnTo>
                      <a:pt x="350" y="643"/>
                    </a:lnTo>
                    <a:cubicBezTo>
                      <a:pt x="478" y="643"/>
                      <a:pt x="605" y="547"/>
                      <a:pt x="669" y="420"/>
                    </a:cubicBezTo>
                    <a:cubicBezTo>
                      <a:pt x="701" y="261"/>
                      <a:pt x="605" y="70"/>
                      <a:pt x="446" y="6"/>
                    </a:cubicBezTo>
                    <a:cubicBezTo>
                      <a:pt x="421" y="2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7"/>
              <p:cNvSpPr/>
              <p:nvPr/>
            </p:nvSpPr>
            <p:spPr>
              <a:xfrm>
                <a:off x="4071634" y="2393667"/>
                <a:ext cx="1338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8" extrusionOk="0">
                    <a:moveTo>
                      <a:pt x="319" y="1"/>
                    </a:moveTo>
                    <a:cubicBezTo>
                      <a:pt x="159" y="1"/>
                      <a:pt x="0" y="160"/>
                      <a:pt x="0" y="319"/>
                    </a:cubicBezTo>
                    <a:cubicBezTo>
                      <a:pt x="0" y="510"/>
                      <a:pt x="159" y="638"/>
                      <a:pt x="319" y="638"/>
                    </a:cubicBezTo>
                    <a:lnTo>
                      <a:pt x="350" y="638"/>
                    </a:lnTo>
                    <a:cubicBezTo>
                      <a:pt x="510" y="638"/>
                      <a:pt x="669" y="510"/>
                      <a:pt x="669" y="319"/>
                    </a:cubicBezTo>
                    <a:cubicBezTo>
                      <a:pt x="669" y="128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7"/>
              <p:cNvSpPr/>
              <p:nvPr/>
            </p:nvSpPr>
            <p:spPr>
              <a:xfrm>
                <a:off x="4230854" y="2374107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49" y="1"/>
                    </a:moveTo>
                    <a:cubicBezTo>
                      <a:pt x="328" y="1"/>
                      <a:pt x="308" y="3"/>
                      <a:pt x="287" y="7"/>
                    </a:cubicBezTo>
                    <a:cubicBezTo>
                      <a:pt x="96" y="71"/>
                      <a:pt x="1" y="230"/>
                      <a:pt x="33" y="421"/>
                    </a:cubicBezTo>
                    <a:cubicBezTo>
                      <a:pt x="65" y="548"/>
                      <a:pt x="224" y="644"/>
                      <a:pt x="351" y="644"/>
                    </a:cubicBezTo>
                    <a:lnTo>
                      <a:pt x="447" y="644"/>
                    </a:lnTo>
                    <a:cubicBezTo>
                      <a:pt x="606" y="612"/>
                      <a:pt x="701" y="421"/>
                      <a:pt x="670" y="262"/>
                    </a:cubicBezTo>
                    <a:cubicBezTo>
                      <a:pt x="642" y="95"/>
                      <a:pt x="493" y="1"/>
                      <a:pt x="34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4229593" y="987463"/>
                <a:ext cx="14025" cy="1288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4" extrusionOk="0">
                    <a:moveTo>
                      <a:pt x="326" y="0"/>
                    </a:moveTo>
                    <a:cubicBezTo>
                      <a:pt x="191" y="0"/>
                      <a:pt x="58" y="110"/>
                      <a:pt x="32" y="240"/>
                    </a:cubicBezTo>
                    <a:cubicBezTo>
                      <a:pt x="0" y="431"/>
                      <a:pt x="96" y="590"/>
                      <a:pt x="287" y="622"/>
                    </a:cubicBezTo>
                    <a:cubicBezTo>
                      <a:pt x="319" y="654"/>
                      <a:pt x="319" y="654"/>
                      <a:pt x="350" y="654"/>
                    </a:cubicBezTo>
                    <a:cubicBezTo>
                      <a:pt x="510" y="654"/>
                      <a:pt x="637" y="527"/>
                      <a:pt x="669" y="399"/>
                    </a:cubicBezTo>
                    <a:cubicBezTo>
                      <a:pt x="701" y="208"/>
                      <a:pt x="605" y="49"/>
                      <a:pt x="414" y="17"/>
                    </a:cubicBezTo>
                    <a:cubicBezTo>
                      <a:pt x="385" y="6"/>
                      <a:pt x="356" y="0"/>
                      <a:pt x="32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4321948" y="1015532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55" y="1"/>
                    </a:moveTo>
                    <a:cubicBezTo>
                      <a:pt x="231" y="1"/>
                      <a:pt x="112" y="73"/>
                      <a:pt x="64" y="216"/>
                    </a:cubicBezTo>
                    <a:cubicBezTo>
                      <a:pt x="0" y="375"/>
                      <a:pt x="64" y="566"/>
                      <a:pt x="255" y="630"/>
                    </a:cubicBezTo>
                    <a:lnTo>
                      <a:pt x="351" y="630"/>
                    </a:lnTo>
                    <a:cubicBezTo>
                      <a:pt x="478" y="630"/>
                      <a:pt x="605" y="566"/>
                      <a:pt x="669" y="439"/>
                    </a:cubicBezTo>
                    <a:cubicBezTo>
                      <a:pt x="733" y="279"/>
                      <a:pt x="637" y="88"/>
                      <a:pt x="478" y="25"/>
                    </a:cubicBezTo>
                    <a:cubicBezTo>
                      <a:pt x="438" y="9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7"/>
              <p:cNvSpPr/>
              <p:nvPr/>
            </p:nvSpPr>
            <p:spPr>
              <a:xfrm>
                <a:off x="4291377" y="1004599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406" y="1"/>
                    </a:moveTo>
                    <a:cubicBezTo>
                      <a:pt x="247" y="1"/>
                      <a:pt x="119" y="91"/>
                      <a:pt x="64" y="230"/>
                    </a:cubicBezTo>
                    <a:cubicBezTo>
                      <a:pt x="0" y="389"/>
                      <a:pt x="96" y="580"/>
                      <a:pt x="255" y="643"/>
                    </a:cubicBezTo>
                    <a:lnTo>
                      <a:pt x="350" y="643"/>
                    </a:lnTo>
                    <a:cubicBezTo>
                      <a:pt x="510" y="643"/>
                      <a:pt x="637" y="580"/>
                      <a:pt x="669" y="421"/>
                    </a:cubicBezTo>
                    <a:cubicBezTo>
                      <a:pt x="733" y="261"/>
                      <a:pt x="637" y="70"/>
                      <a:pt x="478" y="7"/>
                    </a:cubicBezTo>
                    <a:cubicBezTo>
                      <a:pt x="453" y="3"/>
                      <a:pt x="429" y="1"/>
                      <a:pt x="40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7"/>
              <p:cNvSpPr/>
              <p:nvPr/>
            </p:nvSpPr>
            <p:spPr>
              <a:xfrm>
                <a:off x="3787548" y="2340523"/>
                <a:ext cx="14686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30" extrusionOk="0">
                    <a:moveTo>
                      <a:pt x="351" y="0"/>
                    </a:moveTo>
                    <a:cubicBezTo>
                      <a:pt x="229" y="0"/>
                      <a:pt x="112" y="66"/>
                      <a:pt x="65" y="184"/>
                    </a:cubicBezTo>
                    <a:cubicBezTo>
                      <a:pt x="1" y="375"/>
                      <a:pt x="65" y="566"/>
                      <a:pt x="256" y="630"/>
                    </a:cubicBezTo>
                    <a:lnTo>
                      <a:pt x="383" y="630"/>
                    </a:lnTo>
                    <a:cubicBezTo>
                      <a:pt x="510" y="630"/>
                      <a:pt x="606" y="566"/>
                      <a:pt x="669" y="439"/>
                    </a:cubicBezTo>
                    <a:cubicBezTo>
                      <a:pt x="733" y="279"/>
                      <a:pt x="669" y="88"/>
                      <a:pt x="478" y="25"/>
                    </a:cubicBezTo>
                    <a:cubicBezTo>
                      <a:pt x="437" y="8"/>
                      <a:pt x="39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7"/>
              <p:cNvSpPr/>
              <p:nvPr/>
            </p:nvSpPr>
            <p:spPr>
              <a:xfrm>
                <a:off x="4292637" y="2356912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1"/>
                    </a:moveTo>
                    <a:cubicBezTo>
                      <a:pt x="336" y="1"/>
                      <a:pt x="296" y="7"/>
                      <a:pt x="256" y="20"/>
                    </a:cubicBezTo>
                    <a:cubicBezTo>
                      <a:pt x="96" y="84"/>
                      <a:pt x="1" y="243"/>
                      <a:pt x="65" y="434"/>
                    </a:cubicBezTo>
                    <a:cubicBezTo>
                      <a:pt x="96" y="562"/>
                      <a:pt x="224" y="657"/>
                      <a:pt x="383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38" y="562"/>
                      <a:pt x="733" y="402"/>
                      <a:pt x="670" y="211"/>
                    </a:cubicBezTo>
                    <a:cubicBezTo>
                      <a:pt x="619" y="86"/>
                      <a:pt x="510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7"/>
              <p:cNvSpPr/>
              <p:nvPr/>
            </p:nvSpPr>
            <p:spPr>
              <a:xfrm>
                <a:off x="4262066" y="2366327"/>
                <a:ext cx="14686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7" extrusionOk="0">
                    <a:moveTo>
                      <a:pt x="370" y="0"/>
                    </a:moveTo>
                    <a:cubicBezTo>
                      <a:pt x="334" y="0"/>
                      <a:pt x="295" y="7"/>
                      <a:pt x="256" y="20"/>
                    </a:cubicBezTo>
                    <a:cubicBezTo>
                      <a:pt x="96" y="52"/>
                      <a:pt x="1" y="243"/>
                      <a:pt x="33" y="402"/>
                    </a:cubicBezTo>
                    <a:cubicBezTo>
                      <a:pt x="96" y="561"/>
                      <a:pt x="224" y="657"/>
                      <a:pt x="351" y="657"/>
                    </a:cubicBezTo>
                    <a:cubicBezTo>
                      <a:pt x="383" y="657"/>
                      <a:pt x="415" y="657"/>
                      <a:pt x="447" y="625"/>
                    </a:cubicBezTo>
                    <a:cubicBezTo>
                      <a:pt x="606" y="593"/>
                      <a:pt x="733" y="402"/>
                      <a:pt x="669" y="243"/>
                    </a:cubicBezTo>
                    <a:cubicBezTo>
                      <a:pt x="619" y="92"/>
                      <a:pt x="509" y="0"/>
                      <a:pt x="37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7"/>
              <p:cNvSpPr/>
              <p:nvPr/>
            </p:nvSpPr>
            <p:spPr>
              <a:xfrm>
                <a:off x="4104106" y="2392426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287" y="0"/>
                    </a:moveTo>
                    <a:cubicBezTo>
                      <a:pt x="128" y="0"/>
                      <a:pt x="1" y="159"/>
                      <a:pt x="1" y="350"/>
                    </a:cubicBezTo>
                    <a:cubicBezTo>
                      <a:pt x="1" y="510"/>
                      <a:pt x="160" y="637"/>
                      <a:pt x="319" y="637"/>
                    </a:cubicBezTo>
                    <a:lnTo>
                      <a:pt x="351" y="637"/>
                    </a:lnTo>
                    <a:cubicBezTo>
                      <a:pt x="510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28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7"/>
              <p:cNvSpPr/>
              <p:nvPr/>
            </p:nvSpPr>
            <p:spPr>
              <a:xfrm>
                <a:off x="4134678" y="971488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51" y="1"/>
                    </a:moveTo>
                    <a:cubicBezTo>
                      <a:pt x="192" y="1"/>
                      <a:pt x="33" y="128"/>
                      <a:pt x="1" y="319"/>
                    </a:cubicBezTo>
                    <a:cubicBezTo>
                      <a:pt x="1" y="478"/>
                      <a:pt x="128" y="637"/>
                      <a:pt x="287" y="669"/>
                    </a:cubicBezTo>
                    <a:lnTo>
                      <a:pt x="319" y="669"/>
                    </a:lnTo>
                    <a:cubicBezTo>
                      <a:pt x="510" y="669"/>
                      <a:pt x="638" y="542"/>
                      <a:pt x="638" y="383"/>
                    </a:cubicBezTo>
                    <a:cubicBezTo>
                      <a:pt x="669" y="192"/>
                      <a:pt x="542" y="32"/>
                      <a:pt x="35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7"/>
              <p:cNvSpPr/>
              <p:nvPr/>
            </p:nvSpPr>
            <p:spPr>
              <a:xfrm>
                <a:off x="4102206" y="969518"/>
                <a:ext cx="1338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2" extrusionOk="0">
                    <a:moveTo>
                      <a:pt x="309" y="1"/>
                    </a:moveTo>
                    <a:cubicBezTo>
                      <a:pt x="165" y="1"/>
                      <a:pt x="32" y="146"/>
                      <a:pt x="32" y="292"/>
                    </a:cubicBezTo>
                    <a:cubicBezTo>
                      <a:pt x="0" y="483"/>
                      <a:pt x="160" y="642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69" y="514"/>
                      <a:pt x="669" y="323"/>
                    </a:cubicBezTo>
                    <a:cubicBezTo>
                      <a:pt x="669" y="164"/>
                      <a:pt x="542" y="5"/>
                      <a:pt x="351" y="5"/>
                    </a:cubicBezTo>
                    <a:cubicBezTo>
                      <a:pt x="337" y="2"/>
                      <a:pt x="323" y="1"/>
                      <a:pt x="30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7"/>
              <p:cNvSpPr/>
              <p:nvPr/>
            </p:nvSpPr>
            <p:spPr>
              <a:xfrm>
                <a:off x="4167810" y="238604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5" y="1"/>
                    </a:moveTo>
                    <a:cubicBezTo>
                      <a:pt x="326" y="1"/>
                      <a:pt x="307" y="3"/>
                      <a:pt x="287" y="6"/>
                    </a:cubicBezTo>
                    <a:cubicBezTo>
                      <a:pt x="128" y="38"/>
                      <a:pt x="0" y="197"/>
                      <a:pt x="32" y="388"/>
                    </a:cubicBezTo>
                    <a:cubicBezTo>
                      <a:pt x="32" y="547"/>
                      <a:pt x="191" y="643"/>
                      <a:pt x="351" y="643"/>
                    </a:cubicBezTo>
                    <a:lnTo>
                      <a:pt x="382" y="643"/>
                    </a:lnTo>
                    <a:cubicBezTo>
                      <a:pt x="573" y="643"/>
                      <a:pt x="701" y="452"/>
                      <a:pt x="669" y="292"/>
                    </a:cubicBezTo>
                    <a:cubicBezTo>
                      <a:pt x="640" y="121"/>
                      <a:pt x="509" y="1"/>
                      <a:pt x="34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7"/>
              <p:cNvSpPr/>
              <p:nvPr/>
            </p:nvSpPr>
            <p:spPr>
              <a:xfrm>
                <a:off x="4197741" y="980805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65" y="0"/>
                    </a:moveTo>
                    <a:cubicBezTo>
                      <a:pt x="223" y="0"/>
                      <a:pt x="89" y="117"/>
                      <a:pt x="32" y="260"/>
                    </a:cubicBezTo>
                    <a:cubicBezTo>
                      <a:pt x="1" y="451"/>
                      <a:pt x="128" y="610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69" y="546"/>
                      <a:pt x="669" y="387"/>
                    </a:cubicBezTo>
                    <a:cubicBezTo>
                      <a:pt x="701" y="196"/>
                      <a:pt x="605" y="37"/>
                      <a:pt x="414" y="5"/>
                    </a:cubicBezTo>
                    <a:cubicBezTo>
                      <a:pt x="398" y="2"/>
                      <a:pt x="381" y="0"/>
                      <a:pt x="36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7"/>
              <p:cNvSpPr/>
              <p:nvPr/>
            </p:nvSpPr>
            <p:spPr>
              <a:xfrm>
                <a:off x="4323229" y="2346176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8" y="0"/>
                    </a:moveTo>
                    <a:cubicBezTo>
                      <a:pt x="336" y="0"/>
                      <a:pt x="295" y="8"/>
                      <a:pt x="255" y="24"/>
                    </a:cubicBezTo>
                    <a:cubicBezTo>
                      <a:pt x="64" y="88"/>
                      <a:pt x="0" y="279"/>
                      <a:pt x="64" y="438"/>
                    </a:cubicBezTo>
                    <a:cubicBezTo>
                      <a:pt x="96" y="565"/>
                      <a:pt x="223" y="629"/>
                      <a:pt x="350" y="629"/>
                    </a:cubicBezTo>
                    <a:lnTo>
                      <a:pt x="478" y="629"/>
                    </a:lnTo>
                    <a:cubicBezTo>
                      <a:pt x="637" y="565"/>
                      <a:pt x="732" y="374"/>
                      <a:pt x="669" y="215"/>
                    </a:cubicBezTo>
                    <a:cubicBezTo>
                      <a:pt x="621" y="72"/>
                      <a:pt x="501" y="0"/>
                      <a:pt x="37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7"/>
              <p:cNvSpPr/>
              <p:nvPr/>
            </p:nvSpPr>
            <p:spPr>
              <a:xfrm>
                <a:off x="4166530" y="975782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24" y="0"/>
                    </a:moveTo>
                    <a:cubicBezTo>
                      <a:pt x="160" y="0"/>
                      <a:pt x="29" y="117"/>
                      <a:pt x="1" y="260"/>
                    </a:cubicBezTo>
                    <a:cubicBezTo>
                      <a:pt x="1" y="451"/>
                      <a:pt x="96" y="610"/>
                      <a:pt x="287" y="642"/>
                    </a:cubicBezTo>
                    <a:lnTo>
                      <a:pt x="351" y="642"/>
                    </a:lnTo>
                    <a:cubicBezTo>
                      <a:pt x="478" y="642"/>
                      <a:pt x="637" y="515"/>
                      <a:pt x="669" y="356"/>
                    </a:cubicBezTo>
                    <a:cubicBezTo>
                      <a:pt x="669" y="196"/>
                      <a:pt x="542" y="5"/>
                      <a:pt x="383" y="5"/>
                    </a:cubicBezTo>
                    <a:cubicBezTo>
                      <a:pt x="363" y="2"/>
                      <a:pt x="343" y="0"/>
                      <a:pt x="32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7"/>
              <p:cNvSpPr/>
              <p:nvPr/>
            </p:nvSpPr>
            <p:spPr>
              <a:xfrm>
                <a:off x="4775438" y="1553313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45" y="0"/>
                    </a:moveTo>
                    <a:cubicBezTo>
                      <a:pt x="326" y="0"/>
                      <a:pt x="307" y="2"/>
                      <a:pt x="287" y="5"/>
                    </a:cubicBezTo>
                    <a:cubicBezTo>
                      <a:pt x="128" y="37"/>
                      <a:pt x="1" y="196"/>
                      <a:pt x="1" y="355"/>
                    </a:cubicBezTo>
                    <a:cubicBezTo>
                      <a:pt x="33" y="546"/>
                      <a:pt x="160" y="642"/>
                      <a:pt x="319" y="642"/>
                    </a:cubicBezTo>
                    <a:lnTo>
                      <a:pt x="383" y="642"/>
                    </a:lnTo>
                    <a:cubicBezTo>
                      <a:pt x="542" y="610"/>
                      <a:pt x="669" y="451"/>
                      <a:pt x="669" y="292"/>
                    </a:cubicBezTo>
                    <a:cubicBezTo>
                      <a:pt x="641" y="120"/>
                      <a:pt x="510" y="0"/>
                      <a:pt x="34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7"/>
              <p:cNvSpPr/>
              <p:nvPr/>
            </p:nvSpPr>
            <p:spPr>
              <a:xfrm>
                <a:off x="3242343" y="2622454"/>
                <a:ext cx="393007" cy="383885"/>
              </a:xfrm>
              <a:custGeom>
                <a:avLst/>
                <a:gdLst/>
                <a:ahLst/>
                <a:cxnLst/>
                <a:rect l="l" t="t" r="r" b="b"/>
                <a:pathLst>
                  <a:path w="19643" h="19489" extrusionOk="0">
                    <a:moveTo>
                      <a:pt x="8391" y="1"/>
                    </a:moveTo>
                    <a:cubicBezTo>
                      <a:pt x="8374" y="1"/>
                      <a:pt x="8357" y="2"/>
                      <a:pt x="8341" y="6"/>
                    </a:cubicBezTo>
                    <a:cubicBezTo>
                      <a:pt x="8150" y="37"/>
                      <a:pt x="8054" y="197"/>
                      <a:pt x="8054" y="388"/>
                    </a:cubicBezTo>
                    <a:cubicBezTo>
                      <a:pt x="8086" y="547"/>
                      <a:pt x="8245" y="642"/>
                      <a:pt x="8405" y="642"/>
                    </a:cubicBezTo>
                    <a:lnTo>
                      <a:pt x="8436" y="642"/>
                    </a:lnTo>
                    <a:cubicBezTo>
                      <a:pt x="8627" y="610"/>
                      <a:pt x="8723" y="451"/>
                      <a:pt x="8691" y="292"/>
                    </a:cubicBezTo>
                    <a:cubicBezTo>
                      <a:pt x="8691" y="121"/>
                      <a:pt x="8538" y="1"/>
                      <a:pt x="8391" y="1"/>
                    </a:cubicBezTo>
                    <a:close/>
                    <a:moveTo>
                      <a:pt x="11602" y="64"/>
                    </a:moveTo>
                    <a:cubicBezTo>
                      <a:pt x="11461" y="64"/>
                      <a:pt x="11330" y="181"/>
                      <a:pt x="11302" y="324"/>
                    </a:cubicBezTo>
                    <a:cubicBezTo>
                      <a:pt x="11270" y="515"/>
                      <a:pt x="11365" y="674"/>
                      <a:pt x="11556" y="706"/>
                    </a:cubicBezTo>
                    <a:lnTo>
                      <a:pt x="11620" y="706"/>
                    </a:lnTo>
                    <a:cubicBezTo>
                      <a:pt x="11779" y="706"/>
                      <a:pt x="11906" y="610"/>
                      <a:pt x="11938" y="451"/>
                    </a:cubicBezTo>
                    <a:cubicBezTo>
                      <a:pt x="11970" y="260"/>
                      <a:pt x="11843" y="101"/>
                      <a:pt x="11652" y="69"/>
                    </a:cubicBezTo>
                    <a:cubicBezTo>
                      <a:pt x="11635" y="66"/>
                      <a:pt x="11619" y="64"/>
                      <a:pt x="11602" y="64"/>
                    </a:cubicBezTo>
                    <a:close/>
                    <a:moveTo>
                      <a:pt x="6820" y="368"/>
                    </a:moveTo>
                    <a:cubicBezTo>
                      <a:pt x="6785" y="368"/>
                      <a:pt x="6751" y="374"/>
                      <a:pt x="6717" y="388"/>
                    </a:cubicBezTo>
                    <a:cubicBezTo>
                      <a:pt x="6558" y="451"/>
                      <a:pt x="6463" y="642"/>
                      <a:pt x="6495" y="801"/>
                    </a:cubicBezTo>
                    <a:cubicBezTo>
                      <a:pt x="6558" y="961"/>
                      <a:pt x="6686" y="1024"/>
                      <a:pt x="6845" y="1024"/>
                    </a:cubicBezTo>
                    <a:lnTo>
                      <a:pt x="6908" y="1024"/>
                    </a:lnTo>
                    <a:cubicBezTo>
                      <a:pt x="7099" y="961"/>
                      <a:pt x="7195" y="770"/>
                      <a:pt x="7131" y="610"/>
                    </a:cubicBezTo>
                    <a:cubicBezTo>
                      <a:pt x="7081" y="459"/>
                      <a:pt x="6951" y="368"/>
                      <a:pt x="6820" y="368"/>
                    </a:cubicBezTo>
                    <a:close/>
                    <a:moveTo>
                      <a:pt x="13171" y="495"/>
                    </a:moveTo>
                    <a:cubicBezTo>
                      <a:pt x="13040" y="495"/>
                      <a:pt x="12912" y="581"/>
                      <a:pt x="12862" y="706"/>
                    </a:cubicBezTo>
                    <a:cubicBezTo>
                      <a:pt x="12798" y="865"/>
                      <a:pt x="12893" y="1056"/>
                      <a:pt x="13053" y="1120"/>
                    </a:cubicBezTo>
                    <a:cubicBezTo>
                      <a:pt x="13084" y="1152"/>
                      <a:pt x="13148" y="1152"/>
                      <a:pt x="13180" y="1152"/>
                    </a:cubicBezTo>
                    <a:cubicBezTo>
                      <a:pt x="13307" y="1152"/>
                      <a:pt x="13403" y="1056"/>
                      <a:pt x="13466" y="929"/>
                    </a:cubicBezTo>
                    <a:cubicBezTo>
                      <a:pt x="13530" y="770"/>
                      <a:pt x="13435" y="579"/>
                      <a:pt x="13275" y="515"/>
                    </a:cubicBezTo>
                    <a:cubicBezTo>
                      <a:pt x="13241" y="501"/>
                      <a:pt x="13206" y="495"/>
                      <a:pt x="13171" y="495"/>
                    </a:cubicBezTo>
                    <a:close/>
                    <a:moveTo>
                      <a:pt x="5347" y="1011"/>
                    </a:moveTo>
                    <a:cubicBezTo>
                      <a:pt x="5295" y="1011"/>
                      <a:pt x="5240" y="1026"/>
                      <a:pt x="5189" y="1056"/>
                    </a:cubicBezTo>
                    <a:cubicBezTo>
                      <a:pt x="5030" y="1152"/>
                      <a:pt x="4966" y="1343"/>
                      <a:pt x="5062" y="1502"/>
                    </a:cubicBezTo>
                    <a:cubicBezTo>
                      <a:pt x="5094" y="1597"/>
                      <a:pt x="5221" y="1661"/>
                      <a:pt x="5348" y="1661"/>
                    </a:cubicBezTo>
                    <a:cubicBezTo>
                      <a:pt x="5380" y="1661"/>
                      <a:pt x="5444" y="1661"/>
                      <a:pt x="5476" y="1629"/>
                    </a:cubicBezTo>
                    <a:cubicBezTo>
                      <a:pt x="5635" y="1534"/>
                      <a:pt x="5699" y="1343"/>
                      <a:pt x="5603" y="1183"/>
                    </a:cubicBezTo>
                    <a:cubicBezTo>
                      <a:pt x="5560" y="1075"/>
                      <a:pt x="5458" y="1011"/>
                      <a:pt x="5347" y="1011"/>
                    </a:cubicBezTo>
                    <a:close/>
                    <a:moveTo>
                      <a:pt x="14621" y="1201"/>
                    </a:moveTo>
                    <a:cubicBezTo>
                      <a:pt x="14510" y="1201"/>
                      <a:pt x="14390" y="1258"/>
                      <a:pt x="14326" y="1343"/>
                    </a:cubicBezTo>
                    <a:cubicBezTo>
                      <a:pt x="14262" y="1502"/>
                      <a:pt x="14294" y="1693"/>
                      <a:pt x="14453" y="1788"/>
                    </a:cubicBezTo>
                    <a:cubicBezTo>
                      <a:pt x="14517" y="1820"/>
                      <a:pt x="14581" y="1852"/>
                      <a:pt x="14644" y="1852"/>
                    </a:cubicBezTo>
                    <a:cubicBezTo>
                      <a:pt x="14740" y="1852"/>
                      <a:pt x="14835" y="1788"/>
                      <a:pt x="14899" y="1693"/>
                    </a:cubicBezTo>
                    <a:cubicBezTo>
                      <a:pt x="14994" y="1534"/>
                      <a:pt x="14931" y="1343"/>
                      <a:pt x="14772" y="1247"/>
                    </a:cubicBezTo>
                    <a:cubicBezTo>
                      <a:pt x="14729" y="1215"/>
                      <a:pt x="14676" y="1201"/>
                      <a:pt x="14621" y="1201"/>
                    </a:cubicBezTo>
                    <a:close/>
                    <a:moveTo>
                      <a:pt x="3992" y="1898"/>
                    </a:moveTo>
                    <a:cubicBezTo>
                      <a:pt x="3919" y="1898"/>
                      <a:pt x="3844" y="1924"/>
                      <a:pt x="3789" y="1979"/>
                    </a:cubicBezTo>
                    <a:cubicBezTo>
                      <a:pt x="3629" y="2075"/>
                      <a:pt x="3629" y="2298"/>
                      <a:pt x="3725" y="2425"/>
                    </a:cubicBezTo>
                    <a:cubicBezTo>
                      <a:pt x="3789" y="2521"/>
                      <a:pt x="3884" y="2552"/>
                      <a:pt x="3980" y="2552"/>
                    </a:cubicBezTo>
                    <a:cubicBezTo>
                      <a:pt x="4075" y="2552"/>
                      <a:pt x="4139" y="2521"/>
                      <a:pt x="4171" y="2489"/>
                    </a:cubicBezTo>
                    <a:cubicBezTo>
                      <a:pt x="4330" y="2361"/>
                      <a:pt x="4362" y="2170"/>
                      <a:pt x="4234" y="2011"/>
                    </a:cubicBezTo>
                    <a:cubicBezTo>
                      <a:pt x="4181" y="1940"/>
                      <a:pt x="4087" y="1898"/>
                      <a:pt x="3992" y="1898"/>
                    </a:cubicBezTo>
                    <a:close/>
                    <a:moveTo>
                      <a:pt x="2786" y="2998"/>
                    </a:moveTo>
                    <a:cubicBezTo>
                      <a:pt x="2698" y="2998"/>
                      <a:pt x="2611" y="3030"/>
                      <a:pt x="2547" y="3094"/>
                    </a:cubicBezTo>
                    <a:cubicBezTo>
                      <a:pt x="2452" y="3253"/>
                      <a:pt x="2452" y="3444"/>
                      <a:pt x="2579" y="3571"/>
                    </a:cubicBezTo>
                    <a:cubicBezTo>
                      <a:pt x="2643" y="3635"/>
                      <a:pt x="2738" y="3635"/>
                      <a:pt x="2802" y="3635"/>
                    </a:cubicBezTo>
                    <a:cubicBezTo>
                      <a:pt x="2897" y="3635"/>
                      <a:pt x="2961" y="3603"/>
                      <a:pt x="3025" y="3539"/>
                    </a:cubicBezTo>
                    <a:cubicBezTo>
                      <a:pt x="3152" y="3412"/>
                      <a:pt x="3152" y="3189"/>
                      <a:pt x="3025" y="3094"/>
                    </a:cubicBezTo>
                    <a:cubicBezTo>
                      <a:pt x="2961" y="3030"/>
                      <a:pt x="2873" y="2998"/>
                      <a:pt x="2786" y="2998"/>
                    </a:cubicBezTo>
                    <a:close/>
                    <a:moveTo>
                      <a:pt x="17077" y="3267"/>
                    </a:moveTo>
                    <a:cubicBezTo>
                      <a:pt x="17003" y="3267"/>
                      <a:pt x="16929" y="3292"/>
                      <a:pt x="16873" y="3348"/>
                    </a:cubicBezTo>
                    <a:cubicBezTo>
                      <a:pt x="16745" y="3476"/>
                      <a:pt x="16714" y="3667"/>
                      <a:pt x="16841" y="3794"/>
                    </a:cubicBezTo>
                    <a:cubicBezTo>
                      <a:pt x="16905" y="3889"/>
                      <a:pt x="17000" y="3921"/>
                      <a:pt x="17096" y="3921"/>
                    </a:cubicBezTo>
                    <a:cubicBezTo>
                      <a:pt x="17159" y="3921"/>
                      <a:pt x="17223" y="3889"/>
                      <a:pt x="17287" y="3858"/>
                    </a:cubicBezTo>
                    <a:cubicBezTo>
                      <a:pt x="17414" y="3730"/>
                      <a:pt x="17446" y="3539"/>
                      <a:pt x="17318" y="3380"/>
                    </a:cubicBezTo>
                    <a:cubicBezTo>
                      <a:pt x="17265" y="3309"/>
                      <a:pt x="17171" y="3267"/>
                      <a:pt x="17077" y="3267"/>
                    </a:cubicBezTo>
                    <a:close/>
                    <a:moveTo>
                      <a:pt x="1802" y="4281"/>
                    </a:moveTo>
                    <a:cubicBezTo>
                      <a:pt x="1697" y="4281"/>
                      <a:pt x="1588" y="4331"/>
                      <a:pt x="1528" y="4431"/>
                    </a:cubicBezTo>
                    <a:cubicBezTo>
                      <a:pt x="1433" y="4590"/>
                      <a:pt x="1496" y="4781"/>
                      <a:pt x="1656" y="4876"/>
                    </a:cubicBezTo>
                    <a:cubicBezTo>
                      <a:pt x="1687" y="4908"/>
                      <a:pt x="1751" y="4940"/>
                      <a:pt x="1815" y="4940"/>
                    </a:cubicBezTo>
                    <a:cubicBezTo>
                      <a:pt x="1942" y="4940"/>
                      <a:pt x="2038" y="4876"/>
                      <a:pt x="2101" y="4781"/>
                    </a:cubicBezTo>
                    <a:cubicBezTo>
                      <a:pt x="2197" y="4622"/>
                      <a:pt x="2133" y="4431"/>
                      <a:pt x="1974" y="4335"/>
                    </a:cubicBezTo>
                    <a:cubicBezTo>
                      <a:pt x="1926" y="4299"/>
                      <a:pt x="1865" y="4281"/>
                      <a:pt x="1802" y="4281"/>
                    </a:cubicBezTo>
                    <a:close/>
                    <a:moveTo>
                      <a:pt x="18002" y="4591"/>
                    </a:moveTo>
                    <a:cubicBezTo>
                      <a:pt x="17950" y="4591"/>
                      <a:pt x="17900" y="4601"/>
                      <a:pt x="17860" y="4622"/>
                    </a:cubicBezTo>
                    <a:cubicBezTo>
                      <a:pt x="17700" y="4717"/>
                      <a:pt x="17637" y="4940"/>
                      <a:pt x="17732" y="5067"/>
                    </a:cubicBezTo>
                    <a:cubicBezTo>
                      <a:pt x="17785" y="5173"/>
                      <a:pt x="17881" y="5235"/>
                      <a:pt x="17967" y="5235"/>
                    </a:cubicBezTo>
                    <a:cubicBezTo>
                      <a:pt x="17985" y="5235"/>
                      <a:pt x="18002" y="5232"/>
                      <a:pt x="18019" y="5226"/>
                    </a:cubicBezTo>
                    <a:cubicBezTo>
                      <a:pt x="18082" y="5226"/>
                      <a:pt x="18114" y="5226"/>
                      <a:pt x="18178" y="5195"/>
                    </a:cubicBezTo>
                    <a:cubicBezTo>
                      <a:pt x="18337" y="5099"/>
                      <a:pt x="18369" y="4908"/>
                      <a:pt x="18305" y="4749"/>
                    </a:cubicBezTo>
                    <a:cubicBezTo>
                      <a:pt x="18240" y="4640"/>
                      <a:pt x="18115" y="4591"/>
                      <a:pt x="18002" y="4591"/>
                    </a:cubicBezTo>
                    <a:close/>
                    <a:moveTo>
                      <a:pt x="1055" y="5712"/>
                    </a:moveTo>
                    <a:cubicBezTo>
                      <a:pt x="931" y="5712"/>
                      <a:pt x="812" y="5784"/>
                      <a:pt x="764" y="5927"/>
                    </a:cubicBezTo>
                    <a:cubicBezTo>
                      <a:pt x="701" y="6086"/>
                      <a:pt x="764" y="6277"/>
                      <a:pt x="955" y="6341"/>
                    </a:cubicBezTo>
                    <a:cubicBezTo>
                      <a:pt x="987" y="6341"/>
                      <a:pt x="1019" y="6373"/>
                      <a:pt x="1083" y="6373"/>
                    </a:cubicBezTo>
                    <a:cubicBezTo>
                      <a:pt x="1210" y="6341"/>
                      <a:pt x="1305" y="6277"/>
                      <a:pt x="1369" y="6150"/>
                    </a:cubicBezTo>
                    <a:cubicBezTo>
                      <a:pt x="1433" y="5991"/>
                      <a:pt x="1369" y="5800"/>
                      <a:pt x="1178" y="5736"/>
                    </a:cubicBezTo>
                    <a:cubicBezTo>
                      <a:pt x="1138" y="5720"/>
                      <a:pt x="1097" y="5712"/>
                      <a:pt x="1055" y="5712"/>
                    </a:cubicBezTo>
                    <a:close/>
                    <a:moveTo>
                      <a:pt x="18719" y="6062"/>
                    </a:moveTo>
                    <a:cubicBezTo>
                      <a:pt x="18676" y="6062"/>
                      <a:pt x="18633" y="6070"/>
                      <a:pt x="18592" y="6086"/>
                    </a:cubicBezTo>
                    <a:cubicBezTo>
                      <a:pt x="18433" y="6118"/>
                      <a:pt x="18337" y="6309"/>
                      <a:pt x="18401" y="6500"/>
                    </a:cubicBezTo>
                    <a:cubicBezTo>
                      <a:pt x="18464" y="6627"/>
                      <a:pt x="18592" y="6691"/>
                      <a:pt x="18719" y="6691"/>
                    </a:cubicBezTo>
                    <a:lnTo>
                      <a:pt x="18815" y="6691"/>
                    </a:lnTo>
                    <a:cubicBezTo>
                      <a:pt x="18974" y="6627"/>
                      <a:pt x="19069" y="6436"/>
                      <a:pt x="19006" y="6245"/>
                    </a:cubicBezTo>
                    <a:cubicBezTo>
                      <a:pt x="18958" y="6127"/>
                      <a:pt x="18841" y="6062"/>
                      <a:pt x="18719" y="6062"/>
                    </a:cubicBezTo>
                    <a:close/>
                    <a:moveTo>
                      <a:pt x="575" y="7258"/>
                    </a:moveTo>
                    <a:cubicBezTo>
                      <a:pt x="432" y="7258"/>
                      <a:pt x="283" y="7352"/>
                      <a:pt x="255" y="7519"/>
                    </a:cubicBezTo>
                    <a:cubicBezTo>
                      <a:pt x="223" y="7678"/>
                      <a:pt x="319" y="7837"/>
                      <a:pt x="510" y="7901"/>
                    </a:cubicBezTo>
                    <a:lnTo>
                      <a:pt x="573" y="7901"/>
                    </a:lnTo>
                    <a:cubicBezTo>
                      <a:pt x="732" y="7901"/>
                      <a:pt x="860" y="7805"/>
                      <a:pt x="892" y="7646"/>
                    </a:cubicBezTo>
                    <a:cubicBezTo>
                      <a:pt x="923" y="7487"/>
                      <a:pt x="828" y="7296"/>
                      <a:pt x="637" y="7264"/>
                    </a:cubicBezTo>
                    <a:cubicBezTo>
                      <a:pt x="617" y="7260"/>
                      <a:pt x="596" y="7258"/>
                      <a:pt x="575" y="7258"/>
                    </a:cubicBezTo>
                    <a:close/>
                    <a:moveTo>
                      <a:pt x="19128" y="7609"/>
                    </a:moveTo>
                    <a:cubicBezTo>
                      <a:pt x="19109" y="7609"/>
                      <a:pt x="19089" y="7611"/>
                      <a:pt x="19069" y="7614"/>
                    </a:cubicBezTo>
                    <a:cubicBezTo>
                      <a:pt x="18910" y="7646"/>
                      <a:pt x="18783" y="7805"/>
                      <a:pt x="18815" y="7996"/>
                    </a:cubicBezTo>
                    <a:cubicBezTo>
                      <a:pt x="18846" y="8155"/>
                      <a:pt x="19006" y="8251"/>
                      <a:pt x="19165" y="8251"/>
                    </a:cubicBezTo>
                    <a:lnTo>
                      <a:pt x="19197" y="8251"/>
                    </a:lnTo>
                    <a:cubicBezTo>
                      <a:pt x="19388" y="8219"/>
                      <a:pt x="19483" y="8060"/>
                      <a:pt x="19451" y="7869"/>
                    </a:cubicBezTo>
                    <a:cubicBezTo>
                      <a:pt x="19423" y="7726"/>
                      <a:pt x="19292" y="7609"/>
                      <a:pt x="19128" y="7609"/>
                    </a:cubicBezTo>
                    <a:close/>
                    <a:moveTo>
                      <a:pt x="350" y="8856"/>
                    </a:moveTo>
                    <a:cubicBezTo>
                      <a:pt x="191" y="8856"/>
                      <a:pt x="32" y="8983"/>
                      <a:pt x="32" y="9142"/>
                    </a:cubicBezTo>
                    <a:cubicBezTo>
                      <a:pt x="0" y="9333"/>
                      <a:pt x="159" y="9492"/>
                      <a:pt x="319" y="9492"/>
                    </a:cubicBezTo>
                    <a:lnTo>
                      <a:pt x="350" y="9492"/>
                    </a:lnTo>
                    <a:cubicBezTo>
                      <a:pt x="510" y="9492"/>
                      <a:pt x="669" y="9365"/>
                      <a:pt x="669" y="9206"/>
                    </a:cubicBezTo>
                    <a:cubicBezTo>
                      <a:pt x="669" y="9015"/>
                      <a:pt x="541" y="8856"/>
                      <a:pt x="350" y="8856"/>
                    </a:cubicBezTo>
                    <a:close/>
                    <a:moveTo>
                      <a:pt x="19334" y="9011"/>
                    </a:moveTo>
                    <a:cubicBezTo>
                      <a:pt x="19320" y="9011"/>
                      <a:pt x="19306" y="9012"/>
                      <a:pt x="19292" y="9015"/>
                    </a:cubicBezTo>
                    <a:cubicBezTo>
                      <a:pt x="19101" y="9015"/>
                      <a:pt x="18974" y="9174"/>
                      <a:pt x="18974" y="9333"/>
                    </a:cubicBezTo>
                    <a:cubicBezTo>
                      <a:pt x="18974" y="9524"/>
                      <a:pt x="19133" y="9652"/>
                      <a:pt x="19324" y="9652"/>
                    </a:cubicBezTo>
                    <a:cubicBezTo>
                      <a:pt x="19483" y="9652"/>
                      <a:pt x="19642" y="9492"/>
                      <a:pt x="19611" y="9301"/>
                    </a:cubicBezTo>
                    <a:cubicBezTo>
                      <a:pt x="19611" y="9156"/>
                      <a:pt x="19478" y="9011"/>
                      <a:pt x="19334" y="9011"/>
                    </a:cubicBezTo>
                    <a:close/>
                    <a:moveTo>
                      <a:pt x="408" y="10474"/>
                    </a:moveTo>
                    <a:cubicBezTo>
                      <a:pt x="389" y="10474"/>
                      <a:pt x="370" y="10476"/>
                      <a:pt x="350" y="10479"/>
                    </a:cubicBezTo>
                    <a:cubicBezTo>
                      <a:pt x="191" y="10479"/>
                      <a:pt x="32" y="10638"/>
                      <a:pt x="64" y="10829"/>
                    </a:cubicBezTo>
                    <a:cubicBezTo>
                      <a:pt x="96" y="10989"/>
                      <a:pt x="223" y="11116"/>
                      <a:pt x="414" y="11116"/>
                    </a:cubicBezTo>
                    <a:cubicBezTo>
                      <a:pt x="605" y="11084"/>
                      <a:pt x="732" y="10925"/>
                      <a:pt x="701" y="10766"/>
                    </a:cubicBezTo>
                    <a:cubicBezTo>
                      <a:pt x="701" y="10594"/>
                      <a:pt x="573" y="10474"/>
                      <a:pt x="408" y="10474"/>
                    </a:cubicBezTo>
                    <a:close/>
                    <a:moveTo>
                      <a:pt x="19260" y="10607"/>
                    </a:moveTo>
                    <a:cubicBezTo>
                      <a:pt x="19101" y="10607"/>
                      <a:pt x="18942" y="10734"/>
                      <a:pt x="18910" y="10893"/>
                    </a:cubicBezTo>
                    <a:cubicBezTo>
                      <a:pt x="18878" y="11084"/>
                      <a:pt x="19006" y="11243"/>
                      <a:pt x="19197" y="11275"/>
                    </a:cubicBezTo>
                    <a:lnTo>
                      <a:pt x="19229" y="11275"/>
                    </a:lnTo>
                    <a:cubicBezTo>
                      <a:pt x="19388" y="11275"/>
                      <a:pt x="19515" y="11148"/>
                      <a:pt x="19547" y="10989"/>
                    </a:cubicBezTo>
                    <a:cubicBezTo>
                      <a:pt x="19579" y="10798"/>
                      <a:pt x="19451" y="10638"/>
                      <a:pt x="19260" y="10607"/>
                    </a:cubicBezTo>
                    <a:close/>
                    <a:moveTo>
                      <a:pt x="720" y="12051"/>
                    </a:moveTo>
                    <a:cubicBezTo>
                      <a:pt x="683" y="12051"/>
                      <a:pt x="645" y="12058"/>
                      <a:pt x="605" y="12071"/>
                    </a:cubicBezTo>
                    <a:cubicBezTo>
                      <a:pt x="446" y="12103"/>
                      <a:pt x="350" y="12294"/>
                      <a:pt x="382" y="12453"/>
                    </a:cubicBezTo>
                    <a:cubicBezTo>
                      <a:pt x="446" y="12612"/>
                      <a:pt x="573" y="12708"/>
                      <a:pt x="732" y="12708"/>
                    </a:cubicBezTo>
                    <a:cubicBezTo>
                      <a:pt x="732" y="12708"/>
                      <a:pt x="764" y="12676"/>
                      <a:pt x="796" y="12676"/>
                    </a:cubicBezTo>
                    <a:cubicBezTo>
                      <a:pt x="955" y="12644"/>
                      <a:pt x="1083" y="12453"/>
                      <a:pt x="1019" y="12294"/>
                    </a:cubicBezTo>
                    <a:cubicBezTo>
                      <a:pt x="969" y="12143"/>
                      <a:pt x="858" y="12051"/>
                      <a:pt x="720" y="12051"/>
                    </a:cubicBezTo>
                    <a:close/>
                    <a:moveTo>
                      <a:pt x="18911" y="12192"/>
                    </a:moveTo>
                    <a:cubicBezTo>
                      <a:pt x="18767" y="12192"/>
                      <a:pt x="18615" y="12283"/>
                      <a:pt x="18560" y="12421"/>
                    </a:cubicBezTo>
                    <a:cubicBezTo>
                      <a:pt x="18528" y="12580"/>
                      <a:pt x="18624" y="12771"/>
                      <a:pt x="18783" y="12835"/>
                    </a:cubicBezTo>
                    <a:lnTo>
                      <a:pt x="18910" y="12835"/>
                    </a:lnTo>
                    <a:cubicBezTo>
                      <a:pt x="19037" y="12835"/>
                      <a:pt x="19165" y="12740"/>
                      <a:pt x="19197" y="12612"/>
                    </a:cubicBezTo>
                    <a:cubicBezTo>
                      <a:pt x="19260" y="12453"/>
                      <a:pt x="19165" y="12262"/>
                      <a:pt x="18974" y="12198"/>
                    </a:cubicBezTo>
                    <a:cubicBezTo>
                      <a:pt x="18953" y="12194"/>
                      <a:pt x="18932" y="12192"/>
                      <a:pt x="18911" y="12192"/>
                    </a:cubicBezTo>
                    <a:close/>
                    <a:moveTo>
                      <a:pt x="1305" y="13554"/>
                    </a:moveTo>
                    <a:cubicBezTo>
                      <a:pt x="1252" y="13554"/>
                      <a:pt x="1197" y="13568"/>
                      <a:pt x="1146" y="13599"/>
                    </a:cubicBezTo>
                    <a:cubicBezTo>
                      <a:pt x="987" y="13663"/>
                      <a:pt x="923" y="13854"/>
                      <a:pt x="987" y="14013"/>
                    </a:cubicBezTo>
                    <a:cubicBezTo>
                      <a:pt x="1051" y="14140"/>
                      <a:pt x="1178" y="14204"/>
                      <a:pt x="1305" y="14204"/>
                    </a:cubicBezTo>
                    <a:cubicBezTo>
                      <a:pt x="1337" y="14204"/>
                      <a:pt x="1401" y="14204"/>
                      <a:pt x="1433" y="14172"/>
                    </a:cubicBezTo>
                    <a:cubicBezTo>
                      <a:pt x="1592" y="14077"/>
                      <a:pt x="1656" y="13886"/>
                      <a:pt x="1592" y="13726"/>
                    </a:cubicBezTo>
                    <a:cubicBezTo>
                      <a:pt x="1527" y="13618"/>
                      <a:pt x="1418" y="13554"/>
                      <a:pt x="1305" y="13554"/>
                    </a:cubicBezTo>
                    <a:close/>
                    <a:moveTo>
                      <a:pt x="18277" y="13697"/>
                    </a:moveTo>
                    <a:cubicBezTo>
                      <a:pt x="18153" y="13697"/>
                      <a:pt x="18031" y="13752"/>
                      <a:pt x="17987" y="13886"/>
                    </a:cubicBezTo>
                    <a:cubicBezTo>
                      <a:pt x="17891" y="14045"/>
                      <a:pt x="17955" y="14236"/>
                      <a:pt x="18114" y="14299"/>
                    </a:cubicBezTo>
                    <a:cubicBezTo>
                      <a:pt x="18178" y="14331"/>
                      <a:pt x="18242" y="14331"/>
                      <a:pt x="18273" y="14331"/>
                    </a:cubicBezTo>
                    <a:cubicBezTo>
                      <a:pt x="18401" y="14331"/>
                      <a:pt x="18496" y="14268"/>
                      <a:pt x="18560" y="14172"/>
                    </a:cubicBezTo>
                    <a:cubicBezTo>
                      <a:pt x="18655" y="14013"/>
                      <a:pt x="18592" y="13822"/>
                      <a:pt x="18433" y="13726"/>
                    </a:cubicBezTo>
                    <a:cubicBezTo>
                      <a:pt x="18384" y="13707"/>
                      <a:pt x="18330" y="13697"/>
                      <a:pt x="18277" y="13697"/>
                    </a:cubicBezTo>
                    <a:close/>
                    <a:moveTo>
                      <a:pt x="2124" y="14944"/>
                    </a:moveTo>
                    <a:cubicBezTo>
                      <a:pt x="2057" y="14944"/>
                      <a:pt x="1992" y="14962"/>
                      <a:pt x="1942" y="15000"/>
                    </a:cubicBezTo>
                    <a:cubicBezTo>
                      <a:pt x="1783" y="15095"/>
                      <a:pt x="1751" y="15318"/>
                      <a:pt x="1847" y="15445"/>
                    </a:cubicBezTo>
                    <a:cubicBezTo>
                      <a:pt x="1925" y="15524"/>
                      <a:pt x="2004" y="15581"/>
                      <a:pt x="2082" y="15581"/>
                    </a:cubicBezTo>
                    <a:cubicBezTo>
                      <a:pt x="2099" y="15581"/>
                      <a:pt x="2116" y="15578"/>
                      <a:pt x="2133" y="15573"/>
                    </a:cubicBezTo>
                    <a:cubicBezTo>
                      <a:pt x="2197" y="15573"/>
                      <a:pt x="2261" y="15573"/>
                      <a:pt x="2324" y="15541"/>
                    </a:cubicBezTo>
                    <a:cubicBezTo>
                      <a:pt x="2452" y="15414"/>
                      <a:pt x="2483" y="15223"/>
                      <a:pt x="2388" y="15063"/>
                    </a:cubicBezTo>
                    <a:cubicBezTo>
                      <a:pt x="2330" y="14986"/>
                      <a:pt x="2225" y="14944"/>
                      <a:pt x="2124" y="14944"/>
                    </a:cubicBezTo>
                    <a:close/>
                    <a:moveTo>
                      <a:pt x="17423" y="15072"/>
                    </a:moveTo>
                    <a:cubicBezTo>
                      <a:pt x="17322" y="15072"/>
                      <a:pt x="17217" y="15114"/>
                      <a:pt x="17159" y="15191"/>
                    </a:cubicBezTo>
                    <a:cubicBezTo>
                      <a:pt x="17064" y="15350"/>
                      <a:pt x="17096" y="15541"/>
                      <a:pt x="17223" y="15636"/>
                    </a:cubicBezTo>
                    <a:cubicBezTo>
                      <a:pt x="17287" y="15700"/>
                      <a:pt x="17350" y="15700"/>
                      <a:pt x="17446" y="15700"/>
                    </a:cubicBezTo>
                    <a:cubicBezTo>
                      <a:pt x="17541" y="15700"/>
                      <a:pt x="17605" y="15668"/>
                      <a:pt x="17669" y="15573"/>
                    </a:cubicBezTo>
                    <a:cubicBezTo>
                      <a:pt x="17796" y="15445"/>
                      <a:pt x="17764" y="15223"/>
                      <a:pt x="17605" y="15127"/>
                    </a:cubicBezTo>
                    <a:cubicBezTo>
                      <a:pt x="17555" y="15089"/>
                      <a:pt x="17490" y="15072"/>
                      <a:pt x="17423" y="15072"/>
                    </a:cubicBezTo>
                    <a:close/>
                    <a:moveTo>
                      <a:pt x="16347" y="16273"/>
                    </a:moveTo>
                    <a:cubicBezTo>
                      <a:pt x="16260" y="16273"/>
                      <a:pt x="16172" y="16305"/>
                      <a:pt x="16109" y="16369"/>
                    </a:cubicBezTo>
                    <a:cubicBezTo>
                      <a:pt x="15981" y="16496"/>
                      <a:pt x="15981" y="16687"/>
                      <a:pt x="16109" y="16814"/>
                    </a:cubicBezTo>
                    <a:cubicBezTo>
                      <a:pt x="16172" y="16878"/>
                      <a:pt x="16268" y="16910"/>
                      <a:pt x="16363" y="16910"/>
                    </a:cubicBezTo>
                    <a:cubicBezTo>
                      <a:pt x="16427" y="16910"/>
                      <a:pt x="16523" y="16878"/>
                      <a:pt x="16554" y="16814"/>
                    </a:cubicBezTo>
                    <a:cubicBezTo>
                      <a:pt x="16682" y="16719"/>
                      <a:pt x="16714" y="16496"/>
                      <a:pt x="16586" y="16369"/>
                    </a:cubicBezTo>
                    <a:cubicBezTo>
                      <a:pt x="16523" y="16305"/>
                      <a:pt x="16435" y="16273"/>
                      <a:pt x="16347" y="16273"/>
                    </a:cubicBezTo>
                    <a:close/>
                    <a:moveTo>
                      <a:pt x="15085" y="17270"/>
                    </a:moveTo>
                    <a:cubicBezTo>
                      <a:pt x="15023" y="17270"/>
                      <a:pt x="14959" y="17288"/>
                      <a:pt x="14899" y="17324"/>
                    </a:cubicBezTo>
                    <a:cubicBezTo>
                      <a:pt x="14740" y="17419"/>
                      <a:pt x="14708" y="17642"/>
                      <a:pt x="14803" y="17769"/>
                    </a:cubicBezTo>
                    <a:cubicBezTo>
                      <a:pt x="14867" y="17865"/>
                      <a:pt x="14994" y="17929"/>
                      <a:pt x="15090" y="17929"/>
                    </a:cubicBezTo>
                    <a:cubicBezTo>
                      <a:pt x="15154" y="17929"/>
                      <a:pt x="15217" y="17897"/>
                      <a:pt x="15249" y="17865"/>
                    </a:cubicBezTo>
                    <a:cubicBezTo>
                      <a:pt x="15408" y="17769"/>
                      <a:pt x="15440" y="17578"/>
                      <a:pt x="15345" y="17419"/>
                    </a:cubicBezTo>
                    <a:cubicBezTo>
                      <a:pt x="15285" y="17320"/>
                      <a:pt x="15188" y="17270"/>
                      <a:pt x="15085" y="17270"/>
                    </a:cubicBezTo>
                    <a:close/>
                    <a:moveTo>
                      <a:pt x="13658" y="18063"/>
                    </a:moveTo>
                    <a:cubicBezTo>
                      <a:pt x="13614" y="18063"/>
                      <a:pt x="13571" y="18071"/>
                      <a:pt x="13530" y="18088"/>
                    </a:cubicBezTo>
                    <a:cubicBezTo>
                      <a:pt x="13371" y="18151"/>
                      <a:pt x="13307" y="18342"/>
                      <a:pt x="13371" y="18502"/>
                    </a:cubicBezTo>
                    <a:cubicBezTo>
                      <a:pt x="13426" y="18612"/>
                      <a:pt x="13530" y="18699"/>
                      <a:pt x="13639" y="18699"/>
                    </a:cubicBezTo>
                    <a:cubicBezTo>
                      <a:pt x="13656" y="18699"/>
                      <a:pt x="13672" y="18697"/>
                      <a:pt x="13689" y="18693"/>
                    </a:cubicBezTo>
                    <a:lnTo>
                      <a:pt x="13817" y="18693"/>
                    </a:lnTo>
                    <a:cubicBezTo>
                      <a:pt x="13976" y="18597"/>
                      <a:pt x="14039" y="18406"/>
                      <a:pt x="13976" y="18247"/>
                    </a:cubicBezTo>
                    <a:cubicBezTo>
                      <a:pt x="13905" y="18129"/>
                      <a:pt x="13782" y="18063"/>
                      <a:pt x="13658" y="18063"/>
                    </a:cubicBezTo>
                    <a:close/>
                    <a:moveTo>
                      <a:pt x="12129" y="18591"/>
                    </a:moveTo>
                    <a:cubicBezTo>
                      <a:pt x="12107" y="18591"/>
                      <a:pt x="12086" y="18593"/>
                      <a:pt x="12066" y="18597"/>
                    </a:cubicBezTo>
                    <a:cubicBezTo>
                      <a:pt x="11906" y="18629"/>
                      <a:pt x="11779" y="18820"/>
                      <a:pt x="11843" y="18979"/>
                    </a:cubicBezTo>
                    <a:cubicBezTo>
                      <a:pt x="11875" y="19138"/>
                      <a:pt x="12002" y="19234"/>
                      <a:pt x="12161" y="19234"/>
                    </a:cubicBezTo>
                    <a:lnTo>
                      <a:pt x="12225" y="19234"/>
                    </a:lnTo>
                    <a:cubicBezTo>
                      <a:pt x="12384" y="19170"/>
                      <a:pt x="12511" y="19011"/>
                      <a:pt x="12448" y="18820"/>
                    </a:cubicBezTo>
                    <a:cubicBezTo>
                      <a:pt x="12420" y="18681"/>
                      <a:pt x="12272" y="18591"/>
                      <a:pt x="12129" y="18591"/>
                    </a:cubicBezTo>
                    <a:close/>
                    <a:moveTo>
                      <a:pt x="10579" y="18848"/>
                    </a:moveTo>
                    <a:cubicBezTo>
                      <a:pt x="10565" y="18848"/>
                      <a:pt x="10551" y="18849"/>
                      <a:pt x="10538" y="18852"/>
                    </a:cubicBezTo>
                    <a:cubicBezTo>
                      <a:pt x="10347" y="18852"/>
                      <a:pt x="10219" y="19011"/>
                      <a:pt x="10219" y="19202"/>
                    </a:cubicBezTo>
                    <a:cubicBezTo>
                      <a:pt x="10251" y="19361"/>
                      <a:pt x="10378" y="19488"/>
                      <a:pt x="10569" y="19488"/>
                    </a:cubicBezTo>
                    <a:cubicBezTo>
                      <a:pt x="10760" y="19488"/>
                      <a:pt x="10888" y="19329"/>
                      <a:pt x="10856" y="19138"/>
                    </a:cubicBezTo>
                    <a:cubicBezTo>
                      <a:pt x="10856" y="18993"/>
                      <a:pt x="10723" y="18848"/>
                      <a:pt x="10579" y="18848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7"/>
              <p:cNvSpPr/>
              <p:nvPr/>
            </p:nvSpPr>
            <p:spPr>
              <a:xfrm>
                <a:off x="3335338" y="2970922"/>
                <a:ext cx="42696" cy="28286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436" extrusionOk="0">
                    <a:moveTo>
                      <a:pt x="376" y="1"/>
                    </a:moveTo>
                    <a:cubicBezTo>
                      <a:pt x="265" y="1"/>
                      <a:pt x="159" y="57"/>
                      <a:pt x="96" y="142"/>
                    </a:cubicBezTo>
                    <a:cubicBezTo>
                      <a:pt x="0" y="269"/>
                      <a:pt x="32" y="397"/>
                      <a:pt x="96" y="524"/>
                    </a:cubicBezTo>
                    <a:cubicBezTo>
                      <a:pt x="127" y="556"/>
                      <a:pt x="159" y="588"/>
                      <a:pt x="191" y="588"/>
                    </a:cubicBezTo>
                    <a:cubicBezTo>
                      <a:pt x="240" y="636"/>
                      <a:pt x="302" y="657"/>
                      <a:pt x="366" y="657"/>
                    </a:cubicBezTo>
                    <a:cubicBezTo>
                      <a:pt x="470" y="657"/>
                      <a:pt x="578" y="603"/>
                      <a:pt x="637" y="524"/>
                    </a:cubicBezTo>
                    <a:cubicBezTo>
                      <a:pt x="732" y="365"/>
                      <a:pt x="700" y="174"/>
                      <a:pt x="541" y="47"/>
                    </a:cubicBezTo>
                    <a:cubicBezTo>
                      <a:pt x="488" y="15"/>
                      <a:pt x="432" y="1"/>
                      <a:pt x="376" y="1"/>
                    </a:cubicBezTo>
                    <a:close/>
                    <a:moveTo>
                      <a:pt x="1783" y="786"/>
                    </a:moveTo>
                    <a:cubicBezTo>
                      <a:pt x="1661" y="786"/>
                      <a:pt x="1544" y="852"/>
                      <a:pt x="1496" y="970"/>
                    </a:cubicBezTo>
                    <a:cubicBezTo>
                      <a:pt x="1433" y="1097"/>
                      <a:pt x="1465" y="1193"/>
                      <a:pt x="1528" y="1288"/>
                    </a:cubicBezTo>
                    <a:cubicBezTo>
                      <a:pt x="1560" y="1352"/>
                      <a:pt x="1592" y="1384"/>
                      <a:pt x="1656" y="1415"/>
                    </a:cubicBezTo>
                    <a:cubicBezTo>
                      <a:pt x="1690" y="1429"/>
                      <a:pt x="1725" y="1435"/>
                      <a:pt x="1760" y="1435"/>
                    </a:cubicBezTo>
                    <a:cubicBezTo>
                      <a:pt x="1891" y="1435"/>
                      <a:pt x="2019" y="1350"/>
                      <a:pt x="2069" y="1224"/>
                    </a:cubicBezTo>
                    <a:cubicBezTo>
                      <a:pt x="2133" y="1065"/>
                      <a:pt x="2069" y="874"/>
                      <a:pt x="1910" y="811"/>
                    </a:cubicBezTo>
                    <a:cubicBezTo>
                      <a:pt x="1869" y="794"/>
                      <a:pt x="1826" y="786"/>
                      <a:pt x="1783" y="78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7"/>
              <p:cNvSpPr/>
              <p:nvPr/>
            </p:nvSpPr>
            <p:spPr>
              <a:xfrm>
                <a:off x="4520042" y="1697006"/>
                <a:ext cx="84732" cy="89052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4521" extrusionOk="0">
                    <a:moveTo>
                      <a:pt x="2133" y="0"/>
                    </a:moveTo>
                    <a:cubicBezTo>
                      <a:pt x="955" y="0"/>
                      <a:pt x="0" y="987"/>
                      <a:pt x="0" y="2261"/>
                    </a:cubicBezTo>
                    <a:cubicBezTo>
                      <a:pt x="0" y="3502"/>
                      <a:pt x="955" y="4521"/>
                      <a:pt x="2133" y="4521"/>
                    </a:cubicBezTo>
                    <a:cubicBezTo>
                      <a:pt x="3311" y="4521"/>
                      <a:pt x="4234" y="3502"/>
                      <a:pt x="4234" y="2261"/>
                    </a:cubicBezTo>
                    <a:cubicBezTo>
                      <a:pt x="4234" y="987"/>
                      <a:pt x="3311" y="0"/>
                      <a:pt x="2133" y="0"/>
                    </a:cubicBezTo>
                    <a:close/>
                  </a:path>
                </a:pathLst>
              </a:custGeom>
              <a:solidFill>
                <a:srgbClr val="6B8C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7"/>
              <p:cNvSpPr/>
              <p:nvPr/>
            </p:nvSpPr>
            <p:spPr>
              <a:xfrm>
                <a:off x="3966535" y="1407374"/>
                <a:ext cx="377081" cy="105913"/>
              </a:xfrm>
              <a:custGeom>
                <a:avLst/>
                <a:gdLst/>
                <a:ahLst/>
                <a:cxnLst/>
                <a:rect l="l" t="t" r="r" b="b"/>
                <a:pathLst>
                  <a:path w="18847" h="5377" extrusionOk="0">
                    <a:moveTo>
                      <a:pt x="8771" y="0"/>
                    </a:moveTo>
                    <a:cubicBezTo>
                      <a:pt x="6391" y="0"/>
                      <a:pt x="4499" y="320"/>
                      <a:pt x="3912" y="320"/>
                    </a:cubicBezTo>
                    <a:cubicBezTo>
                      <a:pt x="3803" y="320"/>
                      <a:pt x="3739" y="309"/>
                      <a:pt x="3725" y="283"/>
                    </a:cubicBezTo>
                    <a:cubicBezTo>
                      <a:pt x="3709" y="250"/>
                      <a:pt x="3661" y="235"/>
                      <a:pt x="3594" y="235"/>
                    </a:cubicBezTo>
                    <a:cubicBezTo>
                      <a:pt x="2891" y="235"/>
                      <a:pt x="1" y="1907"/>
                      <a:pt x="7354" y="1907"/>
                    </a:cubicBezTo>
                    <a:cubicBezTo>
                      <a:pt x="15440" y="1907"/>
                      <a:pt x="16586" y="3371"/>
                      <a:pt x="18528" y="5377"/>
                    </a:cubicBezTo>
                    <a:lnTo>
                      <a:pt x="18847" y="3117"/>
                    </a:lnTo>
                    <a:cubicBezTo>
                      <a:pt x="15882" y="554"/>
                      <a:pt x="11904" y="0"/>
                      <a:pt x="8771" y="0"/>
                    </a:cubicBezTo>
                    <a:close/>
                  </a:path>
                </a:pathLst>
              </a:custGeom>
              <a:solidFill>
                <a:srgbClr val="BDD2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7"/>
              <p:cNvSpPr/>
              <p:nvPr/>
            </p:nvSpPr>
            <p:spPr>
              <a:xfrm>
                <a:off x="3571007" y="1630527"/>
                <a:ext cx="689819" cy="380654"/>
              </a:xfrm>
              <a:custGeom>
                <a:avLst/>
                <a:gdLst/>
                <a:ahLst/>
                <a:cxnLst/>
                <a:rect l="l" t="t" r="r" b="b"/>
                <a:pathLst>
                  <a:path w="34478" h="19325" extrusionOk="0">
                    <a:moveTo>
                      <a:pt x="34477" y="7928"/>
                    </a:moveTo>
                    <a:cubicBezTo>
                      <a:pt x="34382" y="9933"/>
                      <a:pt x="33554" y="12003"/>
                      <a:pt x="31580" y="13976"/>
                    </a:cubicBezTo>
                    <a:cubicBezTo>
                      <a:pt x="30084" y="15441"/>
                      <a:pt x="30944" y="12990"/>
                      <a:pt x="27123" y="17287"/>
                    </a:cubicBezTo>
                    <a:cubicBezTo>
                      <a:pt x="25118" y="19325"/>
                      <a:pt x="21043" y="19325"/>
                      <a:pt x="18655" y="19293"/>
                    </a:cubicBezTo>
                    <a:cubicBezTo>
                      <a:pt x="18369" y="19293"/>
                      <a:pt x="17828" y="19102"/>
                      <a:pt x="17796" y="18656"/>
                    </a:cubicBezTo>
                    <a:cubicBezTo>
                      <a:pt x="17764" y="18147"/>
                      <a:pt x="17700" y="17351"/>
                      <a:pt x="17700" y="16173"/>
                    </a:cubicBezTo>
                    <a:cubicBezTo>
                      <a:pt x="17700" y="13976"/>
                      <a:pt x="17223" y="14327"/>
                      <a:pt x="17223" y="14327"/>
                    </a:cubicBezTo>
                    <a:cubicBezTo>
                      <a:pt x="17223" y="14327"/>
                      <a:pt x="16745" y="13976"/>
                      <a:pt x="16745" y="16173"/>
                    </a:cubicBezTo>
                    <a:cubicBezTo>
                      <a:pt x="16745" y="17255"/>
                      <a:pt x="16713" y="17988"/>
                      <a:pt x="16682" y="18497"/>
                    </a:cubicBezTo>
                    <a:cubicBezTo>
                      <a:pt x="16650" y="19070"/>
                      <a:pt x="16140" y="19293"/>
                      <a:pt x="15854" y="19293"/>
                    </a:cubicBezTo>
                    <a:cubicBezTo>
                      <a:pt x="13466" y="19325"/>
                      <a:pt x="9359" y="19325"/>
                      <a:pt x="7322" y="17287"/>
                    </a:cubicBezTo>
                    <a:cubicBezTo>
                      <a:pt x="3502" y="12990"/>
                      <a:pt x="4393" y="15441"/>
                      <a:pt x="2897" y="13976"/>
                    </a:cubicBezTo>
                    <a:cubicBezTo>
                      <a:pt x="923" y="12003"/>
                      <a:pt x="64" y="9933"/>
                      <a:pt x="0" y="7928"/>
                    </a:cubicBezTo>
                    <a:lnTo>
                      <a:pt x="0" y="1"/>
                    </a:lnTo>
                    <a:lnTo>
                      <a:pt x="34477" y="1"/>
                    </a:lnTo>
                    <a:close/>
                  </a:path>
                </a:pathLst>
              </a:custGeom>
              <a:solidFill>
                <a:srgbClr val="9E92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7"/>
              <p:cNvSpPr/>
              <p:nvPr/>
            </p:nvSpPr>
            <p:spPr>
              <a:xfrm>
                <a:off x="3723864" y="1411688"/>
                <a:ext cx="103199" cy="39533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2007" extrusionOk="0">
                    <a:moveTo>
                      <a:pt x="1719" y="1"/>
                    </a:moveTo>
                    <a:cubicBezTo>
                      <a:pt x="1528" y="1"/>
                      <a:pt x="1337" y="1"/>
                      <a:pt x="1178" y="32"/>
                    </a:cubicBezTo>
                    <a:cubicBezTo>
                      <a:pt x="1019" y="64"/>
                      <a:pt x="860" y="128"/>
                      <a:pt x="733" y="160"/>
                    </a:cubicBezTo>
                    <a:cubicBezTo>
                      <a:pt x="669" y="192"/>
                      <a:pt x="605" y="223"/>
                      <a:pt x="542" y="255"/>
                    </a:cubicBezTo>
                    <a:cubicBezTo>
                      <a:pt x="510" y="287"/>
                      <a:pt x="446" y="319"/>
                      <a:pt x="414" y="351"/>
                    </a:cubicBezTo>
                    <a:cubicBezTo>
                      <a:pt x="319" y="414"/>
                      <a:pt x="223" y="510"/>
                      <a:pt x="160" y="542"/>
                    </a:cubicBezTo>
                    <a:cubicBezTo>
                      <a:pt x="64" y="669"/>
                      <a:pt x="0" y="733"/>
                      <a:pt x="0" y="733"/>
                    </a:cubicBezTo>
                    <a:lnTo>
                      <a:pt x="32" y="765"/>
                    </a:lnTo>
                    <a:cubicBezTo>
                      <a:pt x="32" y="765"/>
                      <a:pt x="96" y="733"/>
                      <a:pt x="223" y="637"/>
                    </a:cubicBezTo>
                    <a:cubicBezTo>
                      <a:pt x="319" y="605"/>
                      <a:pt x="382" y="574"/>
                      <a:pt x="478" y="510"/>
                    </a:cubicBezTo>
                    <a:cubicBezTo>
                      <a:pt x="542" y="510"/>
                      <a:pt x="605" y="478"/>
                      <a:pt x="637" y="446"/>
                    </a:cubicBezTo>
                    <a:cubicBezTo>
                      <a:pt x="701" y="446"/>
                      <a:pt x="764" y="414"/>
                      <a:pt x="828" y="414"/>
                    </a:cubicBezTo>
                    <a:cubicBezTo>
                      <a:pt x="955" y="383"/>
                      <a:pt x="1083" y="351"/>
                      <a:pt x="1242" y="319"/>
                    </a:cubicBezTo>
                    <a:lnTo>
                      <a:pt x="1688" y="319"/>
                    </a:lnTo>
                    <a:cubicBezTo>
                      <a:pt x="1847" y="351"/>
                      <a:pt x="2006" y="351"/>
                      <a:pt x="2197" y="383"/>
                    </a:cubicBezTo>
                    <a:cubicBezTo>
                      <a:pt x="2356" y="414"/>
                      <a:pt x="2515" y="478"/>
                      <a:pt x="2706" y="510"/>
                    </a:cubicBezTo>
                    <a:cubicBezTo>
                      <a:pt x="3375" y="733"/>
                      <a:pt x="3980" y="1147"/>
                      <a:pt x="4425" y="1433"/>
                    </a:cubicBezTo>
                    <a:cubicBezTo>
                      <a:pt x="4871" y="1751"/>
                      <a:pt x="5158" y="2006"/>
                      <a:pt x="5158" y="2006"/>
                    </a:cubicBezTo>
                    <a:lnTo>
                      <a:pt x="5158" y="1974"/>
                    </a:lnTo>
                    <a:cubicBezTo>
                      <a:pt x="5158" y="1974"/>
                      <a:pt x="4903" y="1720"/>
                      <a:pt x="4489" y="1369"/>
                    </a:cubicBezTo>
                    <a:cubicBezTo>
                      <a:pt x="4075" y="987"/>
                      <a:pt x="3470" y="574"/>
                      <a:pt x="2770" y="287"/>
                    </a:cubicBezTo>
                    <a:cubicBezTo>
                      <a:pt x="2611" y="223"/>
                      <a:pt x="2420" y="160"/>
                      <a:pt x="2261" y="96"/>
                    </a:cubicBezTo>
                    <a:cubicBezTo>
                      <a:pt x="2070" y="32"/>
                      <a:pt x="1879" y="32"/>
                      <a:pt x="1719" y="1"/>
                    </a:cubicBezTo>
                    <a:close/>
                  </a:path>
                </a:pathLst>
              </a:custGeom>
              <a:solidFill>
                <a:srgbClr val="E8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7"/>
              <p:cNvSpPr/>
              <p:nvPr/>
            </p:nvSpPr>
            <p:spPr>
              <a:xfrm>
                <a:off x="3460705" y="1385470"/>
                <a:ext cx="875908" cy="490389"/>
              </a:xfrm>
              <a:custGeom>
                <a:avLst/>
                <a:gdLst/>
                <a:ahLst/>
                <a:cxnLst/>
                <a:rect l="l" t="t" r="r" b="b"/>
                <a:pathLst>
                  <a:path w="43779" h="24896" extrusionOk="0">
                    <a:moveTo>
                      <a:pt x="26326" y="0"/>
                    </a:moveTo>
                    <a:cubicBezTo>
                      <a:pt x="25412" y="0"/>
                      <a:pt x="24272" y="216"/>
                      <a:pt x="22768" y="822"/>
                    </a:cubicBezTo>
                    <a:cubicBezTo>
                      <a:pt x="22768" y="854"/>
                      <a:pt x="22768" y="854"/>
                      <a:pt x="22736" y="854"/>
                    </a:cubicBezTo>
                    <a:cubicBezTo>
                      <a:pt x="22736" y="854"/>
                      <a:pt x="22736" y="854"/>
                      <a:pt x="22736" y="886"/>
                    </a:cubicBezTo>
                    <a:cubicBezTo>
                      <a:pt x="22672" y="1013"/>
                      <a:pt x="22608" y="1141"/>
                      <a:pt x="22545" y="1300"/>
                    </a:cubicBezTo>
                    <a:cubicBezTo>
                      <a:pt x="22322" y="2000"/>
                      <a:pt x="22386" y="2987"/>
                      <a:pt x="22545" y="3942"/>
                    </a:cubicBezTo>
                    <a:cubicBezTo>
                      <a:pt x="22640" y="4420"/>
                      <a:pt x="22768" y="4897"/>
                      <a:pt x="22863" y="5375"/>
                    </a:cubicBezTo>
                    <a:cubicBezTo>
                      <a:pt x="22927" y="5820"/>
                      <a:pt x="22959" y="6266"/>
                      <a:pt x="22959" y="6648"/>
                    </a:cubicBezTo>
                    <a:cubicBezTo>
                      <a:pt x="22959" y="6807"/>
                      <a:pt x="22927" y="6998"/>
                      <a:pt x="22927" y="7157"/>
                    </a:cubicBezTo>
                    <a:cubicBezTo>
                      <a:pt x="22895" y="7285"/>
                      <a:pt x="22863" y="7444"/>
                      <a:pt x="22831" y="7539"/>
                    </a:cubicBezTo>
                    <a:cubicBezTo>
                      <a:pt x="22799" y="7667"/>
                      <a:pt x="22768" y="7730"/>
                      <a:pt x="22704" y="7794"/>
                    </a:cubicBezTo>
                    <a:cubicBezTo>
                      <a:pt x="22704" y="7858"/>
                      <a:pt x="22672" y="7890"/>
                      <a:pt x="22672" y="7890"/>
                    </a:cubicBezTo>
                    <a:lnTo>
                      <a:pt x="22608" y="7858"/>
                    </a:lnTo>
                    <a:cubicBezTo>
                      <a:pt x="22608" y="7858"/>
                      <a:pt x="22577" y="7730"/>
                      <a:pt x="22545" y="7539"/>
                    </a:cubicBezTo>
                    <a:cubicBezTo>
                      <a:pt x="22481" y="7317"/>
                      <a:pt x="22417" y="7030"/>
                      <a:pt x="22322" y="6680"/>
                    </a:cubicBezTo>
                    <a:cubicBezTo>
                      <a:pt x="22226" y="6298"/>
                      <a:pt x="22099" y="5884"/>
                      <a:pt x="22035" y="5438"/>
                    </a:cubicBezTo>
                    <a:cubicBezTo>
                      <a:pt x="21972" y="4961"/>
                      <a:pt x="21940" y="4483"/>
                      <a:pt x="21908" y="3974"/>
                    </a:cubicBezTo>
                    <a:cubicBezTo>
                      <a:pt x="21908" y="3464"/>
                      <a:pt x="21876" y="2987"/>
                      <a:pt x="21940" y="2509"/>
                    </a:cubicBezTo>
                    <a:cubicBezTo>
                      <a:pt x="22004" y="2032"/>
                      <a:pt x="22099" y="1618"/>
                      <a:pt x="22290" y="1236"/>
                    </a:cubicBezTo>
                    <a:cubicBezTo>
                      <a:pt x="22354" y="1077"/>
                      <a:pt x="22449" y="918"/>
                      <a:pt x="22577" y="759"/>
                    </a:cubicBezTo>
                    <a:cubicBezTo>
                      <a:pt x="21147" y="213"/>
                      <a:pt x="20056" y="16"/>
                      <a:pt x="19175" y="16"/>
                    </a:cubicBezTo>
                    <a:cubicBezTo>
                      <a:pt x="17230" y="16"/>
                      <a:pt x="16312" y="973"/>
                      <a:pt x="15064" y="1236"/>
                    </a:cubicBezTo>
                    <a:cubicBezTo>
                      <a:pt x="15159" y="1268"/>
                      <a:pt x="15255" y="1332"/>
                      <a:pt x="15350" y="1363"/>
                    </a:cubicBezTo>
                    <a:cubicBezTo>
                      <a:pt x="16241" y="1682"/>
                      <a:pt x="17069" y="2096"/>
                      <a:pt x="17610" y="2509"/>
                    </a:cubicBezTo>
                    <a:cubicBezTo>
                      <a:pt x="18151" y="2923"/>
                      <a:pt x="18502" y="3210"/>
                      <a:pt x="18502" y="3210"/>
                    </a:cubicBezTo>
                    <a:lnTo>
                      <a:pt x="18470" y="3242"/>
                    </a:lnTo>
                    <a:cubicBezTo>
                      <a:pt x="18470" y="3242"/>
                      <a:pt x="18120" y="2955"/>
                      <a:pt x="17578" y="2605"/>
                    </a:cubicBezTo>
                    <a:cubicBezTo>
                      <a:pt x="17005" y="2223"/>
                      <a:pt x="16210" y="1777"/>
                      <a:pt x="15350" y="1523"/>
                    </a:cubicBezTo>
                    <a:cubicBezTo>
                      <a:pt x="15159" y="1459"/>
                      <a:pt x="14936" y="1395"/>
                      <a:pt x="14713" y="1363"/>
                    </a:cubicBezTo>
                    <a:cubicBezTo>
                      <a:pt x="14650" y="1332"/>
                      <a:pt x="14586" y="1332"/>
                      <a:pt x="14490" y="1332"/>
                    </a:cubicBezTo>
                    <a:lnTo>
                      <a:pt x="14299" y="1332"/>
                    </a:lnTo>
                    <a:cubicBezTo>
                      <a:pt x="14293" y="1331"/>
                      <a:pt x="14287" y="1331"/>
                      <a:pt x="14280" y="1331"/>
                    </a:cubicBezTo>
                    <a:cubicBezTo>
                      <a:pt x="12247" y="1331"/>
                      <a:pt x="1" y="11164"/>
                      <a:pt x="8410" y="19541"/>
                    </a:cubicBezTo>
                    <a:cubicBezTo>
                      <a:pt x="9874" y="21037"/>
                      <a:pt x="9015" y="18586"/>
                      <a:pt x="12835" y="22884"/>
                    </a:cubicBezTo>
                    <a:cubicBezTo>
                      <a:pt x="14640" y="24689"/>
                      <a:pt x="18095" y="24895"/>
                      <a:pt x="20509" y="24895"/>
                    </a:cubicBezTo>
                    <a:cubicBezTo>
                      <a:pt x="20777" y="24895"/>
                      <a:pt x="21033" y="24893"/>
                      <a:pt x="21271" y="24889"/>
                    </a:cubicBezTo>
                    <a:cubicBezTo>
                      <a:pt x="21590" y="24889"/>
                      <a:pt x="22131" y="24539"/>
                      <a:pt x="22131" y="23966"/>
                    </a:cubicBezTo>
                    <a:cubicBezTo>
                      <a:pt x="22195" y="22565"/>
                      <a:pt x="22258" y="19828"/>
                      <a:pt x="22258" y="18236"/>
                    </a:cubicBezTo>
                    <a:cubicBezTo>
                      <a:pt x="22258" y="16540"/>
                      <a:pt x="22535" y="16338"/>
                      <a:pt x="22667" y="16338"/>
                    </a:cubicBezTo>
                    <a:cubicBezTo>
                      <a:pt x="22708" y="16338"/>
                      <a:pt x="22736" y="16358"/>
                      <a:pt x="22736" y="16358"/>
                    </a:cubicBezTo>
                    <a:cubicBezTo>
                      <a:pt x="22736" y="16358"/>
                      <a:pt x="22763" y="16338"/>
                      <a:pt x="22805" y="16338"/>
                    </a:cubicBezTo>
                    <a:cubicBezTo>
                      <a:pt x="22937" y="16338"/>
                      <a:pt x="23213" y="16540"/>
                      <a:pt x="23213" y="18236"/>
                    </a:cubicBezTo>
                    <a:cubicBezTo>
                      <a:pt x="23213" y="19732"/>
                      <a:pt x="23277" y="22311"/>
                      <a:pt x="23341" y="23775"/>
                    </a:cubicBezTo>
                    <a:cubicBezTo>
                      <a:pt x="23341" y="24444"/>
                      <a:pt x="23914" y="24889"/>
                      <a:pt x="24232" y="24889"/>
                    </a:cubicBezTo>
                    <a:cubicBezTo>
                      <a:pt x="24474" y="24893"/>
                      <a:pt x="24731" y="24895"/>
                      <a:pt x="25001" y="24895"/>
                    </a:cubicBezTo>
                    <a:cubicBezTo>
                      <a:pt x="27428" y="24895"/>
                      <a:pt x="30831" y="24689"/>
                      <a:pt x="32636" y="22884"/>
                    </a:cubicBezTo>
                    <a:cubicBezTo>
                      <a:pt x="36457" y="18586"/>
                      <a:pt x="35597" y="21037"/>
                      <a:pt x="37093" y="19541"/>
                    </a:cubicBezTo>
                    <a:cubicBezTo>
                      <a:pt x="43779" y="12856"/>
                      <a:pt x="37348" y="5247"/>
                      <a:pt x="33432" y="2446"/>
                    </a:cubicBezTo>
                    <a:lnTo>
                      <a:pt x="33432" y="2446"/>
                    </a:lnTo>
                    <a:cubicBezTo>
                      <a:pt x="33464" y="2573"/>
                      <a:pt x="33496" y="2764"/>
                      <a:pt x="33496" y="2955"/>
                    </a:cubicBezTo>
                    <a:cubicBezTo>
                      <a:pt x="33496" y="8717"/>
                      <a:pt x="29580" y="8017"/>
                      <a:pt x="29580" y="10627"/>
                    </a:cubicBezTo>
                    <a:cubicBezTo>
                      <a:pt x="29580" y="11218"/>
                      <a:pt x="29996" y="11311"/>
                      <a:pt x="30574" y="11311"/>
                    </a:cubicBezTo>
                    <a:cubicBezTo>
                      <a:pt x="30839" y="11311"/>
                      <a:pt x="31137" y="11292"/>
                      <a:pt x="31446" y="11292"/>
                    </a:cubicBezTo>
                    <a:cubicBezTo>
                      <a:pt x="32679" y="11292"/>
                      <a:pt x="34069" y="11602"/>
                      <a:pt x="34069" y="14702"/>
                    </a:cubicBezTo>
                    <a:cubicBezTo>
                      <a:pt x="34069" y="18968"/>
                      <a:pt x="31936" y="16580"/>
                      <a:pt x="31872" y="19350"/>
                    </a:cubicBezTo>
                    <a:cubicBezTo>
                      <a:pt x="31872" y="19350"/>
                      <a:pt x="32700" y="20719"/>
                      <a:pt x="30631" y="20719"/>
                    </a:cubicBezTo>
                    <a:cubicBezTo>
                      <a:pt x="29414" y="20719"/>
                      <a:pt x="28747" y="20994"/>
                      <a:pt x="28204" y="20994"/>
                    </a:cubicBezTo>
                    <a:cubicBezTo>
                      <a:pt x="27823" y="20994"/>
                      <a:pt x="27503" y="20859"/>
                      <a:pt x="27097" y="20401"/>
                    </a:cubicBezTo>
                    <a:cubicBezTo>
                      <a:pt x="25091" y="18140"/>
                      <a:pt x="27288" y="18936"/>
                      <a:pt x="26556" y="16580"/>
                    </a:cubicBezTo>
                    <a:cubicBezTo>
                      <a:pt x="26126" y="15172"/>
                      <a:pt x="25299" y="14881"/>
                      <a:pt x="24489" y="14881"/>
                    </a:cubicBezTo>
                    <a:cubicBezTo>
                      <a:pt x="23980" y="14881"/>
                      <a:pt x="23479" y="14996"/>
                      <a:pt x="23086" y="15021"/>
                    </a:cubicBezTo>
                    <a:lnTo>
                      <a:pt x="23054" y="15021"/>
                    </a:lnTo>
                    <a:cubicBezTo>
                      <a:pt x="22661" y="14996"/>
                      <a:pt x="22160" y="14881"/>
                      <a:pt x="21651" y="14881"/>
                    </a:cubicBezTo>
                    <a:cubicBezTo>
                      <a:pt x="20841" y="14881"/>
                      <a:pt x="20014" y="15172"/>
                      <a:pt x="19584" y="16580"/>
                    </a:cubicBezTo>
                    <a:cubicBezTo>
                      <a:pt x="18852" y="18936"/>
                      <a:pt x="21048" y="18140"/>
                      <a:pt x="19043" y="20401"/>
                    </a:cubicBezTo>
                    <a:cubicBezTo>
                      <a:pt x="18637" y="20859"/>
                      <a:pt x="18316" y="20994"/>
                      <a:pt x="17936" y="20994"/>
                    </a:cubicBezTo>
                    <a:cubicBezTo>
                      <a:pt x="17393" y="20994"/>
                      <a:pt x="16726" y="20719"/>
                      <a:pt x="15509" y="20719"/>
                    </a:cubicBezTo>
                    <a:cubicBezTo>
                      <a:pt x="13440" y="20719"/>
                      <a:pt x="14268" y="19350"/>
                      <a:pt x="14268" y="19350"/>
                    </a:cubicBezTo>
                    <a:cubicBezTo>
                      <a:pt x="14204" y="16580"/>
                      <a:pt x="12071" y="18968"/>
                      <a:pt x="12071" y="14702"/>
                    </a:cubicBezTo>
                    <a:cubicBezTo>
                      <a:pt x="12071" y="11602"/>
                      <a:pt x="13461" y="11292"/>
                      <a:pt x="14694" y="11292"/>
                    </a:cubicBezTo>
                    <a:cubicBezTo>
                      <a:pt x="15003" y="11292"/>
                      <a:pt x="15301" y="11311"/>
                      <a:pt x="15566" y="11311"/>
                    </a:cubicBezTo>
                    <a:cubicBezTo>
                      <a:pt x="16144" y="11311"/>
                      <a:pt x="16560" y="11218"/>
                      <a:pt x="16560" y="10627"/>
                    </a:cubicBezTo>
                    <a:cubicBezTo>
                      <a:pt x="16560" y="8017"/>
                      <a:pt x="13281" y="9863"/>
                      <a:pt x="13281" y="4101"/>
                    </a:cubicBezTo>
                    <a:cubicBezTo>
                      <a:pt x="13281" y="3216"/>
                      <a:pt x="13653" y="2882"/>
                      <a:pt x="14121" y="2882"/>
                    </a:cubicBezTo>
                    <a:cubicBezTo>
                      <a:pt x="14915" y="2882"/>
                      <a:pt x="15987" y="3845"/>
                      <a:pt x="15987" y="4706"/>
                    </a:cubicBezTo>
                    <a:cubicBezTo>
                      <a:pt x="15987" y="8303"/>
                      <a:pt x="19584" y="4961"/>
                      <a:pt x="19584" y="8272"/>
                    </a:cubicBezTo>
                    <a:cubicBezTo>
                      <a:pt x="19584" y="11283"/>
                      <a:pt x="21035" y="11392"/>
                      <a:pt x="22667" y="11392"/>
                    </a:cubicBezTo>
                    <a:cubicBezTo>
                      <a:pt x="22795" y="11392"/>
                      <a:pt x="22924" y="11391"/>
                      <a:pt x="23054" y="11391"/>
                    </a:cubicBezTo>
                    <a:lnTo>
                      <a:pt x="23086" y="11391"/>
                    </a:lnTo>
                    <a:cubicBezTo>
                      <a:pt x="23216" y="11391"/>
                      <a:pt x="23345" y="11392"/>
                      <a:pt x="23473" y="11392"/>
                    </a:cubicBezTo>
                    <a:cubicBezTo>
                      <a:pt x="25105" y="11392"/>
                      <a:pt x="26556" y="11283"/>
                      <a:pt x="26556" y="8272"/>
                    </a:cubicBezTo>
                    <a:cubicBezTo>
                      <a:pt x="26556" y="4961"/>
                      <a:pt x="30790" y="7125"/>
                      <a:pt x="30790" y="3528"/>
                    </a:cubicBezTo>
                    <a:cubicBezTo>
                      <a:pt x="30790" y="2764"/>
                      <a:pt x="31618" y="1936"/>
                      <a:pt x="32382" y="1745"/>
                    </a:cubicBezTo>
                    <a:cubicBezTo>
                      <a:pt x="31872" y="1459"/>
                      <a:pt x="31427" y="1332"/>
                      <a:pt x="31204" y="1332"/>
                    </a:cubicBezTo>
                    <a:lnTo>
                      <a:pt x="30917" y="1332"/>
                    </a:lnTo>
                    <a:cubicBezTo>
                      <a:pt x="30758" y="1332"/>
                      <a:pt x="30599" y="1363"/>
                      <a:pt x="30408" y="1395"/>
                    </a:cubicBezTo>
                    <a:cubicBezTo>
                      <a:pt x="30249" y="1427"/>
                      <a:pt x="30090" y="1459"/>
                      <a:pt x="29930" y="1523"/>
                    </a:cubicBezTo>
                    <a:cubicBezTo>
                      <a:pt x="29230" y="1745"/>
                      <a:pt x="28625" y="2127"/>
                      <a:pt x="28179" y="2446"/>
                    </a:cubicBezTo>
                    <a:cubicBezTo>
                      <a:pt x="27734" y="2764"/>
                      <a:pt x="27479" y="2987"/>
                      <a:pt x="27479" y="2987"/>
                    </a:cubicBezTo>
                    <a:lnTo>
                      <a:pt x="27447" y="2987"/>
                    </a:lnTo>
                    <a:cubicBezTo>
                      <a:pt x="27447" y="2987"/>
                      <a:pt x="27702" y="2700"/>
                      <a:pt x="28116" y="2350"/>
                    </a:cubicBezTo>
                    <a:cubicBezTo>
                      <a:pt x="28530" y="2000"/>
                      <a:pt x="29135" y="1586"/>
                      <a:pt x="29835" y="1268"/>
                    </a:cubicBezTo>
                    <a:cubicBezTo>
                      <a:pt x="29930" y="1236"/>
                      <a:pt x="30026" y="1204"/>
                      <a:pt x="30121" y="1172"/>
                    </a:cubicBezTo>
                    <a:cubicBezTo>
                      <a:pt x="29029" y="815"/>
                      <a:pt x="28102" y="0"/>
                      <a:pt x="26326" y="0"/>
                    </a:cubicBezTo>
                    <a:close/>
                  </a:path>
                </a:pathLst>
              </a:custGeom>
              <a:solidFill>
                <a:srgbClr val="EFE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7"/>
              <p:cNvSpPr/>
              <p:nvPr/>
            </p:nvSpPr>
            <p:spPr>
              <a:xfrm>
                <a:off x="3702216" y="1419842"/>
                <a:ext cx="440125" cy="379177"/>
              </a:xfrm>
              <a:custGeom>
                <a:avLst/>
                <a:gdLst/>
                <a:ahLst/>
                <a:cxnLst/>
                <a:rect l="l" t="t" r="r" b="b"/>
                <a:pathLst>
                  <a:path w="21998" h="19250" extrusionOk="0">
                    <a:moveTo>
                      <a:pt x="20311" y="0"/>
                    </a:moveTo>
                    <a:cubicBezTo>
                      <a:pt x="19547" y="191"/>
                      <a:pt x="18719" y="1019"/>
                      <a:pt x="18719" y="1783"/>
                    </a:cubicBezTo>
                    <a:cubicBezTo>
                      <a:pt x="18719" y="5380"/>
                      <a:pt x="14485" y="3216"/>
                      <a:pt x="14485" y="6527"/>
                    </a:cubicBezTo>
                    <a:cubicBezTo>
                      <a:pt x="14485" y="9538"/>
                      <a:pt x="13034" y="9647"/>
                      <a:pt x="11402" y="9647"/>
                    </a:cubicBezTo>
                    <a:cubicBezTo>
                      <a:pt x="11274" y="9647"/>
                      <a:pt x="11145" y="9646"/>
                      <a:pt x="11015" y="9646"/>
                    </a:cubicBezTo>
                    <a:cubicBezTo>
                      <a:pt x="10883" y="9646"/>
                      <a:pt x="10752" y="9647"/>
                      <a:pt x="10622" y="9647"/>
                    </a:cubicBezTo>
                    <a:cubicBezTo>
                      <a:pt x="8964" y="9647"/>
                      <a:pt x="7513" y="9538"/>
                      <a:pt x="7513" y="6527"/>
                    </a:cubicBezTo>
                    <a:cubicBezTo>
                      <a:pt x="7513" y="3216"/>
                      <a:pt x="3916" y="6558"/>
                      <a:pt x="3916" y="2961"/>
                    </a:cubicBezTo>
                    <a:cubicBezTo>
                      <a:pt x="3916" y="2100"/>
                      <a:pt x="2844" y="1137"/>
                      <a:pt x="2050" y="1137"/>
                    </a:cubicBezTo>
                    <a:cubicBezTo>
                      <a:pt x="1582" y="1137"/>
                      <a:pt x="1210" y="1471"/>
                      <a:pt x="1210" y="2356"/>
                    </a:cubicBezTo>
                    <a:cubicBezTo>
                      <a:pt x="1210" y="8118"/>
                      <a:pt x="4489" y="6272"/>
                      <a:pt x="4489" y="8914"/>
                    </a:cubicBezTo>
                    <a:cubicBezTo>
                      <a:pt x="4489" y="9481"/>
                      <a:pt x="4093" y="9577"/>
                      <a:pt x="3537" y="9577"/>
                    </a:cubicBezTo>
                    <a:cubicBezTo>
                      <a:pt x="3253" y="9577"/>
                      <a:pt x="2928" y="9552"/>
                      <a:pt x="2592" y="9552"/>
                    </a:cubicBezTo>
                    <a:cubicBezTo>
                      <a:pt x="1367" y="9552"/>
                      <a:pt x="0" y="9883"/>
                      <a:pt x="0" y="12957"/>
                    </a:cubicBezTo>
                    <a:cubicBezTo>
                      <a:pt x="0" y="17223"/>
                      <a:pt x="2133" y="14835"/>
                      <a:pt x="2197" y="17605"/>
                    </a:cubicBezTo>
                    <a:cubicBezTo>
                      <a:pt x="2197" y="17605"/>
                      <a:pt x="1369" y="18974"/>
                      <a:pt x="3438" y="18974"/>
                    </a:cubicBezTo>
                    <a:cubicBezTo>
                      <a:pt x="4655" y="18974"/>
                      <a:pt x="5322" y="19249"/>
                      <a:pt x="5865" y="19249"/>
                    </a:cubicBezTo>
                    <a:cubicBezTo>
                      <a:pt x="6245" y="19249"/>
                      <a:pt x="6566" y="19114"/>
                      <a:pt x="6972" y="18656"/>
                    </a:cubicBezTo>
                    <a:cubicBezTo>
                      <a:pt x="8977" y="16427"/>
                      <a:pt x="6813" y="17191"/>
                      <a:pt x="7513" y="14835"/>
                    </a:cubicBezTo>
                    <a:cubicBezTo>
                      <a:pt x="7963" y="13427"/>
                      <a:pt x="8785" y="13136"/>
                      <a:pt x="9596" y="13136"/>
                    </a:cubicBezTo>
                    <a:cubicBezTo>
                      <a:pt x="10105" y="13136"/>
                      <a:pt x="10610" y="13251"/>
                      <a:pt x="11015" y="13276"/>
                    </a:cubicBezTo>
                    <a:cubicBezTo>
                      <a:pt x="11408" y="13251"/>
                      <a:pt x="11909" y="13136"/>
                      <a:pt x="12418" y="13136"/>
                    </a:cubicBezTo>
                    <a:cubicBezTo>
                      <a:pt x="13228" y="13136"/>
                      <a:pt x="14055" y="13427"/>
                      <a:pt x="14485" y="14835"/>
                    </a:cubicBezTo>
                    <a:cubicBezTo>
                      <a:pt x="15217" y="17191"/>
                      <a:pt x="13020" y="16427"/>
                      <a:pt x="15026" y="18656"/>
                    </a:cubicBezTo>
                    <a:cubicBezTo>
                      <a:pt x="15432" y="19114"/>
                      <a:pt x="15752" y="19249"/>
                      <a:pt x="16133" y="19249"/>
                    </a:cubicBezTo>
                    <a:cubicBezTo>
                      <a:pt x="16676" y="19249"/>
                      <a:pt x="17343" y="18974"/>
                      <a:pt x="18560" y="18974"/>
                    </a:cubicBezTo>
                    <a:cubicBezTo>
                      <a:pt x="20629" y="18974"/>
                      <a:pt x="19801" y="17605"/>
                      <a:pt x="19801" y="17605"/>
                    </a:cubicBezTo>
                    <a:cubicBezTo>
                      <a:pt x="19865" y="14835"/>
                      <a:pt x="21998" y="17223"/>
                      <a:pt x="21998" y="12957"/>
                    </a:cubicBezTo>
                    <a:cubicBezTo>
                      <a:pt x="21998" y="9883"/>
                      <a:pt x="20631" y="9552"/>
                      <a:pt x="19406" y="9552"/>
                    </a:cubicBezTo>
                    <a:cubicBezTo>
                      <a:pt x="19070" y="9552"/>
                      <a:pt x="18745" y="9577"/>
                      <a:pt x="18461" y="9577"/>
                    </a:cubicBezTo>
                    <a:cubicBezTo>
                      <a:pt x="17905" y="9577"/>
                      <a:pt x="17509" y="9481"/>
                      <a:pt x="17509" y="8914"/>
                    </a:cubicBezTo>
                    <a:cubicBezTo>
                      <a:pt x="17509" y="6272"/>
                      <a:pt x="21425" y="6972"/>
                      <a:pt x="21425" y="1210"/>
                    </a:cubicBezTo>
                    <a:cubicBezTo>
                      <a:pt x="21425" y="1019"/>
                      <a:pt x="21425" y="828"/>
                      <a:pt x="21361" y="701"/>
                    </a:cubicBezTo>
                    <a:cubicBezTo>
                      <a:pt x="20979" y="414"/>
                      <a:pt x="20629" y="191"/>
                      <a:pt x="20311" y="0"/>
                    </a:cubicBezTo>
                    <a:close/>
                  </a:path>
                </a:pathLst>
              </a:custGeom>
              <a:solidFill>
                <a:srgbClr val="938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3894568" y="1622392"/>
                <a:ext cx="41416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433" extrusionOk="0">
                    <a:moveTo>
                      <a:pt x="1051" y="0"/>
                    </a:moveTo>
                    <a:cubicBezTo>
                      <a:pt x="478" y="0"/>
                      <a:pt x="0" y="318"/>
                      <a:pt x="0" y="732"/>
                    </a:cubicBezTo>
                    <a:cubicBezTo>
                      <a:pt x="0" y="1114"/>
                      <a:pt x="478" y="1433"/>
                      <a:pt x="1051" y="1433"/>
                    </a:cubicBezTo>
                    <a:cubicBezTo>
                      <a:pt x="1592" y="1433"/>
                      <a:pt x="2069" y="1114"/>
                      <a:pt x="2069" y="732"/>
                    </a:cubicBezTo>
                    <a:cubicBezTo>
                      <a:pt x="2069" y="318"/>
                      <a:pt x="1592" y="0"/>
                      <a:pt x="1051" y="0"/>
                    </a:cubicBezTo>
                    <a:close/>
                  </a:path>
                </a:pathLst>
              </a:custGeom>
              <a:solidFill>
                <a:srgbClr val="FEF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4142321" y="1466880"/>
                <a:ext cx="460533" cy="452117"/>
              </a:xfrm>
              <a:custGeom>
                <a:avLst/>
                <a:gdLst/>
                <a:ahLst/>
                <a:cxnLst/>
                <a:rect l="l" t="t" r="r" b="b"/>
                <a:pathLst>
                  <a:path w="23018" h="22953" extrusionOk="0">
                    <a:moveTo>
                      <a:pt x="701" y="18337"/>
                    </a:moveTo>
                    <a:lnTo>
                      <a:pt x="765" y="17509"/>
                    </a:lnTo>
                    <a:cubicBezTo>
                      <a:pt x="1211" y="17668"/>
                      <a:pt x="3216" y="18305"/>
                      <a:pt x="4044" y="17350"/>
                    </a:cubicBezTo>
                    <a:cubicBezTo>
                      <a:pt x="4044" y="17350"/>
                      <a:pt x="2420" y="17223"/>
                      <a:pt x="1083" y="17127"/>
                    </a:cubicBezTo>
                    <a:lnTo>
                      <a:pt x="1" y="16872"/>
                    </a:lnTo>
                    <a:cubicBezTo>
                      <a:pt x="1" y="16872"/>
                      <a:pt x="1083" y="16331"/>
                      <a:pt x="1083" y="16331"/>
                    </a:cubicBezTo>
                    <a:cubicBezTo>
                      <a:pt x="2229" y="16586"/>
                      <a:pt x="6782" y="16904"/>
                      <a:pt x="8214" y="15281"/>
                    </a:cubicBezTo>
                    <a:cubicBezTo>
                      <a:pt x="10156" y="13434"/>
                      <a:pt x="14008" y="11206"/>
                      <a:pt x="16205" y="11397"/>
                    </a:cubicBezTo>
                    <a:cubicBezTo>
                      <a:pt x="16205" y="11397"/>
                      <a:pt x="16587" y="9805"/>
                      <a:pt x="13976" y="9710"/>
                    </a:cubicBezTo>
                    <a:cubicBezTo>
                      <a:pt x="11812" y="9646"/>
                      <a:pt x="10952" y="7036"/>
                      <a:pt x="10761" y="4966"/>
                    </a:cubicBezTo>
                    <a:cubicBezTo>
                      <a:pt x="10729" y="4266"/>
                      <a:pt x="10220" y="3152"/>
                      <a:pt x="9647" y="2197"/>
                    </a:cubicBezTo>
                    <a:cubicBezTo>
                      <a:pt x="9742" y="1815"/>
                      <a:pt x="9870" y="1592"/>
                      <a:pt x="9870" y="1210"/>
                    </a:cubicBezTo>
                    <a:cubicBezTo>
                      <a:pt x="9838" y="955"/>
                      <a:pt x="9806" y="732"/>
                      <a:pt x="9774" y="509"/>
                    </a:cubicBezTo>
                    <a:cubicBezTo>
                      <a:pt x="9870" y="382"/>
                      <a:pt x="9965" y="255"/>
                      <a:pt x="10061" y="96"/>
                    </a:cubicBezTo>
                    <a:cubicBezTo>
                      <a:pt x="10156" y="255"/>
                      <a:pt x="9933" y="0"/>
                      <a:pt x="10061" y="96"/>
                    </a:cubicBezTo>
                    <a:cubicBezTo>
                      <a:pt x="13276" y="2929"/>
                      <a:pt x="14931" y="2770"/>
                      <a:pt x="16014" y="4616"/>
                    </a:cubicBezTo>
                    <a:cubicBezTo>
                      <a:pt x="17064" y="6462"/>
                      <a:pt x="17351" y="9773"/>
                      <a:pt x="19993" y="10824"/>
                    </a:cubicBezTo>
                    <a:cubicBezTo>
                      <a:pt x="22604" y="11843"/>
                      <a:pt x="23018" y="12861"/>
                      <a:pt x="22063" y="12129"/>
                    </a:cubicBezTo>
                    <a:cubicBezTo>
                      <a:pt x="21107" y="11429"/>
                      <a:pt x="18720" y="14167"/>
                      <a:pt x="19898" y="15758"/>
                    </a:cubicBezTo>
                    <a:cubicBezTo>
                      <a:pt x="20025" y="15917"/>
                      <a:pt x="20184" y="16045"/>
                      <a:pt x="19834" y="15854"/>
                    </a:cubicBezTo>
                    <a:cubicBezTo>
                      <a:pt x="18624" y="15122"/>
                      <a:pt x="15314" y="13434"/>
                      <a:pt x="12926" y="15090"/>
                    </a:cubicBezTo>
                    <a:cubicBezTo>
                      <a:pt x="12926" y="15122"/>
                      <a:pt x="12926" y="15122"/>
                      <a:pt x="12926" y="15122"/>
                    </a:cubicBezTo>
                    <a:lnTo>
                      <a:pt x="13021" y="15090"/>
                    </a:lnTo>
                    <a:cubicBezTo>
                      <a:pt x="7514" y="18401"/>
                      <a:pt x="5859" y="22953"/>
                      <a:pt x="1402" y="22826"/>
                    </a:cubicBezTo>
                    <a:lnTo>
                      <a:pt x="1402" y="22316"/>
                    </a:lnTo>
                    <a:cubicBezTo>
                      <a:pt x="1402" y="22316"/>
                      <a:pt x="2675" y="22698"/>
                      <a:pt x="4521" y="21457"/>
                    </a:cubicBezTo>
                    <a:cubicBezTo>
                      <a:pt x="3757" y="21902"/>
                      <a:pt x="2389" y="22348"/>
                      <a:pt x="1051" y="21871"/>
                    </a:cubicBezTo>
                    <a:lnTo>
                      <a:pt x="1051" y="21489"/>
                    </a:lnTo>
                    <a:cubicBezTo>
                      <a:pt x="1051" y="21489"/>
                      <a:pt x="2771" y="22412"/>
                      <a:pt x="4139" y="20979"/>
                    </a:cubicBezTo>
                    <a:cubicBezTo>
                      <a:pt x="4076" y="21043"/>
                      <a:pt x="3312" y="21266"/>
                      <a:pt x="1051" y="20788"/>
                    </a:cubicBezTo>
                    <a:lnTo>
                      <a:pt x="1051" y="20056"/>
                    </a:lnTo>
                    <a:cubicBezTo>
                      <a:pt x="1051" y="20056"/>
                      <a:pt x="3057" y="21138"/>
                      <a:pt x="4362" y="19451"/>
                    </a:cubicBezTo>
                    <a:cubicBezTo>
                      <a:pt x="4362" y="19451"/>
                      <a:pt x="1752" y="20374"/>
                      <a:pt x="1147" y="19706"/>
                    </a:cubicBezTo>
                    <a:lnTo>
                      <a:pt x="1147" y="19101"/>
                    </a:lnTo>
                    <a:cubicBezTo>
                      <a:pt x="1529" y="19356"/>
                      <a:pt x="3057" y="19929"/>
                      <a:pt x="5063" y="18178"/>
                    </a:cubicBezTo>
                    <a:cubicBezTo>
                      <a:pt x="5063" y="18178"/>
                      <a:pt x="1370" y="18783"/>
                      <a:pt x="701" y="18337"/>
                    </a:cubicBezTo>
                    <a:close/>
                  </a:path>
                </a:pathLst>
              </a:custGeom>
              <a:solidFill>
                <a:srgbClr val="DE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4048706" y="1687591"/>
                <a:ext cx="596824" cy="745609"/>
              </a:xfrm>
              <a:custGeom>
                <a:avLst/>
                <a:gdLst/>
                <a:ahLst/>
                <a:cxnLst/>
                <a:rect l="l" t="t" r="r" b="b"/>
                <a:pathLst>
                  <a:path w="29830" h="37853" extrusionOk="0">
                    <a:moveTo>
                      <a:pt x="478" y="1"/>
                    </a:moveTo>
                    <a:lnTo>
                      <a:pt x="0" y="33"/>
                    </a:lnTo>
                    <a:cubicBezTo>
                      <a:pt x="159" y="3057"/>
                      <a:pt x="1560" y="8055"/>
                      <a:pt x="4680" y="9519"/>
                    </a:cubicBezTo>
                    <a:cubicBezTo>
                      <a:pt x="5272" y="9794"/>
                      <a:pt x="5891" y="9932"/>
                      <a:pt x="6537" y="9932"/>
                    </a:cubicBezTo>
                    <a:cubicBezTo>
                      <a:pt x="7836" y="9932"/>
                      <a:pt x="9240" y="9373"/>
                      <a:pt x="10729" y="8246"/>
                    </a:cubicBezTo>
                    <a:cubicBezTo>
                      <a:pt x="11906" y="7355"/>
                      <a:pt x="12989" y="6463"/>
                      <a:pt x="13912" y="5699"/>
                    </a:cubicBezTo>
                    <a:cubicBezTo>
                      <a:pt x="16475" y="3536"/>
                      <a:pt x="18446" y="1886"/>
                      <a:pt x="20858" y="1886"/>
                    </a:cubicBezTo>
                    <a:cubicBezTo>
                      <a:pt x="23060" y="1886"/>
                      <a:pt x="25630" y="3261"/>
                      <a:pt x="29352" y="6877"/>
                    </a:cubicBezTo>
                    <a:lnTo>
                      <a:pt x="29352" y="37852"/>
                    </a:lnTo>
                    <a:cubicBezTo>
                      <a:pt x="29479" y="37725"/>
                      <a:pt x="29638" y="37566"/>
                      <a:pt x="29829" y="37439"/>
                    </a:cubicBezTo>
                    <a:lnTo>
                      <a:pt x="29829" y="6750"/>
                    </a:lnTo>
                    <a:cubicBezTo>
                      <a:pt x="29829" y="6686"/>
                      <a:pt x="29798" y="6623"/>
                      <a:pt x="29766" y="6591"/>
                    </a:cubicBezTo>
                    <a:cubicBezTo>
                      <a:pt x="25881" y="2811"/>
                      <a:pt x="23158" y="1394"/>
                      <a:pt x="20839" y="1394"/>
                    </a:cubicBezTo>
                    <a:cubicBezTo>
                      <a:pt x="18274" y="1394"/>
                      <a:pt x="16202" y="3127"/>
                      <a:pt x="13594" y="5317"/>
                    </a:cubicBezTo>
                    <a:cubicBezTo>
                      <a:pt x="12607" y="6145"/>
                      <a:pt x="11620" y="6973"/>
                      <a:pt x="10442" y="7864"/>
                    </a:cubicBezTo>
                    <a:cubicBezTo>
                      <a:pt x="9047" y="8916"/>
                      <a:pt x="7739" y="9447"/>
                      <a:pt x="6537" y="9447"/>
                    </a:cubicBezTo>
                    <a:cubicBezTo>
                      <a:pt x="5956" y="9447"/>
                      <a:pt x="5400" y="9323"/>
                      <a:pt x="4871" y="9074"/>
                    </a:cubicBezTo>
                    <a:cubicBezTo>
                      <a:pt x="1942" y="7705"/>
                      <a:pt x="637" y="2898"/>
                      <a:pt x="478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3316851" y="2572383"/>
                <a:ext cx="1203831" cy="649663"/>
              </a:xfrm>
              <a:custGeom>
                <a:avLst/>
                <a:gdLst/>
                <a:ahLst/>
                <a:cxnLst/>
                <a:rect l="l" t="t" r="r" b="b"/>
                <a:pathLst>
                  <a:path w="60169" h="32982" extrusionOk="0">
                    <a:moveTo>
                      <a:pt x="23654" y="1"/>
                    </a:moveTo>
                    <a:cubicBezTo>
                      <a:pt x="19516" y="1"/>
                      <a:pt x="16332" y="319"/>
                      <a:pt x="12799" y="4426"/>
                    </a:cubicBezTo>
                    <a:cubicBezTo>
                      <a:pt x="8947" y="8946"/>
                      <a:pt x="4999" y="17701"/>
                      <a:pt x="1" y="32822"/>
                    </a:cubicBezTo>
                    <a:lnTo>
                      <a:pt x="447" y="32982"/>
                    </a:lnTo>
                    <a:cubicBezTo>
                      <a:pt x="5445" y="17924"/>
                      <a:pt x="9360" y="9201"/>
                      <a:pt x="13181" y="4744"/>
                    </a:cubicBezTo>
                    <a:cubicBezTo>
                      <a:pt x="16555" y="797"/>
                      <a:pt x="19516" y="478"/>
                      <a:pt x="23654" y="478"/>
                    </a:cubicBezTo>
                    <a:lnTo>
                      <a:pt x="56412" y="478"/>
                    </a:lnTo>
                    <a:cubicBezTo>
                      <a:pt x="56540" y="319"/>
                      <a:pt x="60042" y="160"/>
                      <a:pt x="60169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4039142" y="1674433"/>
                <a:ext cx="2869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465" extrusionOk="0">
                    <a:moveTo>
                      <a:pt x="701" y="0"/>
                    </a:moveTo>
                    <a:cubicBezTo>
                      <a:pt x="319" y="0"/>
                      <a:pt x="1" y="319"/>
                      <a:pt x="1" y="733"/>
                    </a:cubicBezTo>
                    <a:cubicBezTo>
                      <a:pt x="1" y="1115"/>
                      <a:pt x="319" y="1465"/>
                      <a:pt x="701" y="1465"/>
                    </a:cubicBezTo>
                    <a:cubicBezTo>
                      <a:pt x="1115" y="1465"/>
                      <a:pt x="1433" y="1115"/>
                      <a:pt x="1433" y="733"/>
                    </a:cubicBezTo>
                    <a:cubicBezTo>
                      <a:pt x="1433" y="319"/>
                      <a:pt x="1115" y="0"/>
                      <a:pt x="701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3304767" y="3209478"/>
                <a:ext cx="36954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80" extrusionOk="0">
                    <a:moveTo>
                      <a:pt x="0" y="1"/>
                    </a:moveTo>
                    <a:lnTo>
                      <a:pt x="382" y="1879"/>
                    </a:lnTo>
                    <a:lnTo>
                      <a:pt x="1846" y="6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4090741" y="1427997"/>
                <a:ext cx="597464" cy="462793"/>
              </a:xfrm>
              <a:custGeom>
                <a:avLst/>
                <a:gdLst/>
                <a:ahLst/>
                <a:cxnLst/>
                <a:rect l="l" t="t" r="r" b="b"/>
                <a:pathLst>
                  <a:path w="29862" h="23495" fill="none" extrusionOk="0">
                    <a:moveTo>
                      <a:pt x="29861" y="23494"/>
                    </a:moveTo>
                    <a:lnTo>
                      <a:pt x="29861" y="19515"/>
                    </a:lnTo>
                    <a:cubicBezTo>
                      <a:pt x="27633" y="17860"/>
                      <a:pt x="25405" y="16204"/>
                      <a:pt x="23431" y="14708"/>
                    </a:cubicBezTo>
                    <a:cubicBezTo>
                      <a:pt x="21489" y="13180"/>
                      <a:pt x="19802" y="11811"/>
                      <a:pt x="18624" y="10697"/>
                    </a:cubicBezTo>
                    <a:cubicBezTo>
                      <a:pt x="17414" y="9583"/>
                      <a:pt x="16745" y="8723"/>
                      <a:pt x="16268" y="8023"/>
                    </a:cubicBezTo>
                    <a:cubicBezTo>
                      <a:pt x="15759" y="7322"/>
                      <a:pt x="15408" y="6781"/>
                      <a:pt x="14835" y="5953"/>
                    </a:cubicBezTo>
                    <a:cubicBezTo>
                      <a:pt x="14231" y="5158"/>
                      <a:pt x="13371" y="4075"/>
                      <a:pt x="12416" y="3247"/>
                    </a:cubicBezTo>
                    <a:cubicBezTo>
                      <a:pt x="11493" y="2388"/>
                      <a:pt x="10474" y="1751"/>
                      <a:pt x="9296" y="1274"/>
                    </a:cubicBezTo>
                    <a:cubicBezTo>
                      <a:pt x="8150" y="828"/>
                      <a:pt x="6813" y="541"/>
                      <a:pt x="5667" y="319"/>
                    </a:cubicBezTo>
                    <a:cubicBezTo>
                      <a:pt x="4521" y="128"/>
                      <a:pt x="3566" y="0"/>
                      <a:pt x="2834" y="0"/>
                    </a:cubicBezTo>
                    <a:cubicBezTo>
                      <a:pt x="2101" y="0"/>
                      <a:pt x="1592" y="96"/>
                      <a:pt x="1146" y="541"/>
                    </a:cubicBezTo>
                    <a:cubicBezTo>
                      <a:pt x="733" y="987"/>
                      <a:pt x="350" y="1783"/>
                      <a:pt x="0" y="2547"/>
                    </a:cubicBezTo>
                  </a:path>
                </a:pathLst>
              </a:custGeom>
              <a:noFill/>
              <a:ln w="103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7"/>
              <p:cNvSpPr/>
              <p:nvPr/>
            </p:nvSpPr>
            <p:spPr>
              <a:xfrm>
                <a:off x="4414943" y="1572222"/>
                <a:ext cx="19767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2" fill="none" extrusionOk="0">
                    <a:moveTo>
                      <a:pt x="0" y="541"/>
                    </a:moveTo>
                    <a:cubicBezTo>
                      <a:pt x="159" y="478"/>
                      <a:pt x="287" y="382"/>
                      <a:pt x="478" y="287"/>
                    </a:cubicBezTo>
                    <a:cubicBezTo>
                      <a:pt x="637" y="191"/>
                      <a:pt x="828" y="96"/>
                      <a:pt x="987" y="0"/>
                    </a:cubicBezTo>
                  </a:path>
                </a:pathLst>
              </a:custGeom>
              <a:noFill/>
              <a:ln w="103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7"/>
              <p:cNvSpPr/>
              <p:nvPr/>
            </p:nvSpPr>
            <p:spPr>
              <a:xfrm>
                <a:off x="4425767" y="1555282"/>
                <a:ext cx="27410" cy="2698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0" extrusionOk="0">
                    <a:moveTo>
                      <a:pt x="669" y="1"/>
                    </a:moveTo>
                    <a:cubicBezTo>
                      <a:pt x="287" y="1"/>
                      <a:pt x="0" y="287"/>
                      <a:pt x="0" y="669"/>
                    </a:cubicBezTo>
                    <a:cubicBezTo>
                      <a:pt x="0" y="1051"/>
                      <a:pt x="287" y="1370"/>
                      <a:pt x="669" y="1370"/>
                    </a:cubicBezTo>
                    <a:cubicBezTo>
                      <a:pt x="1051" y="1370"/>
                      <a:pt x="1369" y="1051"/>
                      <a:pt x="1369" y="669"/>
                    </a:cubicBezTo>
                    <a:cubicBezTo>
                      <a:pt x="1369" y="287"/>
                      <a:pt x="1051" y="1"/>
                      <a:pt x="669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7"/>
              <p:cNvSpPr/>
              <p:nvPr/>
            </p:nvSpPr>
            <p:spPr>
              <a:xfrm>
                <a:off x="4076716" y="1466250"/>
                <a:ext cx="36974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911" extrusionOk="0">
                    <a:moveTo>
                      <a:pt x="1" y="0"/>
                    </a:moveTo>
                    <a:lnTo>
                      <a:pt x="383" y="1910"/>
                    </a:lnTo>
                    <a:lnTo>
                      <a:pt x="1847" y="60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4635946" y="2236284"/>
                <a:ext cx="9584" cy="15113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3" extrusionOk="0">
                    <a:moveTo>
                      <a:pt x="1" y="0"/>
                    </a:moveTo>
                    <a:lnTo>
                      <a:pt x="1" y="7673"/>
                    </a:lnTo>
                    <a:lnTo>
                      <a:pt x="478" y="7673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4621300" y="2381770"/>
                <a:ext cx="38875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88" extrusionOk="0">
                    <a:moveTo>
                      <a:pt x="1" y="0"/>
                    </a:moveTo>
                    <a:lnTo>
                      <a:pt x="956" y="1687"/>
                    </a:lnTo>
                    <a:lnTo>
                      <a:pt x="1943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4158887" y="2572383"/>
                <a:ext cx="153518" cy="9435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479" extrusionOk="0">
                    <a:moveTo>
                      <a:pt x="1" y="1"/>
                    </a:moveTo>
                    <a:lnTo>
                      <a:pt x="1" y="478"/>
                    </a:lnTo>
                    <a:lnTo>
                      <a:pt x="7673" y="478"/>
                    </a:lnTo>
                    <a:lnTo>
                      <a:pt x="7673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4131497" y="2557964"/>
                <a:ext cx="33152" cy="38272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943" extrusionOk="0">
                    <a:moveTo>
                      <a:pt x="1656" y="1"/>
                    </a:moveTo>
                    <a:lnTo>
                      <a:pt x="1" y="987"/>
                    </a:lnTo>
                    <a:lnTo>
                      <a:pt x="1656" y="1943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4635946" y="1903928"/>
                <a:ext cx="9584" cy="15115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4" extrusionOk="0">
                    <a:moveTo>
                      <a:pt x="1" y="1"/>
                    </a:moveTo>
                    <a:lnTo>
                      <a:pt x="1" y="7673"/>
                    </a:lnTo>
                    <a:lnTo>
                      <a:pt x="478" y="7673"/>
                    </a:lnTo>
                    <a:lnTo>
                      <a:pt x="478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4621300" y="2049414"/>
                <a:ext cx="38875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88" extrusionOk="0">
                    <a:moveTo>
                      <a:pt x="1" y="1"/>
                    </a:moveTo>
                    <a:lnTo>
                      <a:pt x="956" y="1688"/>
                    </a:lnTo>
                    <a:lnTo>
                      <a:pt x="1943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4088180" y="2518470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8"/>
                    </a:cubicBezTo>
                    <a:cubicBezTo>
                      <a:pt x="1" y="509"/>
                      <a:pt x="128" y="637"/>
                      <a:pt x="319" y="637"/>
                    </a:cubicBezTo>
                    <a:cubicBezTo>
                      <a:pt x="478" y="637"/>
                      <a:pt x="638" y="509"/>
                      <a:pt x="638" y="318"/>
                    </a:cubicBezTo>
                    <a:cubicBezTo>
                      <a:pt x="638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7"/>
              <p:cNvSpPr/>
              <p:nvPr/>
            </p:nvSpPr>
            <p:spPr>
              <a:xfrm>
                <a:off x="4088180" y="2487112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478" y="637"/>
                      <a:pt x="638" y="510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>
                <a:off x="4088180" y="2455754"/>
                <a:ext cx="127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9" y="1"/>
                    </a:moveTo>
                    <a:cubicBezTo>
                      <a:pt x="128" y="1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478" y="637"/>
                      <a:pt x="638" y="510"/>
                      <a:pt x="638" y="319"/>
                    </a:cubicBezTo>
                    <a:cubicBezTo>
                      <a:pt x="638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7"/>
              <p:cNvSpPr/>
              <p:nvPr/>
            </p:nvSpPr>
            <p:spPr>
              <a:xfrm>
                <a:off x="4056989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59" y="0"/>
                      <a:pt x="0" y="160"/>
                      <a:pt x="0" y="351"/>
                    </a:cubicBezTo>
                    <a:cubicBezTo>
                      <a:pt x="0" y="510"/>
                      <a:pt x="159" y="669"/>
                      <a:pt x="318" y="669"/>
                    </a:cubicBezTo>
                    <a:cubicBezTo>
                      <a:pt x="509" y="669"/>
                      <a:pt x="637" y="510"/>
                      <a:pt x="637" y="351"/>
                    </a:cubicBezTo>
                    <a:cubicBezTo>
                      <a:pt x="637" y="160"/>
                      <a:pt x="509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7"/>
              <p:cNvSpPr/>
              <p:nvPr/>
            </p:nvSpPr>
            <p:spPr>
              <a:xfrm>
                <a:off x="3897749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0" y="128"/>
                      <a:pt x="0" y="319"/>
                    </a:cubicBezTo>
                    <a:cubicBezTo>
                      <a:pt x="0" y="478"/>
                      <a:pt x="128" y="637"/>
                      <a:pt x="319" y="637"/>
                    </a:cubicBezTo>
                    <a:cubicBezTo>
                      <a:pt x="510" y="637"/>
                      <a:pt x="637" y="478"/>
                      <a:pt x="637" y="319"/>
                    </a:cubicBezTo>
                    <a:cubicBezTo>
                      <a:pt x="637" y="128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3929601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27" y="0"/>
                      <a:pt x="0" y="160"/>
                      <a:pt x="0" y="351"/>
                    </a:cubicBezTo>
                    <a:cubicBezTo>
                      <a:pt x="0" y="510"/>
                      <a:pt x="127" y="669"/>
                      <a:pt x="318" y="669"/>
                    </a:cubicBezTo>
                    <a:cubicBezTo>
                      <a:pt x="509" y="669"/>
                      <a:pt x="637" y="510"/>
                      <a:pt x="637" y="351"/>
                    </a:cubicBezTo>
                    <a:cubicBezTo>
                      <a:pt x="637" y="160"/>
                      <a:pt x="509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3993285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510" y="669"/>
                      <a:pt x="637" y="510"/>
                      <a:pt x="637" y="351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4025137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9" y="0"/>
                    </a:moveTo>
                    <a:cubicBezTo>
                      <a:pt x="128" y="0"/>
                      <a:pt x="0" y="160"/>
                      <a:pt x="0" y="351"/>
                    </a:cubicBezTo>
                    <a:cubicBezTo>
                      <a:pt x="0" y="510"/>
                      <a:pt x="128" y="669"/>
                      <a:pt x="319" y="669"/>
                    </a:cubicBezTo>
                    <a:cubicBezTo>
                      <a:pt x="510" y="669"/>
                      <a:pt x="637" y="510"/>
                      <a:pt x="637" y="351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3961433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510" y="669"/>
                      <a:pt x="638" y="510"/>
                      <a:pt x="638" y="351"/>
                    </a:cubicBezTo>
                    <a:cubicBezTo>
                      <a:pt x="638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3865897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478"/>
                      <a:pt x="128" y="637"/>
                      <a:pt x="319" y="637"/>
                    </a:cubicBezTo>
                    <a:cubicBezTo>
                      <a:pt x="478" y="637"/>
                      <a:pt x="637" y="478"/>
                      <a:pt x="637" y="319"/>
                    </a:cubicBezTo>
                    <a:cubicBezTo>
                      <a:pt x="637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3706037" y="2778694"/>
                <a:ext cx="1338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9" extrusionOk="0">
                    <a:moveTo>
                      <a:pt x="350" y="0"/>
                    </a:moveTo>
                    <a:cubicBezTo>
                      <a:pt x="159" y="0"/>
                      <a:pt x="0" y="160"/>
                      <a:pt x="0" y="351"/>
                    </a:cubicBezTo>
                    <a:cubicBezTo>
                      <a:pt x="0" y="510"/>
                      <a:pt x="159" y="669"/>
                      <a:pt x="350" y="669"/>
                    </a:cubicBezTo>
                    <a:cubicBezTo>
                      <a:pt x="509" y="669"/>
                      <a:pt x="669" y="510"/>
                      <a:pt x="669" y="351"/>
                    </a:cubicBezTo>
                    <a:cubicBezTo>
                      <a:pt x="669" y="160"/>
                      <a:pt x="509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3737869" y="2778694"/>
                <a:ext cx="1340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69" extrusionOk="0">
                    <a:moveTo>
                      <a:pt x="351" y="0"/>
                    </a:moveTo>
                    <a:cubicBezTo>
                      <a:pt x="160" y="0"/>
                      <a:pt x="1" y="160"/>
                      <a:pt x="1" y="351"/>
                    </a:cubicBezTo>
                    <a:cubicBezTo>
                      <a:pt x="1" y="510"/>
                      <a:pt x="160" y="669"/>
                      <a:pt x="351" y="669"/>
                    </a:cubicBezTo>
                    <a:cubicBezTo>
                      <a:pt x="510" y="669"/>
                      <a:pt x="669" y="510"/>
                      <a:pt x="669" y="351"/>
                    </a:cubicBezTo>
                    <a:cubicBezTo>
                      <a:pt x="669" y="160"/>
                      <a:pt x="510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3802213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27" y="0"/>
                      <a:pt x="0" y="160"/>
                      <a:pt x="0" y="351"/>
                    </a:cubicBezTo>
                    <a:cubicBezTo>
                      <a:pt x="0" y="510"/>
                      <a:pt x="127" y="669"/>
                      <a:pt x="318" y="669"/>
                    </a:cubicBezTo>
                    <a:cubicBezTo>
                      <a:pt x="478" y="669"/>
                      <a:pt x="637" y="510"/>
                      <a:pt x="637" y="351"/>
                    </a:cubicBezTo>
                    <a:cubicBezTo>
                      <a:pt x="637" y="160"/>
                      <a:pt x="478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3770361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0" y="160"/>
                      <a:pt x="0" y="351"/>
                    </a:cubicBezTo>
                    <a:cubicBezTo>
                      <a:pt x="0" y="510"/>
                      <a:pt x="128" y="669"/>
                      <a:pt x="319" y="669"/>
                    </a:cubicBezTo>
                    <a:cubicBezTo>
                      <a:pt x="478" y="669"/>
                      <a:pt x="637" y="510"/>
                      <a:pt x="637" y="351"/>
                    </a:cubicBezTo>
                    <a:cubicBezTo>
                      <a:pt x="637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3834045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4088180" y="2621922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19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19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4088180" y="2653280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4088180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478"/>
                      <a:pt x="128" y="637"/>
                      <a:pt x="319" y="637"/>
                    </a:cubicBezTo>
                    <a:cubicBezTo>
                      <a:pt x="478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7"/>
              <p:cNvSpPr/>
              <p:nvPr/>
            </p:nvSpPr>
            <p:spPr>
              <a:xfrm>
                <a:off x="4088180" y="2747336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7"/>
              <p:cNvSpPr/>
              <p:nvPr/>
            </p:nvSpPr>
            <p:spPr>
              <a:xfrm>
                <a:off x="4088180" y="2684639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50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0"/>
                    </a:cubicBezTo>
                    <a:cubicBezTo>
                      <a:pt x="638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4088180" y="2715977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3674185" y="2779324"/>
                <a:ext cx="1338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7" extrusionOk="0">
                    <a:moveTo>
                      <a:pt x="319" y="0"/>
                    </a:moveTo>
                    <a:cubicBezTo>
                      <a:pt x="255" y="0"/>
                      <a:pt x="159" y="32"/>
                      <a:pt x="96" y="96"/>
                    </a:cubicBezTo>
                    <a:cubicBezTo>
                      <a:pt x="32" y="128"/>
                      <a:pt x="0" y="223"/>
                      <a:pt x="0" y="319"/>
                    </a:cubicBezTo>
                    <a:cubicBezTo>
                      <a:pt x="0" y="382"/>
                      <a:pt x="32" y="478"/>
                      <a:pt x="96" y="541"/>
                    </a:cubicBezTo>
                    <a:cubicBezTo>
                      <a:pt x="159" y="605"/>
                      <a:pt x="255" y="637"/>
                      <a:pt x="319" y="637"/>
                    </a:cubicBezTo>
                    <a:cubicBezTo>
                      <a:pt x="414" y="637"/>
                      <a:pt x="510" y="605"/>
                      <a:pt x="573" y="541"/>
                    </a:cubicBezTo>
                    <a:cubicBezTo>
                      <a:pt x="669" y="414"/>
                      <a:pt x="669" y="191"/>
                      <a:pt x="573" y="96"/>
                    </a:cubicBezTo>
                    <a:cubicBezTo>
                      <a:pt x="510" y="32"/>
                      <a:pt x="414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1909224" y="2974487"/>
                <a:ext cx="244612" cy="434428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22055" extrusionOk="0">
                    <a:moveTo>
                      <a:pt x="11515" y="0"/>
                    </a:moveTo>
                    <a:cubicBezTo>
                      <a:pt x="11455" y="0"/>
                      <a:pt x="11395" y="8"/>
                      <a:pt x="11334" y="25"/>
                    </a:cubicBezTo>
                    <a:cubicBezTo>
                      <a:pt x="11016" y="120"/>
                      <a:pt x="10793" y="470"/>
                      <a:pt x="10888" y="821"/>
                    </a:cubicBezTo>
                    <a:cubicBezTo>
                      <a:pt x="10984" y="1107"/>
                      <a:pt x="11239" y="1298"/>
                      <a:pt x="11525" y="1298"/>
                    </a:cubicBezTo>
                    <a:cubicBezTo>
                      <a:pt x="11589" y="1298"/>
                      <a:pt x="11621" y="1266"/>
                      <a:pt x="11684" y="1266"/>
                    </a:cubicBezTo>
                    <a:cubicBezTo>
                      <a:pt x="12034" y="1171"/>
                      <a:pt x="12225" y="821"/>
                      <a:pt x="12130" y="470"/>
                    </a:cubicBezTo>
                    <a:cubicBezTo>
                      <a:pt x="12051" y="181"/>
                      <a:pt x="11798" y="0"/>
                      <a:pt x="11515" y="0"/>
                    </a:cubicBezTo>
                    <a:close/>
                    <a:moveTo>
                      <a:pt x="9218" y="745"/>
                    </a:moveTo>
                    <a:cubicBezTo>
                      <a:pt x="9140" y="745"/>
                      <a:pt x="9059" y="759"/>
                      <a:pt x="8978" y="789"/>
                    </a:cubicBezTo>
                    <a:cubicBezTo>
                      <a:pt x="8660" y="916"/>
                      <a:pt x="8469" y="1298"/>
                      <a:pt x="8596" y="1616"/>
                    </a:cubicBezTo>
                    <a:cubicBezTo>
                      <a:pt x="8724" y="1871"/>
                      <a:pt x="8946" y="2030"/>
                      <a:pt x="9201" y="2030"/>
                    </a:cubicBezTo>
                    <a:cubicBezTo>
                      <a:pt x="9297" y="2030"/>
                      <a:pt x="9360" y="2030"/>
                      <a:pt x="9456" y="1998"/>
                    </a:cubicBezTo>
                    <a:cubicBezTo>
                      <a:pt x="9774" y="1871"/>
                      <a:pt x="9933" y="1489"/>
                      <a:pt x="9806" y="1171"/>
                    </a:cubicBezTo>
                    <a:cubicBezTo>
                      <a:pt x="9708" y="902"/>
                      <a:pt x="9478" y="745"/>
                      <a:pt x="9218" y="745"/>
                    </a:cubicBezTo>
                    <a:close/>
                    <a:moveTo>
                      <a:pt x="7018" y="1764"/>
                    </a:moveTo>
                    <a:cubicBezTo>
                      <a:pt x="6914" y="1764"/>
                      <a:pt x="6809" y="1789"/>
                      <a:pt x="6718" y="1839"/>
                    </a:cubicBezTo>
                    <a:cubicBezTo>
                      <a:pt x="6400" y="1998"/>
                      <a:pt x="6272" y="2412"/>
                      <a:pt x="6431" y="2731"/>
                    </a:cubicBezTo>
                    <a:cubicBezTo>
                      <a:pt x="6559" y="2922"/>
                      <a:pt x="6782" y="3049"/>
                      <a:pt x="7004" y="3049"/>
                    </a:cubicBezTo>
                    <a:cubicBezTo>
                      <a:pt x="7100" y="3049"/>
                      <a:pt x="7227" y="3017"/>
                      <a:pt x="7323" y="2985"/>
                    </a:cubicBezTo>
                    <a:cubicBezTo>
                      <a:pt x="7641" y="2794"/>
                      <a:pt x="7737" y="2412"/>
                      <a:pt x="7577" y="2094"/>
                    </a:cubicBezTo>
                    <a:cubicBezTo>
                      <a:pt x="7469" y="1877"/>
                      <a:pt x="7242" y="1764"/>
                      <a:pt x="7018" y="1764"/>
                    </a:cubicBezTo>
                    <a:close/>
                    <a:moveTo>
                      <a:pt x="4975" y="3074"/>
                    </a:moveTo>
                    <a:cubicBezTo>
                      <a:pt x="4840" y="3074"/>
                      <a:pt x="4702" y="3117"/>
                      <a:pt x="4585" y="3208"/>
                    </a:cubicBezTo>
                    <a:cubicBezTo>
                      <a:pt x="4299" y="3431"/>
                      <a:pt x="4235" y="3845"/>
                      <a:pt x="4458" y="4131"/>
                    </a:cubicBezTo>
                    <a:cubicBezTo>
                      <a:pt x="4585" y="4291"/>
                      <a:pt x="4776" y="4386"/>
                      <a:pt x="4967" y="4386"/>
                    </a:cubicBezTo>
                    <a:cubicBezTo>
                      <a:pt x="5126" y="4386"/>
                      <a:pt x="5254" y="4322"/>
                      <a:pt x="5381" y="4227"/>
                    </a:cubicBezTo>
                    <a:cubicBezTo>
                      <a:pt x="5667" y="4004"/>
                      <a:pt x="5699" y="3622"/>
                      <a:pt x="5476" y="3336"/>
                    </a:cubicBezTo>
                    <a:cubicBezTo>
                      <a:pt x="5363" y="3166"/>
                      <a:pt x="5172" y="3074"/>
                      <a:pt x="4975" y="3074"/>
                    </a:cubicBezTo>
                    <a:close/>
                    <a:moveTo>
                      <a:pt x="3221" y="4746"/>
                    </a:moveTo>
                    <a:cubicBezTo>
                      <a:pt x="3041" y="4746"/>
                      <a:pt x="2861" y="4819"/>
                      <a:pt x="2739" y="4959"/>
                    </a:cubicBezTo>
                    <a:cubicBezTo>
                      <a:pt x="2484" y="5246"/>
                      <a:pt x="2516" y="5660"/>
                      <a:pt x="2802" y="5882"/>
                    </a:cubicBezTo>
                    <a:cubicBezTo>
                      <a:pt x="2930" y="5978"/>
                      <a:pt x="3057" y="6042"/>
                      <a:pt x="3216" y="6042"/>
                    </a:cubicBezTo>
                    <a:cubicBezTo>
                      <a:pt x="3407" y="6042"/>
                      <a:pt x="3566" y="5946"/>
                      <a:pt x="3694" y="5819"/>
                    </a:cubicBezTo>
                    <a:cubicBezTo>
                      <a:pt x="3948" y="5532"/>
                      <a:pt x="3916" y="5118"/>
                      <a:pt x="3630" y="4895"/>
                    </a:cubicBezTo>
                    <a:cubicBezTo>
                      <a:pt x="3515" y="4795"/>
                      <a:pt x="3368" y="4746"/>
                      <a:pt x="3221" y="4746"/>
                    </a:cubicBezTo>
                    <a:close/>
                    <a:moveTo>
                      <a:pt x="1871" y="6737"/>
                    </a:moveTo>
                    <a:cubicBezTo>
                      <a:pt x="1627" y="6737"/>
                      <a:pt x="1387" y="6867"/>
                      <a:pt x="1274" y="7092"/>
                    </a:cubicBezTo>
                    <a:cubicBezTo>
                      <a:pt x="1115" y="7410"/>
                      <a:pt x="1242" y="7792"/>
                      <a:pt x="1561" y="7952"/>
                    </a:cubicBezTo>
                    <a:cubicBezTo>
                      <a:pt x="1656" y="8015"/>
                      <a:pt x="1752" y="8047"/>
                      <a:pt x="1847" y="8047"/>
                    </a:cubicBezTo>
                    <a:cubicBezTo>
                      <a:pt x="2102" y="8047"/>
                      <a:pt x="2325" y="7920"/>
                      <a:pt x="2420" y="7697"/>
                    </a:cubicBezTo>
                    <a:cubicBezTo>
                      <a:pt x="2611" y="7379"/>
                      <a:pt x="2484" y="6997"/>
                      <a:pt x="2166" y="6806"/>
                    </a:cubicBezTo>
                    <a:cubicBezTo>
                      <a:pt x="2073" y="6759"/>
                      <a:pt x="1972" y="6737"/>
                      <a:pt x="1871" y="6737"/>
                    </a:cubicBezTo>
                    <a:close/>
                    <a:moveTo>
                      <a:pt x="992" y="9012"/>
                    </a:moveTo>
                    <a:cubicBezTo>
                      <a:pt x="715" y="9012"/>
                      <a:pt x="436" y="9212"/>
                      <a:pt x="383" y="9480"/>
                    </a:cubicBezTo>
                    <a:cubicBezTo>
                      <a:pt x="287" y="9830"/>
                      <a:pt x="510" y="10180"/>
                      <a:pt x="829" y="10276"/>
                    </a:cubicBezTo>
                    <a:cubicBezTo>
                      <a:pt x="892" y="10307"/>
                      <a:pt x="956" y="10307"/>
                      <a:pt x="988" y="10307"/>
                    </a:cubicBezTo>
                    <a:cubicBezTo>
                      <a:pt x="1306" y="10307"/>
                      <a:pt x="1561" y="10116"/>
                      <a:pt x="1624" y="9798"/>
                    </a:cubicBezTo>
                    <a:cubicBezTo>
                      <a:pt x="1720" y="9480"/>
                      <a:pt x="1497" y="9098"/>
                      <a:pt x="1147" y="9034"/>
                    </a:cubicBezTo>
                    <a:cubicBezTo>
                      <a:pt x="1096" y="9019"/>
                      <a:pt x="1044" y="9012"/>
                      <a:pt x="992" y="9012"/>
                    </a:cubicBezTo>
                    <a:close/>
                    <a:moveTo>
                      <a:pt x="669" y="11390"/>
                    </a:moveTo>
                    <a:cubicBezTo>
                      <a:pt x="319" y="11390"/>
                      <a:pt x="33" y="11676"/>
                      <a:pt x="1" y="12026"/>
                    </a:cubicBezTo>
                    <a:cubicBezTo>
                      <a:pt x="1" y="12377"/>
                      <a:pt x="255" y="12663"/>
                      <a:pt x="637" y="12695"/>
                    </a:cubicBezTo>
                    <a:lnTo>
                      <a:pt x="669" y="12695"/>
                    </a:lnTo>
                    <a:cubicBezTo>
                      <a:pt x="988" y="12695"/>
                      <a:pt x="1274" y="12440"/>
                      <a:pt x="1306" y="12090"/>
                    </a:cubicBezTo>
                    <a:cubicBezTo>
                      <a:pt x="1306" y="11708"/>
                      <a:pt x="1051" y="11422"/>
                      <a:pt x="669" y="11390"/>
                    </a:cubicBezTo>
                    <a:close/>
                    <a:moveTo>
                      <a:pt x="778" y="13831"/>
                    </a:moveTo>
                    <a:cubicBezTo>
                      <a:pt x="742" y="13831"/>
                      <a:pt x="706" y="13834"/>
                      <a:pt x="669" y="13841"/>
                    </a:cubicBezTo>
                    <a:cubicBezTo>
                      <a:pt x="319" y="13873"/>
                      <a:pt x="64" y="14191"/>
                      <a:pt x="128" y="14541"/>
                    </a:cubicBezTo>
                    <a:cubicBezTo>
                      <a:pt x="160" y="14860"/>
                      <a:pt x="446" y="15114"/>
                      <a:pt x="765" y="15114"/>
                    </a:cubicBezTo>
                    <a:lnTo>
                      <a:pt x="829" y="15114"/>
                    </a:lnTo>
                    <a:cubicBezTo>
                      <a:pt x="1179" y="15083"/>
                      <a:pt x="1433" y="14732"/>
                      <a:pt x="1402" y="14382"/>
                    </a:cubicBezTo>
                    <a:cubicBezTo>
                      <a:pt x="1373" y="14068"/>
                      <a:pt x="1089" y="13831"/>
                      <a:pt x="778" y="13831"/>
                    </a:cubicBezTo>
                    <a:close/>
                    <a:moveTo>
                      <a:pt x="1216" y="16206"/>
                    </a:moveTo>
                    <a:cubicBezTo>
                      <a:pt x="1162" y="16206"/>
                      <a:pt x="1106" y="16214"/>
                      <a:pt x="1051" y="16229"/>
                    </a:cubicBezTo>
                    <a:cubicBezTo>
                      <a:pt x="701" y="16324"/>
                      <a:pt x="478" y="16674"/>
                      <a:pt x="574" y="17025"/>
                    </a:cubicBezTo>
                    <a:cubicBezTo>
                      <a:pt x="637" y="17311"/>
                      <a:pt x="924" y="17502"/>
                      <a:pt x="1211" y="17502"/>
                    </a:cubicBezTo>
                    <a:cubicBezTo>
                      <a:pt x="1242" y="17502"/>
                      <a:pt x="1306" y="17502"/>
                      <a:pt x="1370" y="17470"/>
                    </a:cubicBezTo>
                    <a:cubicBezTo>
                      <a:pt x="1720" y="17407"/>
                      <a:pt x="1911" y="17056"/>
                      <a:pt x="1815" y="16706"/>
                    </a:cubicBezTo>
                    <a:cubicBezTo>
                      <a:pt x="1762" y="16411"/>
                      <a:pt x="1505" y="16206"/>
                      <a:pt x="1216" y="16206"/>
                    </a:cubicBezTo>
                    <a:close/>
                    <a:moveTo>
                      <a:pt x="1908" y="18513"/>
                    </a:moveTo>
                    <a:cubicBezTo>
                      <a:pt x="1836" y="18513"/>
                      <a:pt x="1762" y="18526"/>
                      <a:pt x="1688" y="18553"/>
                    </a:cubicBezTo>
                    <a:cubicBezTo>
                      <a:pt x="1370" y="18680"/>
                      <a:pt x="1179" y="19062"/>
                      <a:pt x="1306" y="19380"/>
                    </a:cubicBezTo>
                    <a:cubicBezTo>
                      <a:pt x="1402" y="19667"/>
                      <a:pt x="1656" y="19826"/>
                      <a:pt x="1911" y="19826"/>
                    </a:cubicBezTo>
                    <a:cubicBezTo>
                      <a:pt x="1975" y="19826"/>
                      <a:pt x="2070" y="19794"/>
                      <a:pt x="2134" y="19794"/>
                    </a:cubicBezTo>
                    <a:cubicBezTo>
                      <a:pt x="2484" y="19667"/>
                      <a:pt x="2643" y="19285"/>
                      <a:pt x="2516" y="18966"/>
                    </a:cubicBezTo>
                    <a:cubicBezTo>
                      <a:pt x="2415" y="18690"/>
                      <a:pt x="2176" y="18513"/>
                      <a:pt x="1908" y="18513"/>
                    </a:cubicBezTo>
                    <a:close/>
                    <a:moveTo>
                      <a:pt x="2816" y="20765"/>
                    </a:moveTo>
                    <a:cubicBezTo>
                      <a:pt x="2728" y="20765"/>
                      <a:pt x="2637" y="20781"/>
                      <a:pt x="2548" y="20813"/>
                    </a:cubicBezTo>
                    <a:cubicBezTo>
                      <a:pt x="2229" y="20972"/>
                      <a:pt x="2102" y="21354"/>
                      <a:pt x="2229" y="21672"/>
                    </a:cubicBezTo>
                    <a:cubicBezTo>
                      <a:pt x="2357" y="21927"/>
                      <a:pt x="2579" y="22054"/>
                      <a:pt x="2834" y="22054"/>
                    </a:cubicBezTo>
                    <a:cubicBezTo>
                      <a:pt x="2930" y="22054"/>
                      <a:pt x="3025" y="22054"/>
                      <a:pt x="3089" y="22023"/>
                    </a:cubicBezTo>
                    <a:cubicBezTo>
                      <a:pt x="3407" y="21863"/>
                      <a:pt x="3566" y="21481"/>
                      <a:pt x="3407" y="21163"/>
                    </a:cubicBezTo>
                    <a:cubicBezTo>
                      <a:pt x="3312" y="20902"/>
                      <a:pt x="3075" y="20765"/>
                      <a:pt x="2816" y="207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2169101" y="2956779"/>
                <a:ext cx="43976" cy="45797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325" extrusionOk="0">
                    <a:moveTo>
                      <a:pt x="0" y="1"/>
                    </a:moveTo>
                    <a:lnTo>
                      <a:pt x="510" y="2324"/>
                    </a:lnTo>
                    <a:lnTo>
                      <a:pt x="2197" y="7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2705402" y="229458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5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2705402" y="2293978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7"/>
              <p:cNvSpPr/>
              <p:nvPr/>
            </p:nvSpPr>
            <p:spPr>
              <a:xfrm>
                <a:off x="2705402" y="2293978"/>
                <a:ext cx="20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0" y="32"/>
                    </a:moveTo>
                    <a:cubicBezTo>
                      <a:pt x="0" y="32"/>
                      <a:pt x="0" y="32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7"/>
              <p:cNvSpPr/>
              <p:nvPr/>
            </p:nvSpPr>
            <p:spPr>
              <a:xfrm>
                <a:off x="2706042" y="2304004"/>
                <a:ext cx="20" cy="1891"/>
              </a:xfrm>
              <a:custGeom>
                <a:avLst/>
                <a:gdLst/>
                <a:ahLst/>
                <a:cxnLst/>
                <a:rect l="l" t="t" r="r" b="b"/>
                <a:pathLst>
                  <a:path w="1" h="96" extrusionOk="0">
                    <a:moveTo>
                      <a:pt x="0" y="0"/>
                    </a:moveTo>
                    <a:cubicBezTo>
                      <a:pt x="0" y="64"/>
                      <a:pt x="0" y="96"/>
                      <a:pt x="0" y="96"/>
                    </a:cubicBezTo>
                    <a:cubicBezTo>
                      <a:pt x="0" y="96"/>
                      <a:pt x="0" y="64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7"/>
              <p:cNvSpPr/>
              <p:nvPr/>
            </p:nvSpPr>
            <p:spPr>
              <a:xfrm>
                <a:off x="2705402" y="2295849"/>
                <a:ext cx="20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" extrusionOk="0">
                    <a:moveTo>
                      <a:pt x="0" y="1"/>
                    </a:moveTo>
                    <a:cubicBezTo>
                      <a:pt x="0" y="32"/>
                      <a:pt x="0" y="96"/>
                      <a:pt x="0" y="160"/>
                    </a:cubicBezTo>
                    <a:cubicBezTo>
                      <a:pt x="0" y="96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>
                <a:off x="2706042" y="2302743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4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7"/>
              <p:cNvSpPr/>
              <p:nvPr/>
            </p:nvSpPr>
            <p:spPr>
              <a:xfrm>
                <a:off x="2705402" y="1991779"/>
                <a:ext cx="647783" cy="879789"/>
              </a:xfrm>
              <a:custGeom>
                <a:avLst/>
                <a:gdLst/>
                <a:ahLst/>
                <a:cxnLst/>
                <a:rect l="l" t="t" r="r" b="b"/>
                <a:pathLst>
                  <a:path w="32377" h="44665" extrusionOk="0">
                    <a:moveTo>
                      <a:pt x="15440" y="35716"/>
                    </a:moveTo>
                    <a:cubicBezTo>
                      <a:pt x="15472" y="35748"/>
                      <a:pt x="15472" y="35812"/>
                      <a:pt x="15504" y="35844"/>
                    </a:cubicBezTo>
                    <a:lnTo>
                      <a:pt x="15409" y="35844"/>
                    </a:lnTo>
                    <a:cubicBezTo>
                      <a:pt x="15409" y="35780"/>
                      <a:pt x="15440" y="35748"/>
                      <a:pt x="15440" y="35716"/>
                    </a:cubicBezTo>
                    <a:close/>
                    <a:moveTo>
                      <a:pt x="13928" y="1"/>
                    </a:moveTo>
                    <a:cubicBezTo>
                      <a:pt x="12184" y="1"/>
                      <a:pt x="10448" y="269"/>
                      <a:pt x="8787" y="857"/>
                    </a:cubicBezTo>
                    <a:cubicBezTo>
                      <a:pt x="5922" y="1876"/>
                      <a:pt x="3311" y="3754"/>
                      <a:pt x="1879" y="6460"/>
                    </a:cubicBezTo>
                    <a:cubicBezTo>
                      <a:pt x="1528" y="7161"/>
                      <a:pt x="1242" y="7893"/>
                      <a:pt x="1083" y="8657"/>
                    </a:cubicBezTo>
                    <a:cubicBezTo>
                      <a:pt x="1051" y="8848"/>
                      <a:pt x="924" y="9007"/>
                      <a:pt x="828" y="9166"/>
                    </a:cubicBezTo>
                    <a:cubicBezTo>
                      <a:pt x="764" y="9357"/>
                      <a:pt x="669" y="9516"/>
                      <a:pt x="605" y="9707"/>
                    </a:cubicBezTo>
                    <a:cubicBezTo>
                      <a:pt x="478" y="10089"/>
                      <a:pt x="382" y="10471"/>
                      <a:pt x="319" y="10885"/>
                    </a:cubicBezTo>
                    <a:cubicBezTo>
                      <a:pt x="287" y="11235"/>
                      <a:pt x="287" y="11617"/>
                      <a:pt x="351" y="11999"/>
                    </a:cubicBezTo>
                    <a:cubicBezTo>
                      <a:pt x="351" y="12413"/>
                      <a:pt x="319" y="12827"/>
                      <a:pt x="255" y="13273"/>
                    </a:cubicBezTo>
                    <a:cubicBezTo>
                      <a:pt x="160" y="14069"/>
                      <a:pt x="0" y="14896"/>
                      <a:pt x="32" y="15724"/>
                    </a:cubicBezTo>
                    <a:cubicBezTo>
                      <a:pt x="64" y="16647"/>
                      <a:pt x="96" y="17602"/>
                      <a:pt x="319" y="18494"/>
                    </a:cubicBezTo>
                    <a:cubicBezTo>
                      <a:pt x="382" y="18685"/>
                      <a:pt x="478" y="18908"/>
                      <a:pt x="478" y="19130"/>
                    </a:cubicBezTo>
                    <a:cubicBezTo>
                      <a:pt x="478" y="19321"/>
                      <a:pt x="446" y="19608"/>
                      <a:pt x="605" y="19767"/>
                    </a:cubicBezTo>
                    <a:cubicBezTo>
                      <a:pt x="637" y="19831"/>
                      <a:pt x="669" y="19958"/>
                      <a:pt x="701" y="20054"/>
                    </a:cubicBezTo>
                    <a:cubicBezTo>
                      <a:pt x="733" y="20149"/>
                      <a:pt x="764" y="20245"/>
                      <a:pt x="828" y="20340"/>
                    </a:cubicBezTo>
                    <a:cubicBezTo>
                      <a:pt x="955" y="20499"/>
                      <a:pt x="1083" y="20627"/>
                      <a:pt x="1242" y="20722"/>
                    </a:cubicBezTo>
                    <a:cubicBezTo>
                      <a:pt x="1401" y="20818"/>
                      <a:pt x="1560" y="20913"/>
                      <a:pt x="1719" y="21041"/>
                    </a:cubicBezTo>
                    <a:cubicBezTo>
                      <a:pt x="1783" y="21072"/>
                      <a:pt x="1847" y="21136"/>
                      <a:pt x="1911" y="21200"/>
                    </a:cubicBezTo>
                    <a:cubicBezTo>
                      <a:pt x="1974" y="21295"/>
                      <a:pt x="2006" y="21454"/>
                      <a:pt x="2038" y="21582"/>
                    </a:cubicBezTo>
                    <a:cubicBezTo>
                      <a:pt x="2165" y="21996"/>
                      <a:pt x="2197" y="22409"/>
                      <a:pt x="2165" y="22855"/>
                    </a:cubicBezTo>
                    <a:cubicBezTo>
                      <a:pt x="2102" y="23747"/>
                      <a:pt x="1815" y="24638"/>
                      <a:pt x="1560" y="25497"/>
                    </a:cubicBezTo>
                    <a:cubicBezTo>
                      <a:pt x="1337" y="26261"/>
                      <a:pt x="1051" y="27089"/>
                      <a:pt x="1083" y="27917"/>
                    </a:cubicBezTo>
                    <a:cubicBezTo>
                      <a:pt x="1083" y="28299"/>
                      <a:pt x="1146" y="28681"/>
                      <a:pt x="1369" y="28999"/>
                    </a:cubicBezTo>
                    <a:cubicBezTo>
                      <a:pt x="1592" y="29318"/>
                      <a:pt x="1879" y="29477"/>
                      <a:pt x="2197" y="29636"/>
                    </a:cubicBezTo>
                    <a:cubicBezTo>
                      <a:pt x="2547" y="29763"/>
                      <a:pt x="2897" y="29859"/>
                      <a:pt x="3216" y="30082"/>
                    </a:cubicBezTo>
                    <a:cubicBezTo>
                      <a:pt x="3279" y="30113"/>
                      <a:pt x="3375" y="30177"/>
                      <a:pt x="3439" y="30273"/>
                    </a:cubicBezTo>
                    <a:cubicBezTo>
                      <a:pt x="3502" y="30336"/>
                      <a:pt x="3534" y="30432"/>
                      <a:pt x="3598" y="30496"/>
                    </a:cubicBezTo>
                    <a:cubicBezTo>
                      <a:pt x="3661" y="30559"/>
                      <a:pt x="3725" y="30623"/>
                      <a:pt x="3789" y="30718"/>
                    </a:cubicBezTo>
                    <a:cubicBezTo>
                      <a:pt x="3852" y="30814"/>
                      <a:pt x="3884" y="30909"/>
                      <a:pt x="3948" y="31005"/>
                    </a:cubicBezTo>
                    <a:cubicBezTo>
                      <a:pt x="4043" y="31196"/>
                      <a:pt x="4139" y="31387"/>
                      <a:pt x="4266" y="31578"/>
                    </a:cubicBezTo>
                    <a:cubicBezTo>
                      <a:pt x="4330" y="31673"/>
                      <a:pt x="4394" y="31769"/>
                      <a:pt x="4457" y="31864"/>
                    </a:cubicBezTo>
                    <a:cubicBezTo>
                      <a:pt x="4521" y="31928"/>
                      <a:pt x="4521" y="32024"/>
                      <a:pt x="4585" y="32087"/>
                    </a:cubicBezTo>
                    <a:cubicBezTo>
                      <a:pt x="4616" y="32183"/>
                      <a:pt x="4680" y="32246"/>
                      <a:pt x="4776" y="32310"/>
                    </a:cubicBezTo>
                    <a:cubicBezTo>
                      <a:pt x="4839" y="32342"/>
                      <a:pt x="4903" y="32406"/>
                      <a:pt x="4967" y="32437"/>
                    </a:cubicBezTo>
                    <a:cubicBezTo>
                      <a:pt x="5014" y="32453"/>
                      <a:pt x="5062" y="32461"/>
                      <a:pt x="5106" y="32461"/>
                    </a:cubicBezTo>
                    <a:cubicBezTo>
                      <a:pt x="5150" y="32461"/>
                      <a:pt x="5190" y="32453"/>
                      <a:pt x="5221" y="32437"/>
                    </a:cubicBezTo>
                    <a:cubicBezTo>
                      <a:pt x="5317" y="32437"/>
                      <a:pt x="5412" y="32469"/>
                      <a:pt x="5508" y="32501"/>
                    </a:cubicBezTo>
                    <a:cubicBezTo>
                      <a:pt x="5508" y="32660"/>
                      <a:pt x="5540" y="32819"/>
                      <a:pt x="5540" y="32979"/>
                    </a:cubicBezTo>
                    <a:cubicBezTo>
                      <a:pt x="5540" y="33106"/>
                      <a:pt x="5540" y="33233"/>
                      <a:pt x="5603" y="33392"/>
                    </a:cubicBezTo>
                    <a:cubicBezTo>
                      <a:pt x="5667" y="33647"/>
                      <a:pt x="5826" y="33902"/>
                      <a:pt x="5985" y="34125"/>
                    </a:cubicBezTo>
                    <a:cubicBezTo>
                      <a:pt x="6336" y="34602"/>
                      <a:pt x="6813" y="35048"/>
                      <a:pt x="6972" y="35589"/>
                    </a:cubicBezTo>
                    <a:cubicBezTo>
                      <a:pt x="6686" y="36003"/>
                      <a:pt x="6813" y="36671"/>
                      <a:pt x="6940" y="37085"/>
                    </a:cubicBezTo>
                    <a:cubicBezTo>
                      <a:pt x="7068" y="37563"/>
                      <a:pt x="7322" y="38040"/>
                      <a:pt x="7800" y="38231"/>
                    </a:cubicBezTo>
                    <a:cubicBezTo>
                      <a:pt x="8168" y="38462"/>
                      <a:pt x="8570" y="38559"/>
                      <a:pt x="8993" y="38559"/>
                    </a:cubicBezTo>
                    <a:cubicBezTo>
                      <a:pt x="9155" y="38559"/>
                      <a:pt x="9320" y="38544"/>
                      <a:pt x="9487" y="38518"/>
                    </a:cubicBezTo>
                    <a:cubicBezTo>
                      <a:pt x="9615" y="38486"/>
                      <a:pt x="9742" y="38454"/>
                      <a:pt x="9869" y="38454"/>
                    </a:cubicBezTo>
                    <a:cubicBezTo>
                      <a:pt x="10028" y="38454"/>
                      <a:pt x="10188" y="38486"/>
                      <a:pt x="10347" y="38486"/>
                    </a:cubicBezTo>
                    <a:cubicBezTo>
                      <a:pt x="10633" y="38486"/>
                      <a:pt x="10952" y="38454"/>
                      <a:pt x="11238" y="38391"/>
                    </a:cubicBezTo>
                    <a:cubicBezTo>
                      <a:pt x="12416" y="38168"/>
                      <a:pt x="13530" y="37658"/>
                      <a:pt x="14676" y="37340"/>
                    </a:cubicBezTo>
                    <a:cubicBezTo>
                      <a:pt x="15154" y="37372"/>
                      <a:pt x="15472" y="37595"/>
                      <a:pt x="15759" y="38104"/>
                    </a:cubicBezTo>
                    <a:cubicBezTo>
                      <a:pt x="15822" y="38550"/>
                      <a:pt x="15822" y="38995"/>
                      <a:pt x="16013" y="39409"/>
                    </a:cubicBezTo>
                    <a:cubicBezTo>
                      <a:pt x="16204" y="39791"/>
                      <a:pt x="16459" y="40110"/>
                      <a:pt x="16746" y="40396"/>
                    </a:cubicBezTo>
                    <a:cubicBezTo>
                      <a:pt x="17096" y="40683"/>
                      <a:pt x="17478" y="40905"/>
                      <a:pt x="17860" y="41096"/>
                    </a:cubicBezTo>
                    <a:cubicBezTo>
                      <a:pt x="18305" y="41288"/>
                      <a:pt x="18719" y="41447"/>
                      <a:pt x="19070" y="41765"/>
                    </a:cubicBezTo>
                    <a:cubicBezTo>
                      <a:pt x="19229" y="41924"/>
                      <a:pt x="19420" y="42083"/>
                      <a:pt x="19515" y="42274"/>
                    </a:cubicBezTo>
                    <a:cubicBezTo>
                      <a:pt x="19579" y="42370"/>
                      <a:pt x="19611" y="42465"/>
                      <a:pt x="19674" y="42561"/>
                    </a:cubicBezTo>
                    <a:cubicBezTo>
                      <a:pt x="19738" y="42656"/>
                      <a:pt x="19770" y="42784"/>
                      <a:pt x="19802" y="42879"/>
                    </a:cubicBezTo>
                    <a:cubicBezTo>
                      <a:pt x="19865" y="43134"/>
                      <a:pt x="19897" y="43357"/>
                      <a:pt x="19897" y="43580"/>
                    </a:cubicBezTo>
                    <a:cubicBezTo>
                      <a:pt x="19929" y="43771"/>
                      <a:pt x="19897" y="43962"/>
                      <a:pt x="19993" y="44153"/>
                    </a:cubicBezTo>
                    <a:cubicBezTo>
                      <a:pt x="20152" y="44407"/>
                      <a:pt x="20438" y="44630"/>
                      <a:pt x="20725" y="44662"/>
                    </a:cubicBezTo>
                    <a:cubicBezTo>
                      <a:pt x="20743" y="44663"/>
                      <a:pt x="20760" y="44664"/>
                      <a:pt x="20777" y="44664"/>
                    </a:cubicBezTo>
                    <a:cubicBezTo>
                      <a:pt x="21158" y="44664"/>
                      <a:pt x="21371" y="44331"/>
                      <a:pt x="21584" y="44057"/>
                    </a:cubicBezTo>
                    <a:cubicBezTo>
                      <a:pt x="23845" y="41224"/>
                      <a:pt x="25850" y="38168"/>
                      <a:pt x="28270" y="35430"/>
                    </a:cubicBezTo>
                    <a:cubicBezTo>
                      <a:pt x="28875" y="34761"/>
                      <a:pt x="29480" y="34093"/>
                      <a:pt x="30148" y="33456"/>
                    </a:cubicBezTo>
                    <a:cubicBezTo>
                      <a:pt x="30466" y="33138"/>
                      <a:pt x="30817" y="32851"/>
                      <a:pt x="31135" y="32533"/>
                    </a:cubicBezTo>
                    <a:cubicBezTo>
                      <a:pt x="31326" y="32406"/>
                      <a:pt x="31485" y="32246"/>
                      <a:pt x="31644" y="32119"/>
                    </a:cubicBezTo>
                    <a:cubicBezTo>
                      <a:pt x="31835" y="31960"/>
                      <a:pt x="32026" y="31833"/>
                      <a:pt x="32185" y="31673"/>
                    </a:cubicBezTo>
                    <a:cubicBezTo>
                      <a:pt x="32313" y="31546"/>
                      <a:pt x="32377" y="31387"/>
                      <a:pt x="32345" y="31196"/>
                    </a:cubicBezTo>
                    <a:cubicBezTo>
                      <a:pt x="32345" y="31005"/>
                      <a:pt x="32217" y="30878"/>
                      <a:pt x="32154" y="30687"/>
                    </a:cubicBezTo>
                    <a:cubicBezTo>
                      <a:pt x="32090" y="30496"/>
                      <a:pt x="31931" y="30336"/>
                      <a:pt x="31803" y="30177"/>
                    </a:cubicBezTo>
                    <a:cubicBezTo>
                      <a:pt x="31676" y="29954"/>
                      <a:pt x="31549" y="29763"/>
                      <a:pt x="31390" y="29540"/>
                    </a:cubicBezTo>
                    <a:cubicBezTo>
                      <a:pt x="30912" y="28745"/>
                      <a:pt x="30466" y="27917"/>
                      <a:pt x="30148" y="27026"/>
                    </a:cubicBezTo>
                    <a:cubicBezTo>
                      <a:pt x="29798" y="26102"/>
                      <a:pt x="29607" y="25179"/>
                      <a:pt x="29607" y="24192"/>
                    </a:cubicBezTo>
                    <a:cubicBezTo>
                      <a:pt x="29607" y="23174"/>
                      <a:pt x="29734" y="22155"/>
                      <a:pt x="29862" y="21168"/>
                    </a:cubicBezTo>
                    <a:cubicBezTo>
                      <a:pt x="29862" y="20913"/>
                      <a:pt x="29862" y="20659"/>
                      <a:pt x="29957" y="20436"/>
                    </a:cubicBezTo>
                    <a:cubicBezTo>
                      <a:pt x="30021" y="20181"/>
                      <a:pt x="30116" y="19958"/>
                      <a:pt x="30180" y="19704"/>
                    </a:cubicBezTo>
                    <a:cubicBezTo>
                      <a:pt x="30339" y="19194"/>
                      <a:pt x="30466" y="18717"/>
                      <a:pt x="30594" y="18207"/>
                    </a:cubicBezTo>
                    <a:cubicBezTo>
                      <a:pt x="30785" y="17220"/>
                      <a:pt x="30944" y="16234"/>
                      <a:pt x="30976" y="15247"/>
                    </a:cubicBezTo>
                    <a:cubicBezTo>
                      <a:pt x="31135" y="11777"/>
                      <a:pt x="29671" y="8338"/>
                      <a:pt x="27378" y="5760"/>
                    </a:cubicBezTo>
                    <a:cubicBezTo>
                      <a:pt x="25023" y="3118"/>
                      <a:pt x="21712" y="1335"/>
                      <a:pt x="18305" y="539"/>
                    </a:cubicBezTo>
                    <a:cubicBezTo>
                      <a:pt x="16867" y="190"/>
                      <a:pt x="15394" y="1"/>
                      <a:pt x="13928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7"/>
              <p:cNvSpPr/>
              <p:nvPr/>
            </p:nvSpPr>
            <p:spPr>
              <a:xfrm>
                <a:off x="2705402" y="229458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5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7"/>
              <p:cNvSpPr/>
              <p:nvPr/>
            </p:nvSpPr>
            <p:spPr>
              <a:xfrm>
                <a:off x="2705402" y="2293978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7"/>
              <p:cNvSpPr/>
              <p:nvPr/>
            </p:nvSpPr>
            <p:spPr>
              <a:xfrm>
                <a:off x="2705402" y="2293978"/>
                <a:ext cx="20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0" y="32"/>
                    </a:moveTo>
                    <a:cubicBezTo>
                      <a:pt x="0" y="32"/>
                      <a:pt x="0" y="32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7"/>
              <p:cNvSpPr/>
              <p:nvPr/>
            </p:nvSpPr>
            <p:spPr>
              <a:xfrm>
                <a:off x="2706042" y="2304004"/>
                <a:ext cx="20" cy="1891"/>
              </a:xfrm>
              <a:custGeom>
                <a:avLst/>
                <a:gdLst/>
                <a:ahLst/>
                <a:cxnLst/>
                <a:rect l="l" t="t" r="r" b="b"/>
                <a:pathLst>
                  <a:path w="1" h="96" extrusionOk="0">
                    <a:moveTo>
                      <a:pt x="0" y="0"/>
                    </a:moveTo>
                    <a:cubicBezTo>
                      <a:pt x="0" y="64"/>
                      <a:pt x="0" y="96"/>
                      <a:pt x="0" y="96"/>
                    </a:cubicBezTo>
                    <a:cubicBezTo>
                      <a:pt x="0" y="96"/>
                      <a:pt x="0" y="64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7"/>
              <p:cNvSpPr/>
              <p:nvPr/>
            </p:nvSpPr>
            <p:spPr>
              <a:xfrm>
                <a:off x="2705402" y="2295849"/>
                <a:ext cx="20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" extrusionOk="0">
                    <a:moveTo>
                      <a:pt x="0" y="1"/>
                    </a:moveTo>
                    <a:cubicBezTo>
                      <a:pt x="0" y="32"/>
                      <a:pt x="0" y="96"/>
                      <a:pt x="0" y="160"/>
                    </a:cubicBezTo>
                    <a:cubicBezTo>
                      <a:pt x="0" y="96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7"/>
              <p:cNvSpPr/>
              <p:nvPr/>
            </p:nvSpPr>
            <p:spPr>
              <a:xfrm>
                <a:off x="2706042" y="2302743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4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7"/>
              <p:cNvSpPr/>
              <p:nvPr/>
            </p:nvSpPr>
            <p:spPr>
              <a:xfrm>
                <a:off x="2705402" y="1987327"/>
                <a:ext cx="647783" cy="884812"/>
              </a:xfrm>
              <a:custGeom>
                <a:avLst/>
                <a:gdLst/>
                <a:ahLst/>
                <a:cxnLst/>
                <a:rect l="l" t="t" r="r" b="b"/>
                <a:pathLst>
                  <a:path w="32377" h="44920" extrusionOk="0">
                    <a:moveTo>
                      <a:pt x="32" y="15950"/>
                    </a:moveTo>
                    <a:lnTo>
                      <a:pt x="32" y="15950"/>
                    </a:lnTo>
                    <a:cubicBezTo>
                      <a:pt x="32" y="15982"/>
                      <a:pt x="32" y="15982"/>
                      <a:pt x="32" y="16014"/>
                    </a:cubicBezTo>
                    <a:cubicBezTo>
                      <a:pt x="32" y="15982"/>
                      <a:pt x="32" y="15982"/>
                      <a:pt x="32" y="15950"/>
                    </a:cubicBezTo>
                    <a:cubicBezTo>
                      <a:pt x="64" y="16873"/>
                      <a:pt x="96" y="17828"/>
                      <a:pt x="319" y="18720"/>
                    </a:cubicBezTo>
                    <a:cubicBezTo>
                      <a:pt x="382" y="18911"/>
                      <a:pt x="478" y="19134"/>
                      <a:pt x="478" y="19356"/>
                    </a:cubicBezTo>
                    <a:cubicBezTo>
                      <a:pt x="478" y="19547"/>
                      <a:pt x="446" y="19834"/>
                      <a:pt x="605" y="19993"/>
                    </a:cubicBezTo>
                    <a:cubicBezTo>
                      <a:pt x="637" y="20057"/>
                      <a:pt x="669" y="20184"/>
                      <a:pt x="701" y="20280"/>
                    </a:cubicBezTo>
                    <a:cubicBezTo>
                      <a:pt x="733" y="20375"/>
                      <a:pt x="764" y="20471"/>
                      <a:pt x="828" y="20566"/>
                    </a:cubicBezTo>
                    <a:cubicBezTo>
                      <a:pt x="955" y="20725"/>
                      <a:pt x="1083" y="20853"/>
                      <a:pt x="1242" y="20948"/>
                    </a:cubicBezTo>
                    <a:cubicBezTo>
                      <a:pt x="1401" y="21044"/>
                      <a:pt x="1560" y="21139"/>
                      <a:pt x="1719" y="21267"/>
                    </a:cubicBezTo>
                    <a:cubicBezTo>
                      <a:pt x="1783" y="21298"/>
                      <a:pt x="1847" y="21362"/>
                      <a:pt x="1911" y="21426"/>
                    </a:cubicBezTo>
                    <a:cubicBezTo>
                      <a:pt x="1974" y="21521"/>
                      <a:pt x="2006" y="21680"/>
                      <a:pt x="2038" y="21808"/>
                    </a:cubicBezTo>
                    <a:cubicBezTo>
                      <a:pt x="2165" y="22222"/>
                      <a:pt x="2197" y="22635"/>
                      <a:pt x="2165" y="23081"/>
                    </a:cubicBezTo>
                    <a:cubicBezTo>
                      <a:pt x="2102" y="23973"/>
                      <a:pt x="1815" y="24864"/>
                      <a:pt x="1560" y="25723"/>
                    </a:cubicBezTo>
                    <a:cubicBezTo>
                      <a:pt x="1337" y="26487"/>
                      <a:pt x="1051" y="27315"/>
                      <a:pt x="1083" y="28143"/>
                    </a:cubicBezTo>
                    <a:cubicBezTo>
                      <a:pt x="1083" y="28525"/>
                      <a:pt x="1146" y="28907"/>
                      <a:pt x="1369" y="29225"/>
                    </a:cubicBezTo>
                    <a:cubicBezTo>
                      <a:pt x="1592" y="29544"/>
                      <a:pt x="1879" y="29703"/>
                      <a:pt x="2197" y="29862"/>
                    </a:cubicBezTo>
                    <a:cubicBezTo>
                      <a:pt x="2547" y="29989"/>
                      <a:pt x="2897" y="30085"/>
                      <a:pt x="3216" y="30308"/>
                    </a:cubicBezTo>
                    <a:cubicBezTo>
                      <a:pt x="3279" y="30339"/>
                      <a:pt x="3375" y="30403"/>
                      <a:pt x="3439" y="30499"/>
                    </a:cubicBezTo>
                    <a:cubicBezTo>
                      <a:pt x="3502" y="30562"/>
                      <a:pt x="3534" y="30658"/>
                      <a:pt x="3598" y="30722"/>
                    </a:cubicBezTo>
                    <a:cubicBezTo>
                      <a:pt x="3661" y="30785"/>
                      <a:pt x="3725" y="30849"/>
                      <a:pt x="3789" y="30944"/>
                    </a:cubicBezTo>
                    <a:cubicBezTo>
                      <a:pt x="3852" y="31040"/>
                      <a:pt x="3884" y="31135"/>
                      <a:pt x="3948" y="31231"/>
                    </a:cubicBezTo>
                    <a:cubicBezTo>
                      <a:pt x="4043" y="31422"/>
                      <a:pt x="4139" y="31613"/>
                      <a:pt x="4266" y="31804"/>
                    </a:cubicBezTo>
                    <a:cubicBezTo>
                      <a:pt x="4330" y="31899"/>
                      <a:pt x="4394" y="31995"/>
                      <a:pt x="4457" y="32090"/>
                    </a:cubicBezTo>
                    <a:cubicBezTo>
                      <a:pt x="4521" y="32154"/>
                      <a:pt x="4521" y="32250"/>
                      <a:pt x="4585" y="32313"/>
                    </a:cubicBezTo>
                    <a:cubicBezTo>
                      <a:pt x="4616" y="32409"/>
                      <a:pt x="4680" y="32472"/>
                      <a:pt x="4776" y="32536"/>
                    </a:cubicBezTo>
                    <a:cubicBezTo>
                      <a:pt x="4839" y="32568"/>
                      <a:pt x="4903" y="32632"/>
                      <a:pt x="4967" y="32663"/>
                    </a:cubicBezTo>
                    <a:cubicBezTo>
                      <a:pt x="5062" y="32695"/>
                      <a:pt x="5158" y="32695"/>
                      <a:pt x="5221" y="32663"/>
                    </a:cubicBezTo>
                    <a:cubicBezTo>
                      <a:pt x="5317" y="32663"/>
                      <a:pt x="5412" y="32695"/>
                      <a:pt x="5508" y="32727"/>
                    </a:cubicBezTo>
                    <a:cubicBezTo>
                      <a:pt x="5508" y="32886"/>
                      <a:pt x="5540" y="33045"/>
                      <a:pt x="5540" y="33205"/>
                    </a:cubicBezTo>
                    <a:cubicBezTo>
                      <a:pt x="5540" y="33332"/>
                      <a:pt x="5540" y="33459"/>
                      <a:pt x="5603" y="33618"/>
                    </a:cubicBezTo>
                    <a:cubicBezTo>
                      <a:pt x="5667" y="33873"/>
                      <a:pt x="5826" y="34128"/>
                      <a:pt x="5985" y="34351"/>
                    </a:cubicBezTo>
                    <a:cubicBezTo>
                      <a:pt x="6336" y="34828"/>
                      <a:pt x="6813" y="35274"/>
                      <a:pt x="6972" y="35815"/>
                    </a:cubicBezTo>
                    <a:cubicBezTo>
                      <a:pt x="6686" y="36229"/>
                      <a:pt x="6813" y="36897"/>
                      <a:pt x="6940" y="37311"/>
                    </a:cubicBezTo>
                    <a:cubicBezTo>
                      <a:pt x="7068" y="37789"/>
                      <a:pt x="7322" y="38266"/>
                      <a:pt x="7800" y="38457"/>
                    </a:cubicBezTo>
                    <a:cubicBezTo>
                      <a:pt x="8309" y="38776"/>
                      <a:pt x="8882" y="38839"/>
                      <a:pt x="9487" y="38744"/>
                    </a:cubicBezTo>
                    <a:cubicBezTo>
                      <a:pt x="9615" y="38712"/>
                      <a:pt x="9742" y="38680"/>
                      <a:pt x="9869" y="38680"/>
                    </a:cubicBezTo>
                    <a:cubicBezTo>
                      <a:pt x="10028" y="38680"/>
                      <a:pt x="10188" y="38712"/>
                      <a:pt x="10347" y="38712"/>
                    </a:cubicBezTo>
                    <a:cubicBezTo>
                      <a:pt x="10633" y="38712"/>
                      <a:pt x="10952" y="38680"/>
                      <a:pt x="11238" y="38617"/>
                    </a:cubicBezTo>
                    <a:cubicBezTo>
                      <a:pt x="12416" y="38394"/>
                      <a:pt x="13530" y="37884"/>
                      <a:pt x="14676" y="37566"/>
                    </a:cubicBezTo>
                    <a:cubicBezTo>
                      <a:pt x="15154" y="37598"/>
                      <a:pt x="15472" y="37821"/>
                      <a:pt x="15759" y="38330"/>
                    </a:cubicBezTo>
                    <a:cubicBezTo>
                      <a:pt x="15822" y="38776"/>
                      <a:pt x="15822" y="39221"/>
                      <a:pt x="16013" y="39635"/>
                    </a:cubicBezTo>
                    <a:cubicBezTo>
                      <a:pt x="16204" y="40017"/>
                      <a:pt x="16459" y="40336"/>
                      <a:pt x="16746" y="40622"/>
                    </a:cubicBezTo>
                    <a:cubicBezTo>
                      <a:pt x="17096" y="40909"/>
                      <a:pt x="17478" y="41131"/>
                      <a:pt x="17860" y="41322"/>
                    </a:cubicBezTo>
                    <a:cubicBezTo>
                      <a:pt x="18305" y="41514"/>
                      <a:pt x="18719" y="41673"/>
                      <a:pt x="19070" y="41991"/>
                    </a:cubicBezTo>
                    <a:cubicBezTo>
                      <a:pt x="19229" y="42150"/>
                      <a:pt x="19420" y="42309"/>
                      <a:pt x="19515" y="42500"/>
                    </a:cubicBezTo>
                    <a:cubicBezTo>
                      <a:pt x="19579" y="42596"/>
                      <a:pt x="19611" y="42691"/>
                      <a:pt x="19674" y="42787"/>
                    </a:cubicBezTo>
                    <a:cubicBezTo>
                      <a:pt x="19738" y="42882"/>
                      <a:pt x="19770" y="43010"/>
                      <a:pt x="19802" y="43105"/>
                    </a:cubicBezTo>
                    <a:cubicBezTo>
                      <a:pt x="19865" y="43360"/>
                      <a:pt x="19897" y="43583"/>
                      <a:pt x="19897" y="43806"/>
                    </a:cubicBezTo>
                    <a:cubicBezTo>
                      <a:pt x="19929" y="43997"/>
                      <a:pt x="19897" y="44188"/>
                      <a:pt x="19993" y="44379"/>
                    </a:cubicBezTo>
                    <a:cubicBezTo>
                      <a:pt x="20152" y="44633"/>
                      <a:pt x="20438" y="44856"/>
                      <a:pt x="20725" y="44888"/>
                    </a:cubicBezTo>
                    <a:cubicBezTo>
                      <a:pt x="21139" y="44920"/>
                      <a:pt x="21362" y="44570"/>
                      <a:pt x="21584" y="44283"/>
                    </a:cubicBezTo>
                    <a:cubicBezTo>
                      <a:pt x="23845" y="41450"/>
                      <a:pt x="25850" y="38394"/>
                      <a:pt x="28270" y="35656"/>
                    </a:cubicBezTo>
                    <a:cubicBezTo>
                      <a:pt x="28875" y="34987"/>
                      <a:pt x="29480" y="34319"/>
                      <a:pt x="30148" y="33682"/>
                    </a:cubicBezTo>
                    <a:cubicBezTo>
                      <a:pt x="30466" y="33364"/>
                      <a:pt x="30817" y="33077"/>
                      <a:pt x="31135" y="32759"/>
                    </a:cubicBezTo>
                    <a:cubicBezTo>
                      <a:pt x="31326" y="32632"/>
                      <a:pt x="31485" y="32472"/>
                      <a:pt x="31644" y="32345"/>
                    </a:cubicBezTo>
                    <a:cubicBezTo>
                      <a:pt x="31835" y="32186"/>
                      <a:pt x="32026" y="32059"/>
                      <a:pt x="32185" y="31899"/>
                    </a:cubicBezTo>
                    <a:cubicBezTo>
                      <a:pt x="32313" y="31772"/>
                      <a:pt x="32377" y="31613"/>
                      <a:pt x="32345" y="31422"/>
                    </a:cubicBezTo>
                    <a:cubicBezTo>
                      <a:pt x="32345" y="31231"/>
                      <a:pt x="32217" y="31104"/>
                      <a:pt x="32154" y="30913"/>
                    </a:cubicBezTo>
                    <a:cubicBezTo>
                      <a:pt x="32090" y="30722"/>
                      <a:pt x="31931" y="30562"/>
                      <a:pt x="31803" y="30403"/>
                    </a:cubicBezTo>
                    <a:cubicBezTo>
                      <a:pt x="31676" y="30180"/>
                      <a:pt x="31549" y="29989"/>
                      <a:pt x="31390" y="29766"/>
                    </a:cubicBezTo>
                    <a:cubicBezTo>
                      <a:pt x="30912" y="28971"/>
                      <a:pt x="30466" y="28143"/>
                      <a:pt x="30148" y="27252"/>
                    </a:cubicBezTo>
                    <a:cubicBezTo>
                      <a:pt x="29798" y="26328"/>
                      <a:pt x="29607" y="25405"/>
                      <a:pt x="29607" y="24418"/>
                    </a:cubicBezTo>
                    <a:cubicBezTo>
                      <a:pt x="29607" y="23400"/>
                      <a:pt x="29734" y="22381"/>
                      <a:pt x="29862" y="21394"/>
                    </a:cubicBezTo>
                    <a:cubicBezTo>
                      <a:pt x="29862" y="21139"/>
                      <a:pt x="29862" y="20885"/>
                      <a:pt x="29957" y="20662"/>
                    </a:cubicBezTo>
                    <a:cubicBezTo>
                      <a:pt x="30021" y="20407"/>
                      <a:pt x="30116" y="20184"/>
                      <a:pt x="30180" y="19930"/>
                    </a:cubicBezTo>
                    <a:cubicBezTo>
                      <a:pt x="30339" y="19420"/>
                      <a:pt x="30466" y="18943"/>
                      <a:pt x="30594" y="18433"/>
                    </a:cubicBezTo>
                    <a:cubicBezTo>
                      <a:pt x="30785" y="17446"/>
                      <a:pt x="30944" y="16460"/>
                      <a:pt x="30976" y="15473"/>
                    </a:cubicBezTo>
                    <a:cubicBezTo>
                      <a:pt x="31135" y="12003"/>
                      <a:pt x="29671" y="8564"/>
                      <a:pt x="27378" y="5986"/>
                    </a:cubicBezTo>
                    <a:cubicBezTo>
                      <a:pt x="25023" y="3344"/>
                      <a:pt x="21712" y="1561"/>
                      <a:pt x="18305" y="765"/>
                    </a:cubicBezTo>
                    <a:cubicBezTo>
                      <a:pt x="15154" y="1"/>
                      <a:pt x="11843" y="1"/>
                      <a:pt x="8787" y="1083"/>
                    </a:cubicBezTo>
                    <a:cubicBezTo>
                      <a:pt x="5922" y="2102"/>
                      <a:pt x="3311" y="3980"/>
                      <a:pt x="1879" y="6686"/>
                    </a:cubicBezTo>
                    <a:cubicBezTo>
                      <a:pt x="1528" y="7387"/>
                      <a:pt x="1242" y="8119"/>
                      <a:pt x="1083" y="8883"/>
                    </a:cubicBezTo>
                    <a:cubicBezTo>
                      <a:pt x="1051" y="9074"/>
                      <a:pt x="924" y="9233"/>
                      <a:pt x="828" y="9392"/>
                    </a:cubicBezTo>
                    <a:cubicBezTo>
                      <a:pt x="764" y="9583"/>
                      <a:pt x="669" y="9742"/>
                      <a:pt x="605" y="9933"/>
                    </a:cubicBezTo>
                    <a:cubicBezTo>
                      <a:pt x="478" y="10315"/>
                      <a:pt x="382" y="10697"/>
                      <a:pt x="319" y="11111"/>
                    </a:cubicBezTo>
                    <a:cubicBezTo>
                      <a:pt x="287" y="11461"/>
                      <a:pt x="287" y="11843"/>
                      <a:pt x="351" y="12225"/>
                    </a:cubicBezTo>
                    <a:cubicBezTo>
                      <a:pt x="351" y="12639"/>
                      <a:pt x="319" y="13053"/>
                      <a:pt x="255" y="13499"/>
                    </a:cubicBezTo>
                    <a:cubicBezTo>
                      <a:pt x="160" y="14295"/>
                      <a:pt x="0" y="15122"/>
                      <a:pt x="32" y="15950"/>
                    </a:cubicBezTo>
                    <a:close/>
                    <a:moveTo>
                      <a:pt x="2165" y="26392"/>
                    </a:moveTo>
                    <a:cubicBezTo>
                      <a:pt x="2165" y="26392"/>
                      <a:pt x="2165" y="26392"/>
                      <a:pt x="2165" y="26392"/>
                    </a:cubicBezTo>
                    <a:cubicBezTo>
                      <a:pt x="2165" y="26392"/>
                      <a:pt x="2165" y="26392"/>
                      <a:pt x="2165" y="26392"/>
                    </a:cubicBezTo>
                    <a:cubicBezTo>
                      <a:pt x="2165" y="26392"/>
                      <a:pt x="2165" y="26392"/>
                      <a:pt x="2165" y="26392"/>
                    </a:cubicBezTo>
                    <a:close/>
                    <a:moveTo>
                      <a:pt x="15440" y="35942"/>
                    </a:moveTo>
                    <a:cubicBezTo>
                      <a:pt x="15472" y="35974"/>
                      <a:pt x="15472" y="36038"/>
                      <a:pt x="15504" y="36070"/>
                    </a:cubicBezTo>
                    <a:cubicBezTo>
                      <a:pt x="15472" y="36070"/>
                      <a:pt x="15440" y="36070"/>
                      <a:pt x="15409" y="36070"/>
                    </a:cubicBezTo>
                    <a:cubicBezTo>
                      <a:pt x="15409" y="36006"/>
                      <a:pt x="15440" y="35974"/>
                      <a:pt x="15440" y="35942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7"/>
              <p:cNvSpPr/>
              <p:nvPr/>
            </p:nvSpPr>
            <p:spPr>
              <a:xfrm>
                <a:off x="2828328" y="2437908"/>
                <a:ext cx="33733" cy="1672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9" extrusionOk="0">
                    <a:moveTo>
                      <a:pt x="1309" y="1"/>
                    </a:moveTo>
                    <a:cubicBezTo>
                      <a:pt x="1302" y="1"/>
                      <a:pt x="1253" y="15"/>
                      <a:pt x="1274" y="15"/>
                    </a:cubicBezTo>
                    <a:cubicBezTo>
                      <a:pt x="1306" y="5"/>
                      <a:pt x="1313" y="1"/>
                      <a:pt x="1309" y="1"/>
                    </a:cubicBezTo>
                    <a:close/>
                    <a:moveTo>
                      <a:pt x="1323" y="7"/>
                    </a:moveTo>
                    <a:cubicBezTo>
                      <a:pt x="1308" y="7"/>
                      <a:pt x="1291" y="9"/>
                      <a:pt x="1274" y="15"/>
                    </a:cubicBezTo>
                    <a:cubicBezTo>
                      <a:pt x="1115" y="15"/>
                      <a:pt x="1" y="174"/>
                      <a:pt x="64" y="588"/>
                    </a:cubicBezTo>
                    <a:cubicBezTo>
                      <a:pt x="93" y="773"/>
                      <a:pt x="266" y="848"/>
                      <a:pt x="482" y="848"/>
                    </a:cubicBezTo>
                    <a:cubicBezTo>
                      <a:pt x="972" y="848"/>
                      <a:pt x="1686" y="464"/>
                      <a:pt x="1465" y="111"/>
                    </a:cubicBezTo>
                    <a:cubicBezTo>
                      <a:pt x="1439" y="59"/>
                      <a:pt x="1392" y="7"/>
                      <a:pt x="1323" y="7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7"/>
              <p:cNvSpPr/>
              <p:nvPr/>
            </p:nvSpPr>
            <p:spPr>
              <a:xfrm>
                <a:off x="2714726" y="2396897"/>
                <a:ext cx="31472" cy="18319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30" extrusionOk="0">
                    <a:moveTo>
                      <a:pt x="336" y="1"/>
                    </a:moveTo>
                    <a:cubicBezTo>
                      <a:pt x="251" y="1"/>
                      <a:pt x="191" y="45"/>
                      <a:pt x="171" y="155"/>
                    </a:cubicBezTo>
                    <a:cubicBezTo>
                      <a:pt x="0" y="754"/>
                      <a:pt x="482" y="930"/>
                      <a:pt x="900" y="930"/>
                    </a:cubicBezTo>
                    <a:cubicBezTo>
                      <a:pt x="1260" y="930"/>
                      <a:pt x="1572" y="800"/>
                      <a:pt x="1381" y="696"/>
                    </a:cubicBezTo>
                    <a:lnTo>
                      <a:pt x="1381" y="696"/>
                    </a:lnTo>
                    <a:cubicBezTo>
                      <a:pt x="1416" y="714"/>
                      <a:pt x="1432" y="721"/>
                      <a:pt x="1435" y="721"/>
                    </a:cubicBezTo>
                    <a:cubicBezTo>
                      <a:pt x="1443" y="721"/>
                      <a:pt x="1386" y="686"/>
                      <a:pt x="1351" y="668"/>
                    </a:cubicBezTo>
                    <a:lnTo>
                      <a:pt x="1351" y="668"/>
                    </a:lnTo>
                    <a:cubicBezTo>
                      <a:pt x="1368" y="684"/>
                      <a:pt x="1378" y="694"/>
                      <a:pt x="1381" y="696"/>
                    </a:cubicBezTo>
                    <a:cubicBezTo>
                      <a:pt x="1336" y="667"/>
                      <a:pt x="1323" y="656"/>
                      <a:pt x="1326" y="656"/>
                    </a:cubicBezTo>
                    <a:cubicBezTo>
                      <a:pt x="1328" y="656"/>
                      <a:pt x="1338" y="661"/>
                      <a:pt x="1351" y="668"/>
                    </a:cubicBezTo>
                    <a:lnTo>
                      <a:pt x="1351" y="668"/>
                    </a:lnTo>
                    <a:cubicBezTo>
                      <a:pt x="1212" y="53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2738875" y="2367332"/>
                <a:ext cx="162181" cy="71463"/>
              </a:xfrm>
              <a:custGeom>
                <a:avLst/>
                <a:gdLst/>
                <a:ahLst/>
                <a:cxnLst/>
                <a:rect l="l" t="t" r="r" b="b"/>
                <a:pathLst>
                  <a:path w="8106" h="3628" extrusionOk="0">
                    <a:moveTo>
                      <a:pt x="3407" y="1"/>
                    </a:moveTo>
                    <a:cubicBezTo>
                      <a:pt x="3385" y="1"/>
                      <a:pt x="3371" y="1"/>
                      <a:pt x="3365" y="1"/>
                    </a:cubicBezTo>
                    <a:lnTo>
                      <a:pt x="3365" y="1"/>
                    </a:lnTo>
                    <a:cubicBezTo>
                      <a:pt x="3356" y="1"/>
                      <a:pt x="3346" y="1"/>
                      <a:pt x="3336" y="1"/>
                    </a:cubicBezTo>
                    <a:cubicBezTo>
                      <a:pt x="46" y="1"/>
                      <a:pt x="1" y="2962"/>
                      <a:pt x="3357" y="3089"/>
                    </a:cubicBezTo>
                    <a:cubicBezTo>
                      <a:pt x="3010" y="3456"/>
                      <a:pt x="3344" y="3627"/>
                      <a:pt x="3703" y="3627"/>
                    </a:cubicBezTo>
                    <a:cubicBezTo>
                      <a:pt x="3905" y="3627"/>
                      <a:pt x="4114" y="3574"/>
                      <a:pt x="4217" y="3471"/>
                    </a:cubicBezTo>
                    <a:cubicBezTo>
                      <a:pt x="4250" y="3499"/>
                      <a:pt x="4297" y="3512"/>
                      <a:pt x="4354" y="3512"/>
                    </a:cubicBezTo>
                    <a:cubicBezTo>
                      <a:pt x="4934" y="3512"/>
                      <a:pt x="6569" y="2196"/>
                      <a:pt x="6036" y="2196"/>
                    </a:cubicBezTo>
                    <a:cubicBezTo>
                      <a:pt x="6025" y="2196"/>
                      <a:pt x="6013" y="2196"/>
                      <a:pt x="6000" y="2197"/>
                    </a:cubicBezTo>
                    <a:cubicBezTo>
                      <a:pt x="5981" y="2191"/>
                      <a:pt x="5963" y="2189"/>
                      <a:pt x="5945" y="2189"/>
                    </a:cubicBezTo>
                    <a:cubicBezTo>
                      <a:pt x="5869" y="2189"/>
                      <a:pt x="5796" y="2235"/>
                      <a:pt x="5745" y="2261"/>
                    </a:cubicBezTo>
                    <a:cubicBezTo>
                      <a:pt x="4975" y="2564"/>
                      <a:pt x="4701" y="2628"/>
                      <a:pt x="4171" y="2628"/>
                    </a:cubicBezTo>
                    <a:cubicBezTo>
                      <a:pt x="3978" y="2628"/>
                      <a:pt x="3751" y="2620"/>
                      <a:pt x="3453" y="2611"/>
                    </a:cubicBezTo>
                    <a:cubicBezTo>
                      <a:pt x="3421" y="2516"/>
                      <a:pt x="3421" y="2420"/>
                      <a:pt x="3389" y="2357"/>
                    </a:cubicBezTo>
                    <a:cubicBezTo>
                      <a:pt x="3612" y="2325"/>
                      <a:pt x="5936" y="2261"/>
                      <a:pt x="5872" y="1752"/>
                    </a:cubicBezTo>
                    <a:cubicBezTo>
                      <a:pt x="5849" y="1588"/>
                      <a:pt x="5523" y="1536"/>
                      <a:pt x="5108" y="1536"/>
                    </a:cubicBezTo>
                    <a:cubicBezTo>
                      <a:pt x="4396" y="1536"/>
                      <a:pt x="3423" y="1688"/>
                      <a:pt x="3262" y="1688"/>
                    </a:cubicBezTo>
                    <a:cubicBezTo>
                      <a:pt x="3262" y="1656"/>
                      <a:pt x="3230" y="1624"/>
                      <a:pt x="3230" y="1593"/>
                    </a:cubicBezTo>
                    <a:cubicBezTo>
                      <a:pt x="3230" y="790"/>
                      <a:pt x="4081" y="653"/>
                      <a:pt x="5017" y="653"/>
                    </a:cubicBezTo>
                    <a:cubicBezTo>
                      <a:pt x="5500" y="653"/>
                      <a:pt x="6005" y="690"/>
                      <a:pt x="6427" y="690"/>
                    </a:cubicBezTo>
                    <a:cubicBezTo>
                      <a:pt x="6775" y="690"/>
                      <a:pt x="7066" y="665"/>
                      <a:pt x="7241" y="574"/>
                    </a:cubicBezTo>
                    <a:cubicBezTo>
                      <a:pt x="8105" y="27"/>
                      <a:pt x="3888" y="1"/>
                      <a:pt x="3407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2758902" y="2559225"/>
                <a:ext cx="48418" cy="1804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916" extrusionOk="0">
                    <a:moveTo>
                      <a:pt x="1306" y="0"/>
                    </a:moveTo>
                    <a:cubicBezTo>
                      <a:pt x="1083" y="0"/>
                      <a:pt x="1" y="478"/>
                      <a:pt x="351" y="828"/>
                    </a:cubicBezTo>
                    <a:cubicBezTo>
                      <a:pt x="375" y="892"/>
                      <a:pt x="468" y="916"/>
                      <a:pt x="599" y="916"/>
                    </a:cubicBezTo>
                    <a:cubicBezTo>
                      <a:pt x="991" y="916"/>
                      <a:pt x="1720" y="701"/>
                      <a:pt x="1911" y="701"/>
                    </a:cubicBezTo>
                    <a:cubicBezTo>
                      <a:pt x="2420" y="701"/>
                      <a:pt x="1656" y="0"/>
                      <a:pt x="1306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7"/>
              <p:cNvSpPr/>
              <p:nvPr/>
            </p:nvSpPr>
            <p:spPr>
              <a:xfrm>
                <a:off x="2783751" y="2604785"/>
                <a:ext cx="103839" cy="31634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1606" extrusionOk="0">
                    <a:moveTo>
                      <a:pt x="4021" y="0"/>
                    </a:moveTo>
                    <a:cubicBezTo>
                      <a:pt x="3979" y="0"/>
                      <a:pt x="3953" y="13"/>
                      <a:pt x="3948" y="43"/>
                    </a:cubicBezTo>
                    <a:cubicBezTo>
                      <a:pt x="4011" y="107"/>
                      <a:pt x="4043" y="170"/>
                      <a:pt x="4043" y="266"/>
                    </a:cubicBezTo>
                    <a:cubicBezTo>
                      <a:pt x="4011" y="521"/>
                      <a:pt x="0" y="712"/>
                      <a:pt x="764" y="1316"/>
                    </a:cubicBezTo>
                    <a:cubicBezTo>
                      <a:pt x="876" y="1406"/>
                      <a:pt x="1397" y="1606"/>
                      <a:pt x="1741" y="1606"/>
                    </a:cubicBezTo>
                    <a:cubicBezTo>
                      <a:pt x="1886" y="1606"/>
                      <a:pt x="2000" y="1570"/>
                      <a:pt x="2038" y="1476"/>
                    </a:cubicBezTo>
                    <a:cubicBezTo>
                      <a:pt x="2833" y="1125"/>
                      <a:pt x="3915" y="1444"/>
                      <a:pt x="4457" y="617"/>
                    </a:cubicBezTo>
                    <a:lnTo>
                      <a:pt x="4457" y="617"/>
                    </a:lnTo>
                    <a:cubicBezTo>
                      <a:pt x="4468" y="623"/>
                      <a:pt x="4732" y="689"/>
                      <a:pt x="4916" y="689"/>
                    </a:cubicBezTo>
                    <a:cubicBezTo>
                      <a:pt x="5086" y="689"/>
                      <a:pt x="5189" y="633"/>
                      <a:pt x="4966" y="425"/>
                    </a:cubicBezTo>
                    <a:cubicBezTo>
                      <a:pt x="4913" y="371"/>
                      <a:pt x="4247" y="0"/>
                      <a:pt x="402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7"/>
              <p:cNvSpPr/>
              <p:nvPr/>
            </p:nvSpPr>
            <p:spPr>
              <a:xfrm>
                <a:off x="2779890" y="2506219"/>
                <a:ext cx="50379" cy="6124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3109" extrusionOk="0">
                    <a:moveTo>
                      <a:pt x="320" y="622"/>
                    </a:moveTo>
                    <a:cubicBezTo>
                      <a:pt x="315" y="622"/>
                      <a:pt x="310" y="623"/>
                      <a:pt x="305" y="623"/>
                    </a:cubicBezTo>
                    <a:lnTo>
                      <a:pt x="305" y="623"/>
                    </a:lnTo>
                    <a:cubicBezTo>
                      <a:pt x="308" y="622"/>
                      <a:pt x="313" y="622"/>
                      <a:pt x="320" y="622"/>
                    </a:cubicBezTo>
                    <a:close/>
                    <a:moveTo>
                      <a:pt x="941" y="0"/>
                    </a:moveTo>
                    <a:cubicBezTo>
                      <a:pt x="882" y="0"/>
                      <a:pt x="823" y="6"/>
                      <a:pt x="766" y="17"/>
                    </a:cubicBezTo>
                    <a:cubicBezTo>
                      <a:pt x="580" y="48"/>
                      <a:pt x="1" y="623"/>
                      <a:pt x="295" y="623"/>
                    </a:cubicBezTo>
                    <a:cubicBezTo>
                      <a:pt x="298" y="623"/>
                      <a:pt x="302" y="623"/>
                      <a:pt x="305" y="623"/>
                    </a:cubicBezTo>
                    <a:lnTo>
                      <a:pt x="305" y="623"/>
                    </a:lnTo>
                    <a:cubicBezTo>
                      <a:pt x="287" y="626"/>
                      <a:pt x="309" y="636"/>
                      <a:pt x="320" y="636"/>
                    </a:cubicBezTo>
                    <a:cubicBezTo>
                      <a:pt x="328" y="636"/>
                      <a:pt x="331" y="633"/>
                      <a:pt x="320" y="622"/>
                    </a:cubicBezTo>
                    <a:lnTo>
                      <a:pt x="320" y="622"/>
                    </a:lnTo>
                    <a:cubicBezTo>
                      <a:pt x="345" y="631"/>
                      <a:pt x="373" y="636"/>
                      <a:pt x="402" y="636"/>
                    </a:cubicBezTo>
                    <a:cubicBezTo>
                      <a:pt x="644" y="636"/>
                      <a:pt x="1027" y="354"/>
                      <a:pt x="1351" y="354"/>
                    </a:cubicBezTo>
                    <a:cubicBezTo>
                      <a:pt x="1391" y="354"/>
                      <a:pt x="1429" y="358"/>
                      <a:pt x="1467" y="367"/>
                    </a:cubicBezTo>
                    <a:cubicBezTo>
                      <a:pt x="2262" y="718"/>
                      <a:pt x="2294" y="1577"/>
                      <a:pt x="1976" y="2277"/>
                    </a:cubicBezTo>
                    <a:cubicBezTo>
                      <a:pt x="1944" y="2405"/>
                      <a:pt x="1403" y="3010"/>
                      <a:pt x="1626" y="3105"/>
                    </a:cubicBezTo>
                    <a:cubicBezTo>
                      <a:pt x="1633" y="3107"/>
                      <a:pt x="1641" y="3108"/>
                      <a:pt x="1649" y="3108"/>
                    </a:cubicBezTo>
                    <a:cubicBezTo>
                      <a:pt x="1872" y="3108"/>
                      <a:pt x="2201" y="2272"/>
                      <a:pt x="2262" y="2118"/>
                    </a:cubicBezTo>
                    <a:cubicBezTo>
                      <a:pt x="2517" y="1386"/>
                      <a:pt x="2358" y="686"/>
                      <a:pt x="1689" y="240"/>
                    </a:cubicBezTo>
                    <a:cubicBezTo>
                      <a:pt x="1481" y="109"/>
                      <a:pt x="1208" y="0"/>
                      <a:pt x="94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7"/>
              <p:cNvSpPr/>
              <p:nvPr/>
            </p:nvSpPr>
            <p:spPr>
              <a:xfrm>
                <a:off x="2799037" y="2409346"/>
                <a:ext cx="63064" cy="31378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593" extrusionOk="0">
                    <a:moveTo>
                      <a:pt x="2993" y="1"/>
                    </a:moveTo>
                    <a:cubicBezTo>
                      <a:pt x="2961" y="1"/>
                      <a:pt x="2929" y="1"/>
                      <a:pt x="2929" y="33"/>
                    </a:cubicBezTo>
                    <a:lnTo>
                      <a:pt x="2865" y="33"/>
                    </a:lnTo>
                    <a:cubicBezTo>
                      <a:pt x="2802" y="64"/>
                      <a:pt x="2770" y="96"/>
                      <a:pt x="2706" y="128"/>
                    </a:cubicBezTo>
                    <a:cubicBezTo>
                      <a:pt x="2388" y="224"/>
                      <a:pt x="2069" y="351"/>
                      <a:pt x="1751" y="415"/>
                    </a:cubicBezTo>
                    <a:cubicBezTo>
                      <a:pt x="1602" y="446"/>
                      <a:pt x="1457" y="457"/>
                      <a:pt x="1315" y="457"/>
                    </a:cubicBezTo>
                    <a:cubicBezTo>
                      <a:pt x="1029" y="457"/>
                      <a:pt x="754" y="415"/>
                      <a:pt x="478" y="415"/>
                    </a:cubicBezTo>
                    <a:cubicBezTo>
                      <a:pt x="414" y="415"/>
                      <a:pt x="350" y="415"/>
                      <a:pt x="350" y="510"/>
                    </a:cubicBezTo>
                    <a:cubicBezTo>
                      <a:pt x="318" y="542"/>
                      <a:pt x="318" y="606"/>
                      <a:pt x="318" y="637"/>
                    </a:cubicBezTo>
                    <a:cubicBezTo>
                      <a:pt x="287" y="733"/>
                      <a:pt x="287" y="797"/>
                      <a:pt x="287" y="892"/>
                    </a:cubicBezTo>
                    <a:cubicBezTo>
                      <a:pt x="223" y="1051"/>
                      <a:pt x="159" y="1210"/>
                      <a:pt x="96" y="1338"/>
                    </a:cubicBezTo>
                    <a:cubicBezTo>
                      <a:pt x="96" y="1338"/>
                      <a:pt x="96" y="1370"/>
                      <a:pt x="96" y="1370"/>
                    </a:cubicBezTo>
                    <a:lnTo>
                      <a:pt x="32" y="1433"/>
                    </a:lnTo>
                    <a:cubicBezTo>
                      <a:pt x="0" y="1497"/>
                      <a:pt x="64" y="1592"/>
                      <a:pt x="127" y="1592"/>
                    </a:cubicBezTo>
                    <a:cubicBezTo>
                      <a:pt x="318" y="1592"/>
                      <a:pt x="541" y="1592"/>
                      <a:pt x="764" y="1529"/>
                    </a:cubicBezTo>
                    <a:cubicBezTo>
                      <a:pt x="955" y="1529"/>
                      <a:pt x="1146" y="1433"/>
                      <a:pt x="1337" y="1370"/>
                    </a:cubicBezTo>
                    <a:cubicBezTo>
                      <a:pt x="1560" y="1306"/>
                      <a:pt x="1783" y="1274"/>
                      <a:pt x="2006" y="1147"/>
                    </a:cubicBezTo>
                    <a:cubicBezTo>
                      <a:pt x="2229" y="1051"/>
                      <a:pt x="2420" y="892"/>
                      <a:pt x="2579" y="701"/>
                    </a:cubicBezTo>
                    <a:lnTo>
                      <a:pt x="2611" y="701"/>
                    </a:lnTo>
                    <a:cubicBezTo>
                      <a:pt x="2802" y="542"/>
                      <a:pt x="3056" y="415"/>
                      <a:pt x="3152" y="160"/>
                    </a:cubicBezTo>
                    <a:cubicBezTo>
                      <a:pt x="3152" y="160"/>
                      <a:pt x="3152" y="128"/>
                      <a:pt x="3152" y="128"/>
                    </a:cubicBezTo>
                    <a:cubicBezTo>
                      <a:pt x="3152" y="64"/>
                      <a:pt x="3120" y="33"/>
                      <a:pt x="3088" y="1"/>
                    </a:cubicBezTo>
                    <a:close/>
                  </a:path>
                </a:pathLst>
              </a:custGeom>
              <a:solidFill>
                <a:srgbClr val="7B6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7"/>
              <p:cNvSpPr/>
              <p:nvPr/>
            </p:nvSpPr>
            <p:spPr>
              <a:xfrm>
                <a:off x="3104132" y="2299572"/>
                <a:ext cx="82811" cy="119327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6058" extrusionOk="0">
                    <a:moveTo>
                      <a:pt x="2133" y="3218"/>
                    </a:moveTo>
                    <a:cubicBezTo>
                      <a:pt x="2133" y="3250"/>
                      <a:pt x="2133" y="3250"/>
                      <a:pt x="2133" y="3250"/>
                    </a:cubicBezTo>
                    <a:cubicBezTo>
                      <a:pt x="2133" y="3250"/>
                      <a:pt x="2133" y="3218"/>
                      <a:pt x="2101" y="3218"/>
                    </a:cubicBezTo>
                    <a:close/>
                    <a:moveTo>
                      <a:pt x="2378" y="1"/>
                    </a:moveTo>
                    <a:cubicBezTo>
                      <a:pt x="1739" y="1"/>
                      <a:pt x="1070" y="267"/>
                      <a:pt x="860" y="926"/>
                    </a:cubicBezTo>
                    <a:cubicBezTo>
                      <a:pt x="382" y="2231"/>
                      <a:pt x="1751" y="2613"/>
                      <a:pt x="2101" y="3568"/>
                    </a:cubicBezTo>
                    <a:cubicBezTo>
                      <a:pt x="2292" y="4078"/>
                      <a:pt x="2006" y="4269"/>
                      <a:pt x="1655" y="4555"/>
                    </a:cubicBezTo>
                    <a:cubicBezTo>
                      <a:pt x="1210" y="4842"/>
                      <a:pt x="1146" y="5224"/>
                      <a:pt x="860" y="5606"/>
                    </a:cubicBezTo>
                    <a:cubicBezTo>
                      <a:pt x="1013" y="5391"/>
                      <a:pt x="725" y="3943"/>
                      <a:pt x="956" y="3943"/>
                    </a:cubicBezTo>
                    <a:cubicBezTo>
                      <a:pt x="965" y="3943"/>
                      <a:pt x="976" y="3945"/>
                      <a:pt x="987" y="3950"/>
                    </a:cubicBezTo>
                    <a:cubicBezTo>
                      <a:pt x="1003" y="3958"/>
                      <a:pt x="1017" y="3962"/>
                      <a:pt x="1028" y="3962"/>
                    </a:cubicBezTo>
                    <a:cubicBezTo>
                      <a:pt x="1113" y="3962"/>
                      <a:pt x="1102" y="3787"/>
                      <a:pt x="1019" y="3759"/>
                    </a:cubicBezTo>
                    <a:cubicBezTo>
                      <a:pt x="929" y="3710"/>
                      <a:pt x="855" y="3688"/>
                      <a:pt x="793" y="3688"/>
                    </a:cubicBezTo>
                    <a:cubicBezTo>
                      <a:pt x="415" y="3688"/>
                      <a:pt x="505" y="4495"/>
                      <a:pt x="478" y="4714"/>
                    </a:cubicBezTo>
                    <a:cubicBezTo>
                      <a:pt x="446" y="5001"/>
                      <a:pt x="0" y="5956"/>
                      <a:pt x="478" y="6051"/>
                    </a:cubicBezTo>
                    <a:lnTo>
                      <a:pt x="478" y="6051"/>
                    </a:lnTo>
                    <a:cubicBezTo>
                      <a:pt x="478" y="6051"/>
                      <a:pt x="478" y="6051"/>
                      <a:pt x="478" y="6051"/>
                    </a:cubicBezTo>
                    <a:lnTo>
                      <a:pt x="478" y="6051"/>
                    </a:lnTo>
                    <a:cubicBezTo>
                      <a:pt x="503" y="6055"/>
                      <a:pt x="528" y="6057"/>
                      <a:pt x="552" y="6057"/>
                    </a:cubicBezTo>
                    <a:cubicBezTo>
                      <a:pt x="1104" y="6057"/>
                      <a:pt x="1352" y="5052"/>
                      <a:pt x="1687" y="4778"/>
                    </a:cubicBezTo>
                    <a:cubicBezTo>
                      <a:pt x="2324" y="4300"/>
                      <a:pt x="2993" y="3727"/>
                      <a:pt x="2547" y="2836"/>
                    </a:cubicBezTo>
                    <a:cubicBezTo>
                      <a:pt x="2356" y="2295"/>
                      <a:pt x="1942" y="2486"/>
                      <a:pt x="1624" y="2263"/>
                    </a:cubicBezTo>
                    <a:cubicBezTo>
                      <a:pt x="1178" y="1913"/>
                      <a:pt x="1178" y="1340"/>
                      <a:pt x="1433" y="894"/>
                    </a:cubicBezTo>
                    <a:cubicBezTo>
                      <a:pt x="1676" y="553"/>
                      <a:pt x="2050" y="361"/>
                      <a:pt x="2455" y="361"/>
                    </a:cubicBezTo>
                    <a:cubicBezTo>
                      <a:pt x="2579" y="361"/>
                      <a:pt x="2706" y="379"/>
                      <a:pt x="2833" y="417"/>
                    </a:cubicBezTo>
                    <a:cubicBezTo>
                      <a:pt x="3082" y="479"/>
                      <a:pt x="3665" y="1118"/>
                      <a:pt x="3900" y="1118"/>
                    </a:cubicBezTo>
                    <a:cubicBezTo>
                      <a:pt x="3905" y="1118"/>
                      <a:pt x="3911" y="1118"/>
                      <a:pt x="3916" y="1117"/>
                    </a:cubicBezTo>
                    <a:cubicBezTo>
                      <a:pt x="4139" y="1085"/>
                      <a:pt x="3788" y="544"/>
                      <a:pt x="3725" y="480"/>
                    </a:cubicBezTo>
                    <a:cubicBezTo>
                      <a:pt x="3502" y="225"/>
                      <a:pt x="3120" y="98"/>
                      <a:pt x="2770" y="34"/>
                    </a:cubicBezTo>
                    <a:cubicBezTo>
                      <a:pt x="2643" y="13"/>
                      <a:pt x="2512" y="1"/>
                      <a:pt x="2378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7"/>
              <p:cNvSpPr/>
              <p:nvPr/>
            </p:nvSpPr>
            <p:spPr>
              <a:xfrm>
                <a:off x="3158892" y="2347378"/>
                <a:ext cx="28051" cy="5540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813" extrusionOk="0">
                    <a:moveTo>
                      <a:pt x="1205" y="46"/>
                    </a:moveTo>
                    <a:lnTo>
                      <a:pt x="1205" y="46"/>
                    </a:lnTo>
                    <a:cubicBezTo>
                      <a:pt x="1198" y="46"/>
                      <a:pt x="1202" y="151"/>
                      <a:pt x="1207" y="241"/>
                    </a:cubicBezTo>
                    <a:lnTo>
                      <a:pt x="1207" y="241"/>
                    </a:lnTo>
                    <a:cubicBezTo>
                      <a:pt x="1209" y="180"/>
                      <a:pt x="1211" y="120"/>
                      <a:pt x="1211" y="59"/>
                    </a:cubicBezTo>
                    <a:cubicBezTo>
                      <a:pt x="1208" y="50"/>
                      <a:pt x="1207" y="46"/>
                      <a:pt x="1205" y="46"/>
                    </a:cubicBezTo>
                    <a:close/>
                    <a:moveTo>
                      <a:pt x="1216" y="1"/>
                    </a:moveTo>
                    <a:cubicBezTo>
                      <a:pt x="1207" y="1"/>
                      <a:pt x="1205" y="18"/>
                      <a:pt x="1211" y="59"/>
                    </a:cubicBezTo>
                    <a:cubicBezTo>
                      <a:pt x="1220" y="293"/>
                      <a:pt x="1221" y="372"/>
                      <a:pt x="1218" y="372"/>
                    </a:cubicBezTo>
                    <a:cubicBezTo>
                      <a:pt x="1216" y="372"/>
                      <a:pt x="1211" y="311"/>
                      <a:pt x="1207" y="241"/>
                    </a:cubicBezTo>
                    <a:lnTo>
                      <a:pt x="1207" y="241"/>
                    </a:lnTo>
                    <a:cubicBezTo>
                      <a:pt x="1188" y="721"/>
                      <a:pt x="1094" y="1198"/>
                      <a:pt x="924" y="1651"/>
                    </a:cubicBezTo>
                    <a:cubicBezTo>
                      <a:pt x="862" y="1805"/>
                      <a:pt x="85" y="2704"/>
                      <a:pt x="6" y="2704"/>
                    </a:cubicBezTo>
                    <a:cubicBezTo>
                      <a:pt x="4" y="2704"/>
                      <a:pt x="2" y="2703"/>
                      <a:pt x="1" y="2701"/>
                    </a:cubicBezTo>
                    <a:lnTo>
                      <a:pt x="1" y="2701"/>
                    </a:lnTo>
                    <a:cubicBezTo>
                      <a:pt x="24" y="2779"/>
                      <a:pt x="64" y="2813"/>
                      <a:pt x="116" y="2813"/>
                    </a:cubicBezTo>
                    <a:cubicBezTo>
                      <a:pt x="426" y="2813"/>
                      <a:pt x="1156" y="1632"/>
                      <a:pt x="1211" y="1523"/>
                    </a:cubicBezTo>
                    <a:cubicBezTo>
                      <a:pt x="1306" y="1205"/>
                      <a:pt x="1370" y="855"/>
                      <a:pt x="1402" y="504"/>
                    </a:cubicBezTo>
                    <a:cubicBezTo>
                      <a:pt x="1402" y="348"/>
                      <a:pt x="1253" y="1"/>
                      <a:pt x="1216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7"/>
              <p:cNvSpPr/>
              <p:nvPr/>
            </p:nvSpPr>
            <p:spPr>
              <a:xfrm>
                <a:off x="3100930" y="2399458"/>
                <a:ext cx="89193" cy="9244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4693" extrusionOk="0">
                    <a:moveTo>
                      <a:pt x="4363" y="1702"/>
                    </a:moveTo>
                    <a:cubicBezTo>
                      <a:pt x="4361" y="1708"/>
                      <a:pt x="4359" y="1715"/>
                      <a:pt x="4356" y="1720"/>
                    </a:cubicBezTo>
                    <a:lnTo>
                      <a:pt x="4356" y="1720"/>
                    </a:lnTo>
                    <a:cubicBezTo>
                      <a:pt x="4358" y="1717"/>
                      <a:pt x="4360" y="1715"/>
                      <a:pt x="4362" y="1712"/>
                    </a:cubicBezTo>
                    <a:cubicBezTo>
                      <a:pt x="4362" y="1709"/>
                      <a:pt x="4363" y="1705"/>
                      <a:pt x="4363" y="1702"/>
                    </a:cubicBezTo>
                    <a:close/>
                    <a:moveTo>
                      <a:pt x="4379" y="1624"/>
                    </a:moveTo>
                    <a:lnTo>
                      <a:pt x="4379" y="1624"/>
                    </a:lnTo>
                    <a:cubicBezTo>
                      <a:pt x="4377" y="1624"/>
                      <a:pt x="4372" y="1632"/>
                      <a:pt x="4364" y="1652"/>
                    </a:cubicBezTo>
                    <a:lnTo>
                      <a:pt x="4364" y="1652"/>
                    </a:lnTo>
                    <a:cubicBezTo>
                      <a:pt x="4357" y="1675"/>
                      <a:pt x="4349" y="1698"/>
                      <a:pt x="4340" y="1721"/>
                    </a:cubicBezTo>
                    <a:lnTo>
                      <a:pt x="4340" y="1721"/>
                    </a:lnTo>
                    <a:cubicBezTo>
                      <a:pt x="4347" y="1712"/>
                      <a:pt x="4357" y="1702"/>
                      <a:pt x="4366" y="1693"/>
                    </a:cubicBezTo>
                    <a:lnTo>
                      <a:pt x="4366" y="1693"/>
                    </a:lnTo>
                    <a:cubicBezTo>
                      <a:pt x="4365" y="1696"/>
                      <a:pt x="4364" y="1699"/>
                      <a:pt x="4363" y="1702"/>
                    </a:cubicBezTo>
                    <a:lnTo>
                      <a:pt x="4363" y="1702"/>
                    </a:lnTo>
                    <a:cubicBezTo>
                      <a:pt x="4365" y="1699"/>
                      <a:pt x="4366" y="1695"/>
                      <a:pt x="4367" y="1692"/>
                    </a:cubicBezTo>
                    <a:lnTo>
                      <a:pt x="4367" y="1692"/>
                    </a:lnTo>
                    <a:cubicBezTo>
                      <a:pt x="4381" y="1678"/>
                      <a:pt x="4394" y="1663"/>
                      <a:pt x="4394" y="1649"/>
                    </a:cubicBezTo>
                    <a:lnTo>
                      <a:pt x="4394" y="1649"/>
                    </a:lnTo>
                    <a:cubicBezTo>
                      <a:pt x="4394" y="1649"/>
                      <a:pt x="4378" y="1665"/>
                      <a:pt x="4369" y="1685"/>
                    </a:cubicBezTo>
                    <a:lnTo>
                      <a:pt x="4369" y="1685"/>
                    </a:lnTo>
                    <a:cubicBezTo>
                      <a:pt x="4378" y="1655"/>
                      <a:pt x="4384" y="1624"/>
                      <a:pt x="4379" y="1624"/>
                    </a:cubicBezTo>
                    <a:close/>
                    <a:moveTo>
                      <a:pt x="4356" y="1720"/>
                    </a:moveTo>
                    <a:cubicBezTo>
                      <a:pt x="4354" y="1723"/>
                      <a:pt x="4353" y="1726"/>
                      <a:pt x="4351" y="1730"/>
                    </a:cubicBezTo>
                    <a:lnTo>
                      <a:pt x="4351" y="1730"/>
                    </a:lnTo>
                    <a:cubicBezTo>
                      <a:pt x="4353" y="1727"/>
                      <a:pt x="4355" y="1724"/>
                      <a:pt x="4356" y="1720"/>
                    </a:cubicBezTo>
                    <a:close/>
                    <a:moveTo>
                      <a:pt x="3741" y="3448"/>
                    </a:moveTo>
                    <a:cubicBezTo>
                      <a:pt x="3733" y="3464"/>
                      <a:pt x="3726" y="3479"/>
                      <a:pt x="3726" y="3495"/>
                    </a:cubicBezTo>
                    <a:cubicBezTo>
                      <a:pt x="3726" y="3470"/>
                      <a:pt x="3726" y="3465"/>
                      <a:pt x="3741" y="3448"/>
                    </a:cubicBezTo>
                    <a:close/>
                    <a:moveTo>
                      <a:pt x="2579" y="4502"/>
                    </a:moveTo>
                    <a:lnTo>
                      <a:pt x="2579" y="4502"/>
                    </a:lnTo>
                    <a:cubicBezTo>
                      <a:pt x="2579" y="4504"/>
                      <a:pt x="2580" y="4507"/>
                      <a:pt x="2580" y="4511"/>
                    </a:cubicBezTo>
                    <a:lnTo>
                      <a:pt x="2580" y="4511"/>
                    </a:lnTo>
                    <a:cubicBezTo>
                      <a:pt x="2577" y="4512"/>
                      <a:pt x="2574" y="4512"/>
                      <a:pt x="2571" y="4512"/>
                    </a:cubicBezTo>
                    <a:lnTo>
                      <a:pt x="2571" y="4512"/>
                    </a:lnTo>
                    <a:cubicBezTo>
                      <a:pt x="2568" y="4510"/>
                      <a:pt x="2574" y="4505"/>
                      <a:pt x="2579" y="4502"/>
                    </a:cubicBezTo>
                    <a:close/>
                    <a:moveTo>
                      <a:pt x="2675" y="4482"/>
                    </a:moveTo>
                    <a:cubicBezTo>
                      <a:pt x="2650" y="4482"/>
                      <a:pt x="2624" y="4502"/>
                      <a:pt x="2583" y="4511"/>
                    </a:cubicBezTo>
                    <a:lnTo>
                      <a:pt x="2583" y="4511"/>
                    </a:lnTo>
                    <a:cubicBezTo>
                      <a:pt x="2590" y="4503"/>
                      <a:pt x="2590" y="4500"/>
                      <a:pt x="2587" y="4500"/>
                    </a:cubicBezTo>
                    <a:cubicBezTo>
                      <a:pt x="2585" y="4500"/>
                      <a:pt x="2582" y="4501"/>
                      <a:pt x="2579" y="4502"/>
                    </a:cubicBezTo>
                    <a:lnTo>
                      <a:pt x="2579" y="4502"/>
                    </a:lnTo>
                    <a:cubicBezTo>
                      <a:pt x="2579" y="4500"/>
                      <a:pt x="2579" y="4500"/>
                      <a:pt x="2578" y="4500"/>
                    </a:cubicBezTo>
                    <a:cubicBezTo>
                      <a:pt x="2576" y="4500"/>
                      <a:pt x="2569" y="4514"/>
                      <a:pt x="2548" y="4514"/>
                    </a:cubicBezTo>
                    <a:cubicBezTo>
                      <a:pt x="2556" y="4514"/>
                      <a:pt x="2564" y="4513"/>
                      <a:pt x="2571" y="4512"/>
                    </a:cubicBezTo>
                    <a:lnTo>
                      <a:pt x="2571" y="4512"/>
                    </a:lnTo>
                    <a:cubicBezTo>
                      <a:pt x="2573" y="4513"/>
                      <a:pt x="2575" y="4514"/>
                      <a:pt x="2580" y="4514"/>
                    </a:cubicBezTo>
                    <a:lnTo>
                      <a:pt x="2675" y="4482"/>
                    </a:lnTo>
                    <a:close/>
                    <a:moveTo>
                      <a:pt x="4265" y="0"/>
                    </a:moveTo>
                    <a:cubicBezTo>
                      <a:pt x="4235" y="0"/>
                      <a:pt x="4197" y="32"/>
                      <a:pt x="4139" y="89"/>
                    </a:cubicBezTo>
                    <a:cubicBezTo>
                      <a:pt x="3980" y="280"/>
                      <a:pt x="3821" y="503"/>
                      <a:pt x="3694" y="726"/>
                    </a:cubicBezTo>
                    <a:cubicBezTo>
                      <a:pt x="3630" y="821"/>
                      <a:pt x="3566" y="917"/>
                      <a:pt x="3503" y="1012"/>
                    </a:cubicBezTo>
                    <a:cubicBezTo>
                      <a:pt x="3471" y="1076"/>
                      <a:pt x="3407" y="1171"/>
                      <a:pt x="3375" y="1203"/>
                    </a:cubicBezTo>
                    <a:cubicBezTo>
                      <a:pt x="3121" y="1299"/>
                      <a:pt x="2962" y="1649"/>
                      <a:pt x="2834" y="1840"/>
                    </a:cubicBezTo>
                    <a:cubicBezTo>
                      <a:pt x="2675" y="2094"/>
                      <a:pt x="2548" y="2349"/>
                      <a:pt x="2357" y="2572"/>
                    </a:cubicBezTo>
                    <a:cubicBezTo>
                      <a:pt x="2134" y="2859"/>
                      <a:pt x="1911" y="3145"/>
                      <a:pt x="1624" y="3368"/>
                    </a:cubicBezTo>
                    <a:cubicBezTo>
                      <a:pt x="1338" y="3527"/>
                      <a:pt x="1083" y="3495"/>
                      <a:pt x="797" y="3527"/>
                    </a:cubicBezTo>
                    <a:cubicBezTo>
                      <a:pt x="773" y="3531"/>
                      <a:pt x="744" y="3533"/>
                      <a:pt x="710" y="3533"/>
                    </a:cubicBezTo>
                    <a:cubicBezTo>
                      <a:pt x="611" y="3533"/>
                      <a:pt x="477" y="3519"/>
                      <a:pt x="355" y="3519"/>
                    </a:cubicBezTo>
                    <a:cubicBezTo>
                      <a:pt x="192" y="3519"/>
                      <a:pt x="49" y="3543"/>
                      <a:pt x="33" y="3654"/>
                    </a:cubicBezTo>
                    <a:cubicBezTo>
                      <a:pt x="1" y="3941"/>
                      <a:pt x="351" y="4259"/>
                      <a:pt x="542" y="4418"/>
                    </a:cubicBezTo>
                    <a:cubicBezTo>
                      <a:pt x="719" y="4596"/>
                      <a:pt x="1139" y="4692"/>
                      <a:pt x="1447" y="4692"/>
                    </a:cubicBezTo>
                    <a:cubicBezTo>
                      <a:pt x="1526" y="4692"/>
                      <a:pt x="1598" y="4686"/>
                      <a:pt x="1656" y="4673"/>
                    </a:cubicBezTo>
                    <a:cubicBezTo>
                      <a:pt x="2357" y="4578"/>
                      <a:pt x="2802" y="4514"/>
                      <a:pt x="3248" y="4100"/>
                    </a:cubicBezTo>
                    <a:cubicBezTo>
                      <a:pt x="3757" y="3654"/>
                      <a:pt x="4044" y="3177"/>
                      <a:pt x="4171" y="2540"/>
                    </a:cubicBezTo>
                    <a:cubicBezTo>
                      <a:pt x="4203" y="2381"/>
                      <a:pt x="4235" y="2222"/>
                      <a:pt x="4267" y="2031"/>
                    </a:cubicBezTo>
                    <a:cubicBezTo>
                      <a:pt x="4299" y="2031"/>
                      <a:pt x="4330" y="1840"/>
                      <a:pt x="4330" y="1840"/>
                    </a:cubicBezTo>
                    <a:cubicBezTo>
                      <a:pt x="4357" y="1813"/>
                      <a:pt x="4339" y="1764"/>
                      <a:pt x="4351" y="1730"/>
                    </a:cubicBezTo>
                    <a:lnTo>
                      <a:pt x="4351" y="1730"/>
                    </a:lnTo>
                    <a:cubicBezTo>
                      <a:pt x="4346" y="1740"/>
                      <a:pt x="4340" y="1747"/>
                      <a:pt x="4335" y="1747"/>
                    </a:cubicBezTo>
                    <a:cubicBezTo>
                      <a:pt x="4334" y="1747"/>
                      <a:pt x="4332" y="1746"/>
                      <a:pt x="4330" y="1744"/>
                    </a:cubicBezTo>
                    <a:cubicBezTo>
                      <a:pt x="4334" y="1737"/>
                      <a:pt x="4337" y="1729"/>
                      <a:pt x="4340" y="1721"/>
                    </a:cubicBezTo>
                    <a:lnTo>
                      <a:pt x="4340" y="1721"/>
                    </a:lnTo>
                    <a:cubicBezTo>
                      <a:pt x="4339" y="1723"/>
                      <a:pt x="4338" y="1724"/>
                      <a:pt x="4337" y="1726"/>
                    </a:cubicBezTo>
                    <a:lnTo>
                      <a:pt x="4337" y="1726"/>
                    </a:lnTo>
                    <a:cubicBezTo>
                      <a:pt x="4348" y="1692"/>
                      <a:pt x="4357" y="1668"/>
                      <a:pt x="4364" y="1652"/>
                    </a:cubicBezTo>
                    <a:lnTo>
                      <a:pt x="4364" y="1652"/>
                    </a:lnTo>
                    <a:cubicBezTo>
                      <a:pt x="4426" y="1445"/>
                      <a:pt x="4426" y="1201"/>
                      <a:pt x="4426" y="980"/>
                    </a:cubicBezTo>
                    <a:cubicBezTo>
                      <a:pt x="4426" y="726"/>
                      <a:pt x="4458" y="407"/>
                      <a:pt x="4362" y="153"/>
                    </a:cubicBezTo>
                    <a:cubicBezTo>
                      <a:pt x="4327" y="47"/>
                      <a:pt x="4302" y="0"/>
                      <a:pt x="4265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7"/>
              <p:cNvSpPr/>
              <p:nvPr/>
            </p:nvSpPr>
            <p:spPr>
              <a:xfrm>
                <a:off x="3101150" y="2421145"/>
                <a:ext cx="41055" cy="21549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094" extrusionOk="0">
                    <a:moveTo>
                      <a:pt x="1689" y="0"/>
                    </a:moveTo>
                    <a:cubicBezTo>
                      <a:pt x="1573" y="0"/>
                      <a:pt x="1473" y="48"/>
                      <a:pt x="1486" y="166"/>
                    </a:cubicBezTo>
                    <a:cubicBezTo>
                      <a:pt x="1518" y="452"/>
                      <a:pt x="1231" y="739"/>
                      <a:pt x="977" y="834"/>
                    </a:cubicBezTo>
                    <a:cubicBezTo>
                      <a:pt x="939" y="849"/>
                      <a:pt x="901" y="856"/>
                      <a:pt x="862" y="856"/>
                    </a:cubicBezTo>
                    <a:cubicBezTo>
                      <a:pt x="608" y="856"/>
                      <a:pt x="356" y="567"/>
                      <a:pt x="245" y="567"/>
                    </a:cubicBezTo>
                    <a:cubicBezTo>
                      <a:pt x="232" y="567"/>
                      <a:pt x="222" y="571"/>
                      <a:pt x="213" y="580"/>
                    </a:cubicBezTo>
                    <a:cubicBezTo>
                      <a:pt x="1" y="686"/>
                      <a:pt x="539" y="1079"/>
                      <a:pt x="946" y="1079"/>
                    </a:cubicBezTo>
                    <a:cubicBezTo>
                      <a:pt x="1027" y="1079"/>
                      <a:pt x="1104" y="1063"/>
                      <a:pt x="1168" y="1025"/>
                    </a:cubicBezTo>
                    <a:lnTo>
                      <a:pt x="1168" y="1025"/>
                    </a:lnTo>
                    <a:cubicBezTo>
                      <a:pt x="1089" y="1075"/>
                      <a:pt x="1062" y="1093"/>
                      <a:pt x="1063" y="1093"/>
                    </a:cubicBezTo>
                    <a:cubicBezTo>
                      <a:pt x="1066" y="1093"/>
                      <a:pt x="1260" y="973"/>
                      <a:pt x="1256" y="973"/>
                    </a:cubicBezTo>
                    <a:lnTo>
                      <a:pt x="1256" y="973"/>
                    </a:lnTo>
                    <a:cubicBezTo>
                      <a:pt x="1255" y="973"/>
                      <a:pt x="1231" y="987"/>
                      <a:pt x="1168" y="1025"/>
                    </a:cubicBezTo>
                    <a:cubicBezTo>
                      <a:pt x="1486" y="834"/>
                      <a:pt x="1804" y="580"/>
                      <a:pt x="1995" y="229"/>
                    </a:cubicBezTo>
                    <a:cubicBezTo>
                      <a:pt x="2052" y="98"/>
                      <a:pt x="1854" y="0"/>
                      <a:pt x="168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7"/>
              <p:cNvSpPr/>
              <p:nvPr/>
            </p:nvSpPr>
            <p:spPr>
              <a:xfrm>
                <a:off x="3163994" y="2408421"/>
                <a:ext cx="19267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22" extrusionOk="0">
                    <a:moveTo>
                      <a:pt x="829" y="0"/>
                    </a:moveTo>
                    <a:cubicBezTo>
                      <a:pt x="805" y="0"/>
                      <a:pt x="781" y="14"/>
                      <a:pt x="765" y="48"/>
                    </a:cubicBezTo>
                    <a:cubicBezTo>
                      <a:pt x="545" y="291"/>
                      <a:pt x="307" y="479"/>
                      <a:pt x="136" y="740"/>
                    </a:cubicBezTo>
                    <a:lnTo>
                      <a:pt x="136" y="740"/>
                    </a:lnTo>
                    <a:cubicBezTo>
                      <a:pt x="80" y="819"/>
                      <a:pt x="32" y="907"/>
                      <a:pt x="1" y="1003"/>
                    </a:cubicBezTo>
                    <a:cubicBezTo>
                      <a:pt x="1" y="1080"/>
                      <a:pt x="59" y="1122"/>
                      <a:pt x="119" y="1122"/>
                    </a:cubicBezTo>
                    <a:cubicBezTo>
                      <a:pt x="158" y="1122"/>
                      <a:pt x="198" y="1104"/>
                      <a:pt x="223" y="1066"/>
                    </a:cubicBezTo>
                    <a:cubicBezTo>
                      <a:pt x="224" y="1065"/>
                      <a:pt x="224" y="1064"/>
                      <a:pt x="225" y="1063"/>
                    </a:cubicBezTo>
                    <a:lnTo>
                      <a:pt x="225" y="1063"/>
                    </a:lnTo>
                    <a:cubicBezTo>
                      <a:pt x="236" y="1056"/>
                      <a:pt x="247" y="1047"/>
                      <a:pt x="255" y="1035"/>
                    </a:cubicBezTo>
                    <a:cubicBezTo>
                      <a:pt x="319" y="907"/>
                      <a:pt x="351" y="780"/>
                      <a:pt x="478" y="685"/>
                    </a:cubicBezTo>
                    <a:lnTo>
                      <a:pt x="478" y="685"/>
                    </a:lnTo>
                    <a:cubicBezTo>
                      <a:pt x="478" y="684"/>
                      <a:pt x="478" y="684"/>
                      <a:pt x="478" y="684"/>
                    </a:cubicBezTo>
                    <a:cubicBezTo>
                      <a:pt x="504" y="658"/>
                      <a:pt x="511" y="630"/>
                      <a:pt x="506" y="603"/>
                    </a:cubicBezTo>
                    <a:lnTo>
                      <a:pt x="506" y="603"/>
                    </a:lnTo>
                    <a:cubicBezTo>
                      <a:pt x="633" y="457"/>
                      <a:pt x="776" y="325"/>
                      <a:pt x="892" y="175"/>
                    </a:cubicBezTo>
                    <a:cubicBezTo>
                      <a:pt x="962" y="105"/>
                      <a:pt x="895" y="0"/>
                      <a:pt x="82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7"/>
              <p:cNvSpPr/>
              <p:nvPr/>
            </p:nvSpPr>
            <p:spPr>
              <a:xfrm>
                <a:off x="3144427" y="2358054"/>
                <a:ext cx="5762" cy="809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94" y="0"/>
                    </a:moveTo>
                    <a:cubicBezTo>
                      <a:pt x="44" y="0"/>
                      <a:pt x="1" y="53"/>
                      <a:pt x="23" y="122"/>
                    </a:cubicBezTo>
                    <a:cubicBezTo>
                      <a:pt x="23" y="122"/>
                      <a:pt x="23" y="122"/>
                      <a:pt x="23" y="122"/>
                    </a:cubicBezTo>
                    <a:lnTo>
                      <a:pt x="23" y="122"/>
                    </a:lnTo>
                    <a:cubicBezTo>
                      <a:pt x="23" y="129"/>
                      <a:pt x="23" y="134"/>
                      <a:pt x="24" y="139"/>
                    </a:cubicBezTo>
                    <a:lnTo>
                      <a:pt x="24" y="139"/>
                    </a:lnTo>
                    <a:cubicBezTo>
                      <a:pt x="18" y="152"/>
                      <a:pt x="18" y="167"/>
                      <a:pt x="23" y="185"/>
                    </a:cubicBezTo>
                    <a:cubicBezTo>
                      <a:pt x="23" y="208"/>
                      <a:pt x="23" y="229"/>
                      <a:pt x="24" y="249"/>
                    </a:cubicBezTo>
                    <a:lnTo>
                      <a:pt x="24" y="249"/>
                    </a:lnTo>
                    <a:cubicBezTo>
                      <a:pt x="24" y="249"/>
                      <a:pt x="24" y="249"/>
                      <a:pt x="23" y="249"/>
                    </a:cubicBezTo>
                    <a:cubicBezTo>
                      <a:pt x="24" y="249"/>
                      <a:pt x="24" y="250"/>
                      <a:pt x="24" y="250"/>
                    </a:cubicBezTo>
                    <a:lnTo>
                      <a:pt x="24" y="250"/>
                    </a:lnTo>
                    <a:cubicBezTo>
                      <a:pt x="27" y="310"/>
                      <a:pt x="39" y="352"/>
                      <a:pt x="87" y="376"/>
                    </a:cubicBezTo>
                    <a:cubicBezTo>
                      <a:pt x="111" y="400"/>
                      <a:pt x="139" y="410"/>
                      <a:pt x="166" y="410"/>
                    </a:cubicBezTo>
                    <a:cubicBezTo>
                      <a:pt x="229" y="410"/>
                      <a:pt x="287" y="354"/>
                      <a:pt x="274" y="296"/>
                    </a:cubicBezTo>
                    <a:lnTo>
                      <a:pt x="274" y="296"/>
                    </a:lnTo>
                    <a:cubicBezTo>
                      <a:pt x="284" y="271"/>
                      <a:pt x="287" y="243"/>
                      <a:pt x="278" y="217"/>
                    </a:cubicBezTo>
                    <a:cubicBezTo>
                      <a:pt x="262" y="201"/>
                      <a:pt x="247" y="178"/>
                      <a:pt x="235" y="150"/>
                    </a:cubicBezTo>
                    <a:lnTo>
                      <a:pt x="235" y="150"/>
                    </a:lnTo>
                    <a:cubicBezTo>
                      <a:pt x="238" y="129"/>
                      <a:pt x="231" y="108"/>
                      <a:pt x="218" y="93"/>
                    </a:cubicBezTo>
                    <a:lnTo>
                      <a:pt x="218" y="93"/>
                    </a:lnTo>
                    <a:cubicBezTo>
                      <a:pt x="216" y="81"/>
                      <a:pt x="214" y="70"/>
                      <a:pt x="214" y="58"/>
                    </a:cubicBezTo>
                    <a:cubicBezTo>
                      <a:pt x="212" y="60"/>
                      <a:pt x="210" y="62"/>
                      <a:pt x="208" y="64"/>
                    </a:cubicBezTo>
                    <a:lnTo>
                      <a:pt x="208" y="64"/>
                    </a:lnTo>
                    <a:cubicBezTo>
                      <a:pt x="197" y="43"/>
                      <a:pt x="174" y="26"/>
                      <a:pt x="151" y="26"/>
                    </a:cubicBezTo>
                    <a:cubicBezTo>
                      <a:pt x="133" y="8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7"/>
              <p:cNvSpPr/>
              <p:nvPr/>
            </p:nvSpPr>
            <p:spPr>
              <a:xfrm>
                <a:off x="3096489" y="2628816"/>
                <a:ext cx="64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2" y="1"/>
                    </a:moveTo>
                    <a:cubicBezTo>
                      <a:pt x="32" y="1"/>
                      <a:pt x="0" y="1"/>
                      <a:pt x="32" y="1"/>
                    </a:cubicBezTo>
                    <a:lnTo>
                      <a:pt x="32" y="1"/>
                    </a:ln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7"/>
              <p:cNvSpPr/>
              <p:nvPr/>
            </p:nvSpPr>
            <p:spPr>
              <a:xfrm>
                <a:off x="2890111" y="2572205"/>
                <a:ext cx="238870" cy="220297"/>
              </a:xfrm>
              <a:custGeom>
                <a:avLst/>
                <a:gdLst/>
                <a:ahLst/>
                <a:cxnLst/>
                <a:rect l="l" t="t" r="r" b="b"/>
                <a:pathLst>
                  <a:path w="11939" h="11184" extrusionOk="0">
                    <a:moveTo>
                      <a:pt x="11763" y="106"/>
                    </a:moveTo>
                    <a:lnTo>
                      <a:pt x="11763" y="106"/>
                    </a:lnTo>
                    <a:cubicBezTo>
                      <a:pt x="11755" y="113"/>
                      <a:pt x="11748" y="121"/>
                      <a:pt x="11748" y="137"/>
                    </a:cubicBezTo>
                    <a:cubicBezTo>
                      <a:pt x="11748" y="112"/>
                      <a:pt x="11748" y="107"/>
                      <a:pt x="11763" y="106"/>
                    </a:cubicBezTo>
                    <a:close/>
                    <a:moveTo>
                      <a:pt x="10347" y="2843"/>
                    </a:moveTo>
                    <a:cubicBezTo>
                      <a:pt x="10347" y="2843"/>
                      <a:pt x="10347" y="2843"/>
                      <a:pt x="10347" y="2875"/>
                    </a:cubicBezTo>
                    <a:cubicBezTo>
                      <a:pt x="10326" y="2875"/>
                      <a:pt x="10319" y="2889"/>
                      <a:pt x="10307" y="2889"/>
                    </a:cubicBezTo>
                    <a:cubicBezTo>
                      <a:pt x="10301" y="2889"/>
                      <a:pt x="10294" y="2886"/>
                      <a:pt x="10283" y="2875"/>
                    </a:cubicBezTo>
                    <a:cubicBezTo>
                      <a:pt x="10315" y="2875"/>
                      <a:pt x="10315" y="2843"/>
                      <a:pt x="10347" y="2843"/>
                    </a:cubicBezTo>
                    <a:close/>
                    <a:moveTo>
                      <a:pt x="6368" y="8637"/>
                    </a:moveTo>
                    <a:lnTo>
                      <a:pt x="6368" y="8637"/>
                    </a:lnTo>
                    <a:cubicBezTo>
                      <a:pt x="6463" y="8733"/>
                      <a:pt x="6527" y="8828"/>
                      <a:pt x="6559" y="8955"/>
                    </a:cubicBezTo>
                    <a:cubicBezTo>
                      <a:pt x="6559" y="8987"/>
                      <a:pt x="6590" y="9019"/>
                      <a:pt x="6590" y="9051"/>
                    </a:cubicBezTo>
                    <a:cubicBezTo>
                      <a:pt x="6590" y="9051"/>
                      <a:pt x="6590" y="9051"/>
                      <a:pt x="6590" y="9083"/>
                    </a:cubicBezTo>
                    <a:cubicBezTo>
                      <a:pt x="6590" y="9132"/>
                      <a:pt x="6593" y="9181"/>
                      <a:pt x="6599" y="9230"/>
                    </a:cubicBezTo>
                    <a:lnTo>
                      <a:pt x="6599" y="9230"/>
                    </a:lnTo>
                    <a:cubicBezTo>
                      <a:pt x="6549" y="9025"/>
                      <a:pt x="6481" y="8826"/>
                      <a:pt x="6368" y="8637"/>
                    </a:cubicBezTo>
                    <a:close/>
                    <a:moveTo>
                      <a:pt x="6648" y="9455"/>
                    </a:moveTo>
                    <a:cubicBezTo>
                      <a:pt x="6659" y="9490"/>
                      <a:pt x="6672" y="9525"/>
                      <a:pt x="6686" y="9560"/>
                    </a:cubicBezTo>
                    <a:cubicBezTo>
                      <a:pt x="6686" y="9560"/>
                      <a:pt x="6686" y="9592"/>
                      <a:pt x="6686" y="9592"/>
                    </a:cubicBezTo>
                    <a:cubicBezTo>
                      <a:pt x="6686" y="9624"/>
                      <a:pt x="6686" y="9656"/>
                      <a:pt x="6686" y="9656"/>
                    </a:cubicBezTo>
                    <a:cubicBezTo>
                      <a:pt x="6674" y="9589"/>
                      <a:pt x="6662" y="9522"/>
                      <a:pt x="6648" y="9455"/>
                    </a:cubicBezTo>
                    <a:close/>
                    <a:moveTo>
                      <a:pt x="7163" y="10643"/>
                    </a:moveTo>
                    <a:cubicBezTo>
                      <a:pt x="7195" y="10674"/>
                      <a:pt x="7226" y="10705"/>
                      <a:pt x="7258" y="10767"/>
                    </a:cubicBezTo>
                    <a:lnTo>
                      <a:pt x="7258" y="10767"/>
                    </a:lnTo>
                    <a:cubicBezTo>
                      <a:pt x="7218" y="10726"/>
                      <a:pt x="7184" y="10684"/>
                      <a:pt x="7163" y="10643"/>
                    </a:cubicBezTo>
                    <a:close/>
                    <a:moveTo>
                      <a:pt x="7323" y="10770"/>
                    </a:moveTo>
                    <a:cubicBezTo>
                      <a:pt x="7362" y="10829"/>
                      <a:pt x="7401" y="10876"/>
                      <a:pt x="7448" y="10918"/>
                    </a:cubicBezTo>
                    <a:lnTo>
                      <a:pt x="7448" y="10918"/>
                    </a:lnTo>
                    <a:cubicBezTo>
                      <a:pt x="7395" y="10883"/>
                      <a:pt x="7342" y="10853"/>
                      <a:pt x="7323" y="10834"/>
                    </a:cubicBezTo>
                    <a:cubicBezTo>
                      <a:pt x="7301" y="10812"/>
                      <a:pt x="7280" y="10791"/>
                      <a:pt x="7260" y="10770"/>
                    </a:cubicBezTo>
                    <a:close/>
                    <a:moveTo>
                      <a:pt x="11859" y="0"/>
                    </a:moveTo>
                    <a:cubicBezTo>
                      <a:pt x="11838" y="0"/>
                      <a:pt x="11801" y="52"/>
                      <a:pt x="11779" y="73"/>
                    </a:cubicBezTo>
                    <a:cubicBezTo>
                      <a:pt x="11779" y="89"/>
                      <a:pt x="11771" y="97"/>
                      <a:pt x="11764" y="105"/>
                    </a:cubicBezTo>
                    <a:lnTo>
                      <a:pt x="11748" y="105"/>
                    </a:lnTo>
                    <a:cubicBezTo>
                      <a:pt x="10824" y="1633"/>
                      <a:pt x="9519" y="2843"/>
                      <a:pt x="8150" y="3925"/>
                    </a:cubicBezTo>
                    <a:cubicBezTo>
                      <a:pt x="7450" y="4467"/>
                      <a:pt x="6750" y="5008"/>
                      <a:pt x="6049" y="5549"/>
                    </a:cubicBezTo>
                    <a:cubicBezTo>
                      <a:pt x="5317" y="6090"/>
                      <a:pt x="4648" y="6695"/>
                      <a:pt x="3884" y="7236"/>
                    </a:cubicBezTo>
                    <a:cubicBezTo>
                      <a:pt x="3120" y="7777"/>
                      <a:pt x="2006" y="8191"/>
                      <a:pt x="1242" y="8669"/>
                    </a:cubicBezTo>
                    <a:cubicBezTo>
                      <a:pt x="1051" y="8796"/>
                      <a:pt x="860" y="8828"/>
                      <a:pt x="637" y="8892"/>
                    </a:cubicBezTo>
                    <a:lnTo>
                      <a:pt x="605" y="8892"/>
                    </a:lnTo>
                    <a:cubicBezTo>
                      <a:pt x="574" y="8892"/>
                      <a:pt x="542" y="8924"/>
                      <a:pt x="510" y="8924"/>
                    </a:cubicBezTo>
                    <a:cubicBezTo>
                      <a:pt x="446" y="8924"/>
                      <a:pt x="1" y="9051"/>
                      <a:pt x="32" y="9083"/>
                    </a:cubicBezTo>
                    <a:cubicBezTo>
                      <a:pt x="64" y="9115"/>
                      <a:pt x="192" y="9115"/>
                      <a:pt x="223" y="9115"/>
                    </a:cubicBezTo>
                    <a:lnTo>
                      <a:pt x="669" y="9115"/>
                    </a:lnTo>
                    <a:cubicBezTo>
                      <a:pt x="956" y="9083"/>
                      <a:pt x="1210" y="9051"/>
                      <a:pt x="1497" y="9019"/>
                    </a:cubicBezTo>
                    <a:cubicBezTo>
                      <a:pt x="1847" y="8987"/>
                      <a:pt x="2484" y="9019"/>
                      <a:pt x="2834" y="8924"/>
                    </a:cubicBezTo>
                    <a:cubicBezTo>
                      <a:pt x="3248" y="8796"/>
                      <a:pt x="3662" y="8637"/>
                      <a:pt x="4107" y="8478"/>
                    </a:cubicBezTo>
                    <a:cubicBezTo>
                      <a:pt x="4426" y="8382"/>
                      <a:pt x="4776" y="8351"/>
                      <a:pt x="5126" y="8319"/>
                    </a:cubicBezTo>
                    <a:cubicBezTo>
                      <a:pt x="5158" y="8287"/>
                      <a:pt x="5190" y="8287"/>
                      <a:pt x="5253" y="8287"/>
                    </a:cubicBezTo>
                    <a:lnTo>
                      <a:pt x="5603" y="8287"/>
                    </a:lnTo>
                    <a:cubicBezTo>
                      <a:pt x="5667" y="8319"/>
                      <a:pt x="5731" y="8319"/>
                      <a:pt x="5794" y="8319"/>
                    </a:cubicBezTo>
                    <a:cubicBezTo>
                      <a:pt x="5858" y="8351"/>
                      <a:pt x="5890" y="8351"/>
                      <a:pt x="5954" y="8351"/>
                    </a:cubicBezTo>
                    <a:cubicBezTo>
                      <a:pt x="5985" y="8351"/>
                      <a:pt x="6049" y="8382"/>
                      <a:pt x="6081" y="8414"/>
                    </a:cubicBezTo>
                    <a:cubicBezTo>
                      <a:pt x="6718" y="9146"/>
                      <a:pt x="6495" y="10993"/>
                      <a:pt x="7768" y="11184"/>
                    </a:cubicBezTo>
                    <a:cubicBezTo>
                      <a:pt x="7800" y="11184"/>
                      <a:pt x="7832" y="11152"/>
                      <a:pt x="7832" y="11120"/>
                    </a:cubicBezTo>
                    <a:cubicBezTo>
                      <a:pt x="7991" y="11120"/>
                      <a:pt x="8087" y="10961"/>
                      <a:pt x="8150" y="10834"/>
                    </a:cubicBezTo>
                    <a:cubicBezTo>
                      <a:pt x="8405" y="10452"/>
                      <a:pt x="8532" y="10006"/>
                      <a:pt x="8660" y="9560"/>
                    </a:cubicBezTo>
                    <a:cubicBezTo>
                      <a:pt x="8819" y="8987"/>
                      <a:pt x="9137" y="8446"/>
                      <a:pt x="9392" y="7873"/>
                    </a:cubicBezTo>
                    <a:cubicBezTo>
                      <a:pt x="9742" y="7013"/>
                      <a:pt x="10092" y="6154"/>
                      <a:pt x="10347" y="5263"/>
                    </a:cubicBezTo>
                    <a:cubicBezTo>
                      <a:pt x="10506" y="4785"/>
                      <a:pt x="10633" y="4276"/>
                      <a:pt x="10793" y="3798"/>
                    </a:cubicBezTo>
                    <a:cubicBezTo>
                      <a:pt x="10984" y="3321"/>
                      <a:pt x="11175" y="2843"/>
                      <a:pt x="11334" y="2366"/>
                    </a:cubicBezTo>
                    <a:cubicBezTo>
                      <a:pt x="11493" y="1952"/>
                      <a:pt x="11588" y="1538"/>
                      <a:pt x="11716" y="1124"/>
                    </a:cubicBezTo>
                    <a:cubicBezTo>
                      <a:pt x="11748" y="901"/>
                      <a:pt x="11811" y="678"/>
                      <a:pt x="11843" y="455"/>
                    </a:cubicBezTo>
                    <a:cubicBezTo>
                      <a:pt x="11875" y="328"/>
                      <a:pt x="11939" y="169"/>
                      <a:pt x="11875" y="42"/>
                    </a:cubicBezTo>
                    <a:cubicBezTo>
                      <a:pt x="11875" y="11"/>
                      <a:pt x="11869" y="0"/>
                      <a:pt x="1185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7"/>
              <p:cNvSpPr/>
              <p:nvPr/>
            </p:nvSpPr>
            <p:spPr>
              <a:xfrm>
                <a:off x="3014758" y="2733134"/>
                <a:ext cx="41315" cy="5682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885" extrusionOk="0">
                    <a:moveTo>
                      <a:pt x="722" y="1"/>
                    </a:moveTo>
                    <a:cubicBezTo>
                      <a:pt x="638" y="1"/>
                      <a:pt x="553" y="30"/>
                      <a:pt x="480" y="81"/>
                    </a:cubicBezTo>
                    <a:lnTo>
                      <a:pt x="480" y="81"/>
                    </a:lnTo>
                    <a:cubicBezTo>
                      <a:pt x="225" y="95"/>
                      <a:pt x="0" y="392"/>
                      <a:pt x="138" y="690"/>
                    </a:cubicBezTo>
                    <a:cubicBezTo>
                      <a:pt x="488" y="1358"/>
                      <a:pt x="551" y="2250"/>
                      <a:pt x="1188" y="2791"/>
                    </a:cubicBezTo>
                    <a:cubicBezTo>
                      <a:pt x="1267" y="2856"/>
                      <a:pt x="1353" y="2884"/>
                      <a:pt x="1438" y="2884"/>
                    </a:cubicBezTo>
                    <a:cubicBezTo>
                      <a:pt x="1765" y="2884"/>
                      <a:pt x="2064" y="2471"/>
                      <a:pt x="1761" y="2218"/>
                    </a:cubicBezTo>
                    <a:cubicBezTo>
                      <a:pt x="1418" y="1951"/>
                      <a:pt x="1269" y="1523"/>
                      <a:pt x="1136" y="1094"/>
                    </a:cubicBezTo>
                    <a:lnTo>
                      <a:pt x="1136" y="1094"/>
                    </a:lnTo>
                    <a:cubicBezTo>
                      <a:pt x="1217" y="969"/>
                      <a:pt x="1249" y="804"/>
                      <a:pt x="1188" y="658"/>
                    </a:cubicBezTo>
                    <a:cubicBezTo>
                      <a:pt x="1124" y="499"/>
                      <a:pt x="1093" y="372"/>
                      <a:pt x="1029" y="212"/>
                    </a:cubicBezTo>
                    <a:cubicBezTo>
                      <a:pt x="959" y="63"/>
                      <a:pt x="842" y="1"/>
                      <a:pt x="722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278637" y="2492115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2668248" y="1946928"/>
                <a:ext cx="726973" cy="609421"/>
              </a:xfrm>
              <a:custGeom>
                <a:avLst/>
                <a:gdLst/>
                <a:ahLst/>
                <a:cxnLst/>
                <a:rect l="l" t="t" r="r" b="b"/>
                <a:pathLst>
                  <a:path w="36335" h="30939" extrusionOk="0">
                    <a:moveTo>
                      <a:pt x="12426" y="2659"/>
                    </a:moveTo>
                    <a:cubicBezTo>
                      <a:pt x="12424" y="2674"/>
                      <a:pt x="12394" y="2689"/>
                      <a:pt x="12387" y="2689"/>
                    </a:cubicBezTo>
                    <a:cubicBezTo>
                      <a:pt x="12381" y="2689"/>
                      <a:pt x="12388" y="2681"/>
                      <a:pt x="12426" y="2659"/>
                    </a:cubicBezTo>
                    <a:close/>
                    <a:moveTo>
                      <a:pt x="33501" y="19879"/>
                    </a:moveTo>
                    <a:cubicBezTo>
                      <a:pt x="33406" y="20166"/>
                      <a:pt x="33310" y="20516"/>
                      <a:pt x="33151" y="20930"/>
                    </a:cubicBezTo>
                    <a:cubicBezTo>
                      <a:pt x="33247" y="20707"/>
                      <a:pt x="33374" y="20325"/>
                      <a:pt x="33501" y="19879"/>
                    </a:cubicBezTo>
                    <a:close/>
                    <a:moveTo>
                      <a:pt x="30509" y="27679"/>
                    </a:moveTo>
                    <a:cubicBezTo>
                      <a:pt x="30525" y="27727"/>
                      <a:pt x="30517" y="27751"/>
                      <a:pt x="30509" y="27751"/>
                    </a:cubicBezTo>
                    <a:cubicBezTo>
                      <a:pt x="30501" y="27751"/>
                      <a:pt x="30493" y="27727"/>
                      <a:pt x="30509" y="27679"/>
                    </a:cubicBezTo>
                    <a:close/>
                    <a:moveTo>
                      <a:pt x="18423" y="1"/>
                    </a:moveTo>
                    <a:cubicBezTo>
                      <a:pt x="13457" y="1"/>
                      <a:pt x="8316" y="1896"/>
                      <a:pt x="4627" y="5172"/>
                    </a:cubicBezTo>
                    <a:cubicBezTo>
                      <a:pt x="2621" y="6954"/>
                      <a:pt x="998" y="9247"/>
                      <a:pt x="393" y="11889"/>
                    </a:cubicBezTo>
                    <a:cubicBezTo>
                      <a:pt x="395" y="11881"/>
                      <a:pt x="397" y="11877"/>
                      <a:pt x="398" y="11877"/>
                    </a:cubicBezTo>
                    <a:lnTo>
                      <a:pt x="398" y="11877"/>
                    </a:lnTo>
                    <a:cubicBezTo>
                      <a:pt x="455" y="11877"/>
                      <a:pt x="1" y="17783"/>
                      <a:pt x="823" y="17783"/>
                    </a:cubicBezTo>
                    <a:cubicBezTo>
                      <a:pt x="925" y="17783"/>
                      <a:pt x="1045" y="17693"/>
                      <a:pt x="1189" y="17492"/>
                    </a:cubicBezTo>
                    <a:cubicBezTo>
                      <a:pt x="3640" y="14085"/>
                      <a:pt x="6155" y="12398"/>
                      <a:pt x="10548" y="10424"/>
                    </a:cubicBezTo>
                    <a:cubicBezTo>
                      <a:pt x="10549" y="10424"/>
                      <a:pt x="10549" y="10424"/>
                      <a:pt x="10549" y="10424"/>
                    </a:cubicBezTo>
                    <a:lnTo>
                      <a:pt x="10549" y="10424"/>
                    </a:lnTo>
                    <a:cubicBezTo>
                      <a:pt x="10580" y="10424"/>
                      <a:pt x="9680" y="12224"/>
                      <a:pt x="10164" y="12224"/>
                    </a:cubicBezTo>
                    <a:cubicBezTo>
                      <a:pt x="10416" y="12224"/>
                      <a:pt x="11041" y="11739"/>
                      <a:pt x="12363" y="10265"/>
                    </a:cubicBezTo>
                    <a:lnTo>
                      <a:pt x="12363" y="10265"/>
                    </a:lnTo>
                    <a:cubicBezTo>
                      <a:pt x="11980" y="12726"/>
                      <a:pt x="14907" y="19317"/>
                      <a:pt x="15661" y="19317"/>
                    </a:cubicBezTo>
                    <a:cubicBezTo>
                      <a:pt x="15786" y="19317"/>
                      <a:pt x="15851" y="19138"/>
                      <a:pt x="15833" y="18733"/>
                    </a:cubicBezTo>
                    <a:lnTo>
                      <a:pt x="15833" y="18733"/>
                    </a:lnTo>
                    <a:cubicBezTo>
                      <a:pt x="17425" y="21598"/>
                      <a:pt x="16183" y="22681"/>
                      <a:pt x="17998" y="25578"/>
                    </a:cubicBezTo>
                    <a:cubicBezTo>
                      <a:pt x="18571" y="24082"/>
                      <a:pt x="18698" y="25004"/>
                      <a:pt x="19271" y="20965"/>
                    </a:cubicBezTo>
                    <a:lnTo>
                      <a:pt x="19271" y="20965"/>
                    </a:lnTo>
                    <a:cubicBezTo>
                      <a:pt x="19216" y="21386"/>
                      <a:pt x="21053" y="23541"/>
                      <a:pt x="20576" y="23891"/>
                    </a:cubicBezTo>
                    <a:cubicBezTo>
                      <a:pt x="22382" y="22629"/>
                      <a:pt x="23340" y="18455"/>
                      <a:pt x="24517" y="18455"/>
                    </a:cubicBezTo>
                    <a:cubicBezTo>
                      <a:pt x="25063" y="18455"/>
                      <a:pt x="25656" y="19352"/>
                      <a:pt x="26402" y="21853"/>
                    </a:cubicBezTo>
                    <a:cubicBezTo>
                      <a:pt x="26479" y="22135"/>
                      <a:pt x="27670" y="30938"/>
                      <a:pt x="29311" y="30938"/>
                    </a:cubicBezTo>
                    <a:cubicBezTo>
                      <a:pt x="29708" y="30938"/>
                      <a:pt x="30132" y="30422"/>
                      <a:pt x="30572" y="29143"/>
                    </a:cubicBezTo>
                    <a:lnTo>
                      <a:pt x="30572" y="29143"/>
                    </a:lnTo>
                    <a:cubicBezTo>
                      <a:pt x="30422" y="30259"/>
                      <a:pt x="30814" y="30804"/>
                      <a:pt x="31803" y="30804"/>
                    </a:cubicBezTo>
                    <a:cubicBezTo>
                      <a:pt x="31858" y="30804"/>
                      <a:pt x="31915" y="30802"/>
                      <a:pt x="31973" y="30799"/>
                    </a:cubicBezTo>
                    <a:cubicBezTo>
                      <a:pt x="32228" y="28061"/>
                      <a:pt x="32833" y="21885"/>
                      <a:pt x="33151" y="20930"/>
                    </a:cubicBezTo>
                    <a:cubicBezTo>
                      <a:pt x="36335" y="11730"/>
                      <a:pt x="29968" y="1256"/>
                      <a:pt x="20736" y="142"/>
                    </a:cubicBezTo>
                    <a:cubicBezTo>
                      <a:pt x="19973" y="47"/>
                      <a:pt x="19200" y="1"/>
                      <a:pt x="18423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343601" y="2323446"/>
                <a:ext cx="66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65" extrusionOk="0">
                    <a:moveTo>
                      <a:pt x="1" y="64"/>
                    </a:moveTo>
                    <a:cubicBezTo>
                      <a:pt x="1" y="32"/>
                      <a:pt x="33" y="32"/>
                      <a:pt x="33" y="0"/>
                    </a:cubicBezTo>
                    <a:cubicBezTo>
                      <a:pt x="33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348063" y="231215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1" y="64"/>
                    </a:moveTo>
                    <a:cubicBezTo>
                      <a:pt x="1" y="32"/>
                      <a:pt x="1" y="32"/>
                      <a:pt x="1" y="0"/>
                    </a:cubicBezTo>
                    <a:cubicBezTo>
                      <a:pt x="1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348063" y="2312159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346162" y="2313419"/>
                <a:ext cx="1921" cy="502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5" extrusionOk="0">
                    <a:moveTo>
                      <a:pt x="0" y="255"/>
                    </a:moveTo>
                    <a:cubicBezTo>
                      <a:pt x="32" y="127"/>
                      <a:pt x="64" y="32"/>
                      <a:pt x="96" y="0"/>
                    </a:cubicBezTo>
                    <a:cubicBezTo>
                      <a:pt x="64" y="32"/>
                      <a:pt x="32" y="127"/>
                      <a:pt x="0" y="25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7"/>
              <p:cNvSpPr/>
              <p:nvPr/>
            </p:nvSpPr>
            <p:spPr>
              <a:xfrm>
                <a:off x="3340420" y="2324706"/>
                <a:ext cx="3201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2" extrusionOk="0">
                    <a:moveTo>
                      <a:pt x="160" y="0"/>
                    </a:moveTo>
                    <a:lnTo>
                      <a:pt x="160" y="0"/>
                    </a:lnTo>
                    <a:cubicBezTo>
                      <a:pt x="112" y="121"/>
                      <a:pt x="82" y="261"/>
                      <a:pt x="42" y="405"/>
                    </a:cubicBezTo>
                    <a:lnTo>
                      <a:pt x="42" y="405"/>
                    </a:lnTo>
                    <a:cubicBezTo>
                      <a:pt x="91" y="249"/>
                      <a:pt x="135" y="125"/>
                      <a:pt x="160" y="0"/>
                    </a:cubicBezTo>
                    <a:close/>
                    <a:moveTo>
                      <a:pt x="42" y="405"/>
                    </a:moveTo>
                    <a:cubicBezTo>
                      <a:pt x="28" y="448"/>
                      <a:pt x="15" y="493"/>
                      <a:pt x="1" y="541"/>
                    </a:cubicBezTo>
                    <a:cubicBezTo>
                      <a:pt x="16" y="496"/>
                      <a:pt x="29" y="450"/>
                      <a:pt x="42" y="40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7"/>
              <p:cNvSpPr/>
              <p:nvPr/>
            </p:nvSpPr>
            <p:spPr>
              <a:xfrm>
                <a:off x="3338519" y="2334732"/>
                <a:ext cx="192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24" extrusionOk="0">
                    <a:moveTo>
                      <a:pt x="0" y="223"/>
                    </a:moveTo>
                    <a:cubicBezTo>
                      <a:pt x="32" y="128"/>
                      <a:pt x="64" y="64"/>
                      <a:pt x="96" y="0"/>
                    </a:cubicBezTo>
                    <a:cubicBezTo>
                      <a:pt x="64" y="64"/>
                      <a:pt x="32" y="128"/>
                      <a:pt x="0" y="223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3344242" y="2318423"/>
                <a:ext cx="194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97" h="256" extrusionOk="0">
                    <a:moveTo>
                      <a:pt x="1" y="255"/>
                    </a:moveTo>
                    <a:cubicBezTo>
                      <a:pt x="33" y="160"/>
                      <a:pt x="64" y="64"/>
                      <a:pt x="96" y="1"/>
                    </a:cubicBezTo>
                    <a:cubicBezTo>
                      <a:pt x="64" y="64"/>
                      <a:pt x="33" y="160"/>
                      <a:pt x="1" y="25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7"/>
              <p:cNvSpPr/>
              <p:nvPr/>
            </p:nvSpPr>
            <p:spPr>
              <a:xfrm>
                <a:off x="3346162" y="2318423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7"/>
              <p:cNvSpPr/>
              <p:nvPr/>
            </p:nvSpPr>
            <p:spPr>
              <a:xfrm>
                <a:off x="3278637" y="2492115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2665267" y="1935917"/>
                <a:ext cx="729954" cy="714251"/>
              </a:xfrm>
              <a:custGeom>
                <a:avLst/>
                <a:gdLst/>
                <a:ahLst/>
                <a:cxnLst/>
                <a:rect l="l" t="t" r="r" b="b"/>
                <a:pathLst>
                  <a:path w="36484" h="36261" extrusionOk="0">
                    <a:moveTo>
                      <a:pt x="20885" y="701"/>
                    </a:moveTo>
                    <a:cubicBezTo>
                      <a:pt x="15250" y="0"/>
                      <a:pt x="9042" y="1942"/>
                      <a:pt x="4776" y="5731"/>
                    </a:cubicBezTo>
                    <a:cubicBezTo>
                      <a:pt x="2770" y="7513"/>
                      <a:pt x="1147" y="9806"/>
                      <a:pt x="542" y="12448"/>
                    </a:cubicBezTo>
                    <a:cubicBezTo>
                      <a:pt x="638" y="12098"/>
                      <a:pt x="1" y="19929"/>
                      <a:pt x="1338" y="18051"/>
                    </a:cubicBezTo>
                    <a:cubicBezTo>
                      <a:pt x="3789" y="14644"/>
                      <a:pt x="6304" y="12957"/>
                      <a:pt x="10697" y="10983"/>
                    </a:cubicBezTo>
                    <a:cubicBezTo>
                      <a:pt x="10761" y="10952"/>
                      <a:pt x="8628" y="15154"/>
                      <a:pt x="12512" y="10824"/>
                    </a:cubicBezTo>
                    <a:cubicBezTo>
                      <a:pt x="12066" y="13689"/>
                      <a:pt x="16109" y="22157"/>
                      <a:pt x="15982" y="19292"/>
                    </a:cubicBezTo>
                    <a:cubicBezTo>
                      <a:pt x="17574" y="22157"/>
                      <a:pt x="16332" y="23240"/>
                      <a:pt x="18147" y="26137"/>
                    </a:cubicBezTo>
                    <a:cubicBezTo>
                      <a:pt x="18720" y="24641"/>
                      <a:pt x="18847" y="25564"/>
                      <a:pt x="19420" y="21521"/>
                    </a:cubicBezTo>
                    <a:cubicBezTo>
                      <a:pt x="19356" y="21935"/>
                      <a:pt x="21203" y="24099"/>
                      <a:pt x="20725" y="24450"/>
                    </a:cubicBezTo>
                    <a:cubicBezTo>
                      <a:pt x="23368" y="22603"/>
                      <a:pt x="24195" y="14517"/>
                      <a:pt x="26551" y="22412"/>
                    </a:cubicBezTo>
                    <a:cubicBezTo>
                      <a:pt x="26647" y="22762"/>
                      <a:pt x="28461" y="36260"/>
                      <a:pt x="30721" y="29702"/>
                    </a:cubicBezTo>
                    <a:cubicBezTo>
                      <a:pt x="30562" y="30880"/>
                      <a:pt x="31008" y="31421"/>
                      <a:pt x="32122" y="31358"/>
                    </a:cubicBezTo>
                    <a:cubicBezTo>
                      <a:pt x="32377" y="28620"/>
                      <a:pt x="32982" y="22444"/>
                      <a:pt x="33300" y="21489"/>
                    </a:cubicBezTo>
                    <a:cubicBezTo>
                      <a:pt x="33459" y="21075"/>
                      <a:pt x="33555" y="20725"/>
                      <a:pt x="33650" y="20438"/>
                    </a:cubicBezTo>
                    <a:cubicBezTo>
                      <a:pt x="33523" y="20884"/>
                      <a:pt x="33396" y="21266"/>
                      <a:pt x="33300" y="21489"/>
                    </a:cubicBezTo>
                    <a:cubicBezTo>
                      <a:pt x="36484" y="12289"/>
                      <a:pt x="30117" y="1815"/>
                      <a:pt x="20885" y="701"/>
                    </a:cubicBezTo>
                    <a:close/>
                    <a:moveTo>
                      <a:pt x="19261" y="4999"/>
                    </a:moveTo>
                    <a:cubicBezTo>
                      <a:pt x="19261" y="4999"/>
                      <a:pt x="19261" y="4999"/>
                      <a:pt x="19261" y="4999"/>
                    </a:cubicBezTo>
                    <a:cubicBezTo>
                      <a:pt x="19261" y="4999"/>
                      <a:pt x="19261" y="4999"/>
                      <a:pt x="19261" y="4999"/>
                    </a:cubicBezTo>
                    <a:cubicBezTo>
                      <a:pt x="19261" y="4999"/>
                      <a:pt x="19261" y="4999"/>
                      <a:pt x="19261" y="4999"/>
                    </a:cubicBezTo>
                    <a:close/>
                    <a:moveTo>
                      <a:pt x="12639" y="3184"/>
                    </a:moveTo>
                    <a:cubicBezTo>
                      <a:pt x="12607" y="3184"/>
                      <a:pt x="12576" y="3216"/>
                      <a:pt x="12576" y="3216"/>
                    </a:cubicBezTo>
                    <a:cubicBezTo>
                      <a:pt x="12576" y="3248"/>
                      <a:pt x="12448" y="3279"/>
                      <a:pt x="12639" y="3184"/>
                    </a:cubicBezTo>
                    <a:close/>
                    <a:moveTo>
                      <a:pt x="4267" y="8087"/>
                    </a:moveTo>
                    <a:cubicBezTo>
                      <a:pt x="4299" y="8087"/>
                      <a:pt x="4299" y="8087"/>
                      <a:pt x="4267" y="8087"/>
                    </a:cubicBezTo>
                    <a:close/>
                    <a:moveTo>
                      <a:pt x="30658" y="28238"/>
                    </a:moveTo>
                    <a:cubicBezTo>
                      <a:pt x="30690" y="28333"/>
                      <a:pt x="30626" y="28333"/>
                      <a:pt x="30658" y="28238"/>
                    </a:cubicBezTo>
                    <a:close/>
                    <a:moveTo>
                      <a:pt x="33268" y="21584"/>
                    </a:moveTo>
                    <a:cubicBezTo>
                      <a:pt x="33268" y="21616"/>
                      <a:pt x="33268" y="21616"/>
                      <a:pt x="33268" y="2158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7"/>
              <p:cNvSpPr/>
              <p:nvPr/>
            </p:nvSpPr>
            <p:spPr>
              <a:xfrm>
                <a:off x="3343601" y="2323446"/>
                <a:ext cx="66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65" extrusionOk="0">
                    <a:moveTo>
                      <a:pt x="1" y="64"/>
                    </a:moveTo>
                    <a:cubicBezTo>
                      <a:pt x="1" y="32"/>
                      <a:pt x="33" y="32"/>
                      <a:pt x="33" y="0"/>
                    </a:cubicBezTo>
                    <a:cubicBezTo>
                      <a:pt x="33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7"/>
              <p:cNvSpPr/>
              <p:nvPr/>
            </p:nvSpPr>
            <p:spPr>
              <a:xfrm>
                <a:off x="3348063" y="231215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1" y="64"/>
                    </a:moveTo>
                    <a:cubicBezTo>
                      <a:pt x="1" y="32"/>
                      <a:pt x="1" y="32"/>
                      <a:pt x="1" y="0"/>
                    </a:cubicBezTo>
                    <a:cubicBezTo>
                      <a:pt x="1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348063" y="2312159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346162" y="2313419"/>
                <a:ext cx="1921" cy="502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5" extrusionOk="0">
                    <a:moveTo>
                      <a:pt x="0" y="255"/>
                    </a:moveTo>
                    <a:cubicBezTo>
                      <a:pt x="32" y="127"/>
                      <a:pt x="64" y="32"/>
                      <a:pt x="96" y="0"/>
                    </a:cubicBezTo>
                    <a:cubicBezTo>
                      <a:pt x="64" y="32"/>
                      <a:pt x="32" y="127"/>
                      <a:pt x="0" y="255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340420" y="2324706"/>
                <a:ext cx="3201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2" extrusionOk="0">
                    <a:moveTo>
                      <a:pt x="1" y="541"/>
                    </a:moveTo>
                    <a:cubicBezTo>
                      <a:pt x="64" y="318"/>
                      <a:pt x="128" y="159"/>
                      <a:pt x="160" y="0"/>
                    </a:cubicBezTo>
                    <a:cubicBezTo>
                      <a:pt x="96" y="159"/>
                      <a:pt x="64" y="350"/>
                      <a:pt x="1" y="54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338519" y="2334732"/>
                <a:ext cx="192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24" extrusionOk="0">
                    <a:moveTo>
                      <a:pt x="0" y="223"/>
                    </a:moveTo>
                    <a:cubicBezTo>
                      <a:pt x="32" y="128"/>
                      <a:pt x="64" y="64"/>
                      <a:pt x="96" y="0"/>
                    </a:cubicBezTo>
                    <a:cubicBezTo>
                      <a:pt x="64" y="64"/>
                      <a:pt x="32" y="128"/>
                      <a:pt x="0" y="223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344242" y="2318423"/>
                <a:ext cx="194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97" h="256" extrusionOk="0">
                    <a:moveTo>
                      <a:pt x="1" y="255"/>
                    </a:moveTo>
                    <a:cubicBezTo>
                      <a:pt x="33" y="160"/>
                      <a:pt x="64" y="64"/>
                      <a:pt x="96" y="1"/>
                    </a:cubicBezTo>
                    <a:cubicBezTo>
                      <a:pt x="64" y="64"/>
                      <a:pt x="33" y="160"/>
                      <a:pt x="1" y="255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346162" y="2318423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7"/>
              <p:cNvSpPr/>
              <p:nvPr/>
            </p:nvSpPr>
            <p:spPr>
              <a:xfrm>
                <a:off x="2764644" y="1978483"/>
                <a:ext cx="535041" cy="327077"/>
              </a:xfrm>
              <a:custGeom>
                <a:avLst/>
                <a:gdLst/>
                <a:ahLst/>
                <a:cxnLst/>
                <a:rect l="l" t="t" r="r" b="b"/>
                <a:pathLst>
                  <a:path w="26742" h="16605" extrusionOk="0">
                    <a:moveTo>
                      <a:pt x="10633" y="641"/>
                    </a:moveTo>
                    <a:lnTo>
                      <a:pt x="10633" y="641"/>
                    </a:lnTo>
                    <a:cubicBezTo>
                      <a:pt x="10569" y="864"/>
                      <a:pt x="10506" y="1023"/>
                      <a:pt x="10442" y="1182"/>
                    </a:cubicBezTo>
                    <a:cubicBezTo>
                      <a:pt x="10365" y="1439"/>
                      <a:pt x="10205" y="1551"/>
                      <a:pt x="9945" y="1551"/>
                    </a:cubicBezTo>
                    <a:cubicBezTo>
                      <a:pt x="9883" y="1551"/>
                      <a:pt x="9815" y="1545"/>
                      <a:pt x="9742" y="1532"/>
                    </a:cubicBezTo>
                    <a:cubicBezTo>
                      <a:pt x="9423" y="1469"/>
                      <a:pt x="9105" y="1440"/>
                      <a:pt x="8789" y="1440"/>
                    </a:cubicBezTo>
                    <a:cubicBezTo>
                      <a:pt x="8157" y="1440"/>
                      <a:pt x="7534" y="1554"/>
                      <a:pt x="6940" y="1723"/>
                    </a:cubicBezTo>
                    <a:cubicBezTo>
                      <a:pt x="6749" y="1787"/>
                      <a:pt x="6622" y="1946"/>
                      <a:pt x="6463" y="2073"/>
                    </a:cubicBezTo>
                    <a:cubicBezTo>
                      <a:pt x="6367" y="2169"/>
                      <a:pt x="6272" y="2265"/>
                      <a:pt x="6144" y="2296"/>
                    </a:cubicBezTo>
                    <a:cubicBezTo>
                      <a:pt x="6096" y="2312"/>
                      <a:pt x="6017" y="2320"/>
                      <a:pt x="5949" y="2320"/>
                    </a:cubicBezTo>
                    <a:cubicBezTo>
                      <a:pt x="5882" y="2320"/>
                      <a:pt x="5826" y="2312"/>
                      <a:pt x="5826" y="2296"/>
                    </a:cubicBezTo>
                    <a:cubicBezTo>
                      <a:pt x="5762" y="2137"/>
                      <a:pt x="5730" y="1978"/>
                      <a:pt x="5762" y="1851"/>
                    </a:cubicBezTo>
                    <a:cubicBezTo>
                      <a:pt x="5790" y="1796"/>
                      <a:pt x="5912" y="1717"/>
                      <a:pt x="5986" y="1717"/>
                    </a:cubicBezTo>
                    <a:cubicBezTo>
                      <a:pt x="5998" y="1717"/>
                      <a:pt x="6008" y="1719"/>
                      <a:pt x="6017" y="1723"/>
                    </a:cubicBezTo>
                    <a:cubicBezTo>
                      <a:pt x="6089" y="1734"/>
                      <a:pt x="6156" y="1740"/>
                      <a:pt x="6220" y="1740"/>
                    </a:cubicBezTo>
                    <a:cubicBezTo>
                      <a:pt x="6519" y="1740"/>
                      <a:pt x="6730" y="1621"/>
                      <a:pt x="6940" y="1437"/>
                    </a:cubicBezTo>
                    <a:cubicBezTo>
                      <a:pt x="7379" y="1113"/>
                      <a:pt x="7886" y="957"/>
                      <a:pt x="8423" y="957"/>
                    </a:cubicBezTo>
                    <a:cubicBezTo>
                      <a:pt x="8625" y="957"/>
                      <a:pt x="8832" y="979"/>
                      <a:pt x="9041" y="1023"/>
                    </a:cubicBezTo>
                    <a:cubicBezTo>
                      <a:pt x="9145" y="1045"/>
                      <a:pt x="9244" y="1055"/>
                      <a:pt x="9339" y="1055"/>
                    </a:cubicBezTo>
                    <a:cubicBezTo>
                      <a:pt x="9651" y="1055"/>
                      <a:pt x="9919" y="946"/>
                      <a:pt x="10187" y="800"/>
                    </a:cubicBezTo>
                    <a:cubicBezTo>
                      <a:pt x="10315" y="736"/>
                      <a:pt x="10474" y="705"/>
                      <a:pt x="10633" y="641"/>
                    </a:cubicBezTo>
                    <a:close/>
                    <a:moveTo>
                      <a:pt x="8009" y="1909"/>
                    </a:moveTo>
                    <a:cubicBezTo>
                      <a:pt x="8226" y="1909"/>
                      <a:pt x="8274" y="2030"/>
                      <a:pt x="8245" y="2201"/>
                    </a:cubicBezTo>
                    <a:cubicBezTo>
                      <a:pt x="8245" y="2360"/>
                      <a:pt x="8182" y="2487"/>
                      <a:pt x="8150" y="2615"/>
                    </a:cubicBezTo>
                    <a:cubicBezTo>
                      <a:pt x="8086" y="2806"/>
                      <a:pt x="8118" y="2933"/>
                      <a:pt x="8309" y="3060"/>
                    </a:cubicBezTo>
                    <a:cubicBezTo>
                      <a:pt x="8436" y="3156"/>
                      <a:pt x="8468" y="3315"/>
                      <a:pt x="8500" y="3411"/>
                    </a:cubicBezTo>
                    <a:cubicBezTo>
                      <a:pt x="8150" y="3442"/>
                      <a:pt x="7863" y="3474"/>
                      <a:pt x="7609" y="3506"/>
                    </a:cubicBezTo>
                    <a:cubicBezTo>
                      <a:pt x="7354" y="3156"/>
                      <a:pt x="7067" y="2806"/>
                      <a:pt x="6781" y="2424"/>
                    </a:cubicBezTo>
                    <a:cubicBezTo>
                      <a:pt x="7067" y="2169"/>
                      <a:pt x="7418" y="1946"/>
                      <a:pt x="7927" y="1914"/>
                    </a:cubicBezTo>
                    <a:cubicBezTo>
                      <a:pt x="7957" y="1911"/>
                      <a:pt x="7984" y="1909"/>
                      <a:pt x="8009" y="1909"/>
                    </a:cubicBezTo>
                    <a:close/>
                    <a:moveTo>
                      <a:pt x="13069" y="652"/>
                    </a:moveTo>
                    <a:cubicBezTo>
                      <a:pt x="13435" y="652"/>
                      <a:pt x="13801" y="747"/>
                      <a:pt x="14167" y="959"/>
                    </a:cubicBezTo>
                    <a:cubicBezTo>
                      <a:pt x="14421" y="1118"/>
                      <a:pt x="14453" y="1278"/>
                      <a:pt x="14294" y="1500"/>
                    </a:cubicBezTo>
                    <a:cubicBezTo>
                      <a:pt x="13917" y="1288"/>
                      <a:pt x="13539" y="1111"/>
                      <a:pt x="13136" y="1111"/>
                    </a:cubicBezTo>
                    <a:cubicBezTo>
                      <a:pt x="12995" y="1111"/>
                      <a:pt x="12851" y="1133"/>
                      <a:pt x="12702" y="1182"/>
                    </a:cubicBezTo>
                    <a:cubicBezTo>
                      <a:pt x="12511" y="1246"/>
                      <a:pt x="12256" y="1341"/>
                      <a:pt x="12161" y="1532"/>
                    </a:cubicBezTo>
                    <a:cubicBezTo>
                      <a:pt x="11874" y="1914"/>
                      <a:pt x="11492" y="2073"/>
                      <a:pt x="11015" y="2073"/>
                    </a:cubicBezTo>
                    <a:cubicBezTo>
                      <a:pt x="10346" y="2105"/>
                      <a:pt x="9964" y="2456"/>
                      <a:pt x="9964" y="3060"/>
                    </a:cubicBezTo>
                    <a:cubicBezTo>
                      <a:pt x="9996" y="3506"/>
                      <a:pt x="9773" y="3761"/>
                      <a:pt x="9296" y="3984"/>
                    </a:cubicBezTo>
                    <a:cubicBezTo>
                      <a:pt x="9137" y="3602"/>
                      <a:pt x="9009" y="3251"/>
                      <a:pt x="8818" y="2933"/>
                    </a:cubicBezTo>
                    <a:cubicBezTo>
                      <a:pt x="8691" y="2678"/>
                      <a:pt x="8723" y="2456"/>
                      <a:pt x="8786" y="2233"/>
                    </a:cubicBezTo>
                    <a:cubicBezTo>
                      <a:pt x="8866" y="2022"/>
                      <a:pt x="9032" y="1898"/>
                      <a:pt x="9268" y="1898"/>
                    </a:cubicBezTo>
                    <a:cubicBezTo>
                      <a:pt x="9317" y="1898"/>
                      <a:pt x="9369" y="1903"/>
                      <a:pt x="9423" y="1914"/>
                    </a:cubicBezTo>
                    <a:cubicBezTo>
                      <a:pt x="9487" y="1946"/>
                      <a:pt x="9582" y="1978"/>
                      <a:pt x="9678" y="2010"/>
                    </a:cubicBezTo>
                    <a:cubicBezTo>
                      <a:pt x="9822" y="2061"/>
                      <a:pt x="9962" y="2087"/>
                      <a:pt x="10092" y="2087"/>
                    </a:cubicBezTo>
                    <a:cubicBezTo>
                      <a:pt x="10451" y="2087"/>
                      <a:pt x="10739" y="1889"/>
                      <a:pt x="10856" y="1469"/>
                    </a:cubicBezTo>
                    <a:cubicBezTo>
                      <a:pt x="10971" y="1007"/>
                      <a:pt x="11191" y="859"/>
                      <a:pt x="11681" y="859"/>
                    </a:cubicBezTo>
                    <a:cubicBezTo>
                      <a:pt x="11732" y="859"/>
                      <a:pt x="11786" y="861"/>
                      <a:pt x="11843" y="864"/>
                    </a:cubicBezTo>
                    <a:cubicBezTo>
                      <a:pt x="12002" y="864"/>
                      <a:pt x="12193" y="800"/>
                      <a:pt x="12352" y="768"/>
                    </a:cubicBezTo>
                    <a:cubicBezTo>
                      <a:pt x="12591" y="693"/>
                      <a:pt x="12830" y="652"/>
                      <a:pt x="13069" y="652"/>
                    </a:cubicBezTo>
                    <a:close/>
                    <a:moveTo>
                      <a:pt x="19713" y="2516"/>
                    </a:moveTo>
                    <a:cubicBezTo>
                      <a:pt x="20096" y="2516"/>
                      <a:pt x="20425" y="2753"/>
                      <a:pt x="20725" y="2933"/>
                    </a:cubicBezTo>
                    <a:cubicBezTo>
                      <a:pt x="21043" y="3156"/>
                      <a:pt x="21266" y="3442"/>
                      <a:pt x="21584" y="3665"/>
                    </a:cubicBezTo>
                    <a:cubicBezTo>
                      <a:pt x="21871" y="3920"/>
                      <a:pt x="22157" y="4111"/>
                      <a:pt x="22412" y="4334"/>
                    </a:cubicBezTo>
                    <a:cubicBezTo>
                      <a:pt x="22384" y="4343"/>
                      <a:pt x="22351" y="4348"/>
                      <a:pt x="22313" y="4348"/>
                    </a:cubicBezTo>
                    <a:cubicBezTo>
                      <a:pt x="22093" y="4348"/>
                      <a:pt x="21724" y="4192"/>
                      <a:pt x="21425" y="3920"/>
                    </a:cubicBezTo>
                    <a:cubicBezTo>
                      <a:pt x="21202" y="3697"/>
                      <a:pt x="20947" y="3442"/>
                      <a:pt x="20661" y="3315"/>
                    </a:cubicBezTo>
                    <a:cubicBezTo>
                      <a:pt x="20540" y="3259"/>
                      <a:pt x="20433" y="3233"/>
                      <a:pt x="20337" y="3233"/>
                    </a:cubicBezTo>
                    <a:cubicBezTo>
                      <a:pt x="20106" y="3233"/>
                      <a:pt x="19946" y="3386"/>
                      <a:pt x="19833" y="3633"/>
                    </a:cubicBezTo>
                    <a:cubicBezTo>
                      <a:pt x="19801" y="3793"/>
                      <a:pt x="19706" y="3952"/>
                      <a:pt x="19642" y="4111"/>
                    </a:cubicBezTo>
                    <a:cubicBezTo>
                      <a:pt x="19483" y="4047"/>
                      <a:pt x="19324" y="4015"/>
                      <a:pt x="19133" y="3952"/>
                    </a:cubicBezTo>
                    <a:cubicBezTo>
                      <a:pt x="19579" y="3538"/>
                      <a:pt x="19706" y="3092"/>
                      <a:pt x="19642" y="2519"/>
                    </a:cubicBezTo>
                    <a:cubicBezTo>
                      <a:pt x="19666" y="2517"/>
                      <a:pt x="19690" y="2516"/>
                      <a:pt x="19713" y="2516"/>
                    </a:cubicBezTo>
                    <a:close/>
                    <a:moveTo>
                      <a:pt x="4966" y="2105"/>
                    </a:moveTo>
                    <a:cubicBezTo>
                      <a:pt x="5157" y="2360"/>
                      <a:pt x="5285" y="2519"/>
                      <a:pt x="5476" y="2774"/>
                    </a:cubicBezTo>
                    <a:cubicBezTo>
                      <a:pt x="5189" y="2869"/>
                      <a:pt x="4839" y="2965"/>
                      <a:pt x="4552" y="3124"/>
                    </a:cubicBezTo>
                    <a:cubicBezTo>
                      <a:pt x="4139" y="3379"/>
                      <a:pt x="3661" y="3665"/>
                      <a:pt x="3375" y="4015"/>
                    </a:cubicBezTo>
                    <a:cubicBezTo>
                      <a:pt x="3056" y="4429"/>
                      <a:pt x="2642" y="4525"/>
                      <a:pt x="2133" y="4588"/>
                    </a:cubicBezTo>
                    <a:cubicBezTo>
                      <a:pt x="2420" y="4206"/>
                      <a:pt x="2770" y="3888"/>
                      <a:pt x="3247" y="3729"/>
                    </a:cubicBezTo>
                    <a:cubicBezTo>
                      <a:pt x="3693" y="3538"/>
                      <a:pt x="4011" y="3315"/>
                      <a:pt x="4202" y="2869"/>
                    </a:cubicBezTo>
                    <a:cubicBezTo>
                      <a:pt x="4330" y="2551"/>
                      <a:pt x="4712" y="2328"/>
                      <a:pt x="4966" y="2105"/>
                    </a:cubicBezTo>
                    <a:close/>
                    <a:moveTo>
                      <a:pt x="2716" y="5066"/>
                    </a:moveTo>
                    <a:cubicBezTo>
                      <a:pt x="2814" y="5066"/>
                      <a:pt x="2917" y="5076"/>
                      <a:pt x="3024" y="5098"/>
                    </a:cubicBezTo>
                    <a:cubicBezTo>
                      <a:pt x="2738" y="5257"/>
                      <a:pt x="2451" y="5416"/>
                      <a:pt x="2165" y="5575"/>
                    </a:cubicBezTo>
                    <a:cubicBezTo>
                      <a:pt x="1878" y="5734"/>
                      <a:pt x="1751" y="5989"/>
                      <a:pt x="1751" y="6308"/>
                    </a:cubicBezTo>
                    <a:cubicBezTo>
                      <a:pt x="1719" y="6467"/>
                      <a:pt x="1751" y="6626"/>
                      <a:pt x="1655" y="6753"/>
                    </a:cubicBezTo>
                    <a:cubicBezTo>
                      <a:pt x="1592" y="6849"/>
                      <a:pt x="1433" y="6881"/>
                      <a:pt x="1305" y="6944"/>
                    </a:cubicBezTo>
                    <a:cubicBezTo>
                      <a:pt x="1210" y="6817"/>
                      <a:pt x="1051" y="6690"/>
                      <a:pt x="1051" y="6562"/>
                    </a:cubicBezTo>
                    <a:cubicBezTo>
                      <a:pt x="1114" y="6085"/>
                      <a:pt x="1369" y="5671"/>
                      <a:pt x="1815" y="5384"/>
                    </a:cubicBezTo>
                    <a:cubicBezTo>
                      <a:pt x="2086" y="5187"/>
                      <a:pt x="2376" y="5066"/>
                      <a:pt x="2716" y="5066"/>
                    </a:cubicBezTo>
                    <a:close/>
                    <a:moveTo>
                      <a:pt x="16918" y="3441"/>
                    </a:moveTo>
                    <a:cubicBezTo>
                      <a:pt x="16945" y="3441"/>
                      <a:pt x="16972" y="3441"/>
                      <a:pt x="17000" y="3442"/>
                    </a:cubicBezTo>
                    <a:cubicBezTo>
                      <a:pt x="17732" y="3474"/>
                      <a:pt x="18401" y="3729"/>
                      <a:pt x="18910" y="4238"/>
                    </a:cubicBezTo>
                    <a:cubicBezTo>
                      <a:pt x="18560" y="4779"/>
                      <a:pt x="18401" y="5257"/>
                      <a:pt x="18687" y="5894"/>
                    </a:cubicBezTo>
                    <a:cubicBezTo>
                      <a:pt x="18464" y="5926"/>
                      <a:pt x="18241" y="5957"/>
                      <a:pt x="18019" y="5989"/>
                    </a:cubicBezTo>
                    <a:cubicBezTo>
                      <a:pt x="17828" y="6053"/>
                      <a:pt x="17637" y="6085"/>
                      <a:pt x="17477" y="6180"/>
                    </a:cubicBezTo>
                    <a:cubicBezTo>
                      <a:pt x="17269" y="6273"/>
                      <a:pt x="17073" y="6328"/>
                      <a:pt x="16898" y="6328"/>
                    </a:cubicBezTo>
                    <a:cubicBezTo>
                      <a:pt x="16591" y="6328"/>
                      <a:pt x="16346" y="6160"/>
                      <a:pt x="16204" y="5734"/>
                    </a:cubicBezTo>
                    <a:cubicBezTo>
                      <a:pt x="16172" y="5639"/>
                      <a:pt x="15981" y="5575"/>
                      <a:pt x="15854" y="5512"/>
                    </a:cubicBezTo>
                    <a:cubicBezTo>
                      <a:pt x="15822" y="5607"/>
                      <a:pt x="15790" y="5734"/>
                      <a:pt x="15790" y="5830"/>
                    </a:cubicBezTo>
                    <a:cubicBezTo>
                      <a:pt x="15822" y="5926"/>
                      <a:pt x="15886" y="6053"/>
                      <a:pt x="15949" y="6117"/>
                    </a:cubicBezTo>
                    <a:cubicBezTo>
                      <a:pt x="16204" y="6403"/>
                      <a:pt x="16236" y="6690"/>
                      <a:pt x="16109" y="6976"/>
                    </a:cubicBezTo>
                    <a:cubicBezTo>
                      <a:pt x="15949" y="7294"/>
                      <a:pt x="15631" y="7517"/>
                      <a:pt x="15217" y="7517"/>
                    </a:cubicBezTo>
                    <a:cubicBezTo>
                      <a:pt x="15122" y="7517"/>
                      <a:pt x="14899" y="7358"/>
                      <a:pt x="14867" y="7263"/>
                    </a:cubicBezTo>
                    <a:cubicBezTo>
                      <a:pt x="14771" y="6658"/>
                      <a:pt x="14676" y="6053"/>
                      <a:pt x="14612" y="5448"/>
                    </a:cubicBezTo>
                    <a:cubicBezTo>
                      <a:pt x="14549" y="4939"/>
                      <a:pt x="14899" y="4588"/>
                      <a:pt x="15249" y="4270"/>
                    </a:cubicBezTo>
                    <a:cubicBezTo>
                      <a:pt x="15678" y="3841"/>
                      <a:pt x="16197" y="3441"/>
                      <a:pt x="16918" y="3441"/>
                    </a:cubicBezTo>
                    <a:close/>
                    <a:moveTo>
                      <a:pt x="6396" y="2833"/>
                    </a:moveTo>
                    <a:cubicBezTo>
                      <a:pt x="6480" y="2833"/>
                      <a:pt x="6555" y="2880"/>
                      <a:pt x="6622" y="2997"/>
                    </a:cubicBezTo>
                    <a:cubicBezTo>
                      <a:pt x="6749" y="3251"/>
                      <a:pt x="6972" y="3506"/>
                      <a:pt x="6940" y="3729"/>
                    </a:cubicBezTo>
                    <a:cubicBezTo>
                      <a:pt x="6940" y="4015"/>
                      <a:pt x="6749" y="4270"/>
                      <a:pt x="6654" y="4525"/>
                    </a:cubicBezTo>
                    <a:cubicBezTo>
                      <a:pt x="6558" y="4716"/>
                      <a:pt x="6463" y="4875"/>
                      <a:pt x="6399" y="5066"/>
                    </a:cubicBezTo>
                    <a:cubicBezTo>
                      <a:pt x="6431" y="5098"/>
                      <a:pt x="6463" y="5130"/>
                      <a:pt x="6526" y="5161"/>
                    </a:cubicBezTo>
                    <a:cubicBezTo>
                      <a:pt x="6717" y="4939"/>
                      <a:pt x="6908" y="4748"/>
                      <a:pt x="7099" y="4557"/>
                    </a:cubicBezTo>
                    <a:cubicBezTo>
                      <a:pt x="7354" y="4302"/>
                      <a:pt x="7513" y="3920"/>
                      <a:pt x="7959" y="3920"/>
                    </a:cubicBezTo>
                    <a:cubicBezTo>
                      <a:pt x="8213" y="3952"/>
                      <a:pt x="8468" y="4047"/>
                      <a:pt x="8659" y="4175"/>
                    </a:cubicBezTo>
                    <a:cubicBezTo>
                      <a:pt x="8691" y="4206"/>
                      <a:pt x="8595" y="4461"/>
                      <a:pt x="8532" y="4620"/>
                    </a:cubicBezTo>
                    <a:cubicBezTo>
                      <a:pt x="8436" y="4811"/>
                      <a:pt x="8309" y="4970"/>
                      <a:pt x="8213" y="5161"/>
                    </a:cubicBezTo>
                    <a:cubicBezTo>
                      <a:pt x="8245" y="5193"/>
                      <a:pt x="8277" y="5225"/>
                      <a:pt x="8309" y="5257"/>
                    </a:cubicBezTo>
                    <a:cubicBezTo>
                      <a:pt x="8436" y="5193"/>
                      <a:pt x="8595" y="5130"/>
                      <a:pt x="8723" y="5034"/>
                    </a:cubicBezTo>
                    <a:cubicBezTo>
                      <a:pt x="8850" y="4907"/>
                      <a:pt x="8882" y="4716"/>
                      <a:pt x="9009" y="4620"/>
                    </a:cubicBezTo>
                    <a:cubicBezTo>
                      <a:pt x="9169" y="4493"/>
                      <a:pt x="9391" y="4366"/>
                      <a:pt x="9582" y="4366"/>
                    </a:cubicBezTo>
                    <a:cubicBezTo>
                      <a:pt x="9710" y="4366"/>
                      <a:pt x="9964" y="4588"/>
                      <a:pt x="9964" y="4716"/>
                    </a:cubicBezTo>
                    <a:cubicBezTo>
                      <a:pt x="9964" y="4907"/>
                      <a:pt x="9901" y="5193"/>
                      <a:pt x="9742" y="5289"/>
                    </a:cubicBezTo>
                    <a:cubicBezTo>
                      <a:pt x="9232" y="5575"/>
                      <a:pt x="8977" y="5989"/>
                      <a:pt x="8755" y="6435"/>
                    </a:cubicBezTo>
                    <a:cubicBezTo>
                      <a:pt x="8564" y="6785"/>
                      <a:pt x="8500" y="7167"/>
                      <a:pt x="8373" y="7549"/>
                    </a:cubicBezTo>
                    <a:cubicBezTo>
                      <a:pt x="8298" y="7812"/>
                      <a:pt x="8167" y="7953"/>
                      <a:pt x="8001" y="7953"/>
                    </a:cubicBezTo>
                    <a:cubicBezTo>
                      <a:pt x="7886" y="7953"/>
                      <a:pt x="7753" y="7884"/>
                      <a:pt x="7609" y="7740"/>
                    </a:cubicBezTo>
                    <a:cubicBezTo>
                      <a:pt x="7258" y="7422"/>
                      <a:pt x="7004" y="7072"/>
                      <a:pt x="6717" y="6721"/>
                    </a:cubicBezTo>
                    <a:cubicBezTo>
                      <a:pt x="6622" y="6594"/>
                      <a:pt x="6558" y="6371"/>
                      <a:pt x="6749" y="6339"/>
                    </a:cubicBezTo>
                    <a:cubicBezTo>
                      <a:pt x="6908" y="6339"/>
                      <a:pt x="7163" y="6467"/>
                      <a:pt x="7258" y="6594"/>
                    </a:cubicBezTo>
                    <a:cubicBezTo>
                      <a:pt x="7449" y="6817"/>
                      <a:pt x="7418" y="6849"/>
                      <a:pt x="7800" y="6881"/>
                    </a:cubicBezTo>
                    <a:cubicBezTo>
                      <a:pt x="7736" y="6690"/>
                      <a:pt x="7704" y="6530"/>
                      <a:pt x="7609" y="6403"/>
                    </a:cubicBezTo>
                    <a:cubicBezTo>
                      <a:pt x="7322" y="5957"/>
                      <a:pt x="7386" y="5512"/>
                      <a:pt x="7513" y="5098"/>
                    </a:cubicBezTo>
                    <a:cubicBezTo>
                      <a:pt x="7513" y="4970"/>
                      <a:pt x="7577" y="4875"/>
                      <a:pt x="7577" y="4779"/>
                    </a:cubicBezTo>
                    <a:cubicBezTo>
                      <a:pt x="7577" y="4684"/>
                      <a:pt x="7513" y="4557"/>
                      <a:pt x="7481" y="4461"/>
                    </a:cubicBezTo>
                    <a:cubicBezTo>
                      <a:pt x="7386" y="4525"/>
                      <a:pt x="7258" y="4588"/>
                      <a:pt x="7227" y="4684"/>
                    </a:cubicBezTo>
                    <a:cubicBezTo>
                      <a:pt x="7131" y="4907"/>
                      <a:pt x="7099" y="5130"/>
                      <a:pt x="7036" y="5352"/>
                    </a:cubicBezTo>
                    <a:cubicBezTo>
                      <a:pt x="6950" y="5695"/>
                      <a:pt x="6659" y="5935"/>
                      <a:pt x="6394" y="5935"/>
                    </a:cubicBezTo>
                    <a:cubicBezTo>
                      <a:pt x="6363" y="5935"/>
                      <a:pt x="6333" y="5932"/>
                      <a:pt x="6303" y="5926"/>
                    </a:cubicBezTo>
                    <a:cubicBezTo>
                      <a:pt x="5953" y="5830"/>
                      <a:pt x="5603" y="5352"/>
                      <a:pt x="5699" y="5002"/>
                    </a:cubicBezTo>
                    <a:cubicBezTo>
                      <a:pt x="5730" y="4811"/>
                      <a:pt x="5794" y="4588"/>
                      <a:pt x="5858" y="4366"/>
                    </a:cubicBezTo>
                    <a:cubicBezTo>
                      <a:pt x="5756" y="4366"/>
                      <a:pt x="5654" y="4325"/>
                      <a:pt x="5617" y="4325"/>
                    </a:cubicBezTo>
                    <a:cubicBezTo>
                      <a:pt x="5608" y="4325"/>
                      <a:pt x="5603" y="4327"/>
                      <a:pt x="5603" y="4334"/>
                    </a:cubicBezTo>
                    <a:cubicBezTo>
                      <a:pt x="5530" y="4443"/>
                      <a:pt x="5457" y="4478"/>
                      <a:pt x="5383" y="4478"/>
                    </a:cubicBezTo>
                    <a:cubicBezTo>
                      <a:pt x="5262" y="4478"/>
                      <a:pt x="5136" y="4385"/>
                      <a:pt x="4998" y="4366"/>
                    </a:cubicBezTo>
                    <a:cubicBezTo>
                      <a:pt x="4875" y="4328"/>
                      <a:pt x="4754" y="4309"/>
                      <a:pt x="4636" y="4309"/>
                    </a:cubicBezTo>
                    <a:cubicBezTo>
                      <a:pt x="4359" y="4309"/>
                      <a:pt x="4098" y="4410"/>
                      <a:pt x="3852" y="4588"/>
                    </a:cubicBezTo>
                    <a:cubicBezTo>
                      <a:pt x="3820" y="4620"/>
                      <a:pt x="3788" y="4652"/>
                      <a:pt x="3725" y="4652"/>
                    </a:cubicBezTo>
                    <a:cubicBezTo>
                      <a:pt x="3979" y="4206"/>
                      <a:pt x="4330" y="3824"/>
                      <a:pt x="4839" y="3570"/>
                    </a:cubicBezTo>
                    <a:cubicBezTo>
                      <a:pt x="5285" y="3379"/>
                      <a:pt x="5730" y="3156"/>
                      <a:pt x="6144" y="2933"/>
                    </a:cubicBezTo>
                    <a:cubicBezTo>
                      <a:pt x="6235" y="2872"/>
                      <a:pt x="6319" y="2833"/>
                      <a:pt x="6396" y="2833"/>
                    </a:cubicBezTo>
                    <a:close/>
                    <a:moveTo>
                      <a:pt x="16227" y="1206"/>
                    </a:moveTo>
                    <a:cubicBezTo>
                      <a:pt x="16584" y="1206"/>
                      <a:pt x="16932" y="1331"/>
                      <a:pt x="17255" y="1532"/>
                    </a:cubicBezTo>
                    <a:cubicBezTo>
                      <a:pt x="17541" y="1723"/>
                      <a:pt x="17573" y="1946"/>
                      <a:pt x="17446" y="2233"/>
                    </a:cubicBezTo>
                    <a:cubicBezTo>
                      <a:pt x="17382" y="2360"/>
                      <a:pt x="17414" y="2551"/>
                      <a:pt x="17414" y="2710"/>
                    </a:cubicBezTo>
                    <a:cubicBezTo>
                      <a:pt x="17637" y="2678"/>
                      <a:pt x="17923" y="2710"/>
                      <a:pt x="18019" y="2615"/>
                    </a:cubicBezTo>
                    <a:cubicBezTo>
                      <a:pt x="18178" y="2456"/>
                      <a:pt x="18146" y="2169"/>
                      <a:pt x="18210" y="1978"/>
                    </a:cubicBezTo>
                    <a:cubicBezTo>
                      <a:pt x="18210" y="1882"/>
                      <a:pt x="18178" y="1755"/>
                      <a:pt x="18210" y="1755"/>
                    </a:cubicBezTo>
                    <a:cubicBezTo>
                      <a:pt x="18277" y="1733"/>
                      <a:pt x="18361" y="1710"/>
                      <a:pt x="18426" y="1710"/>
                    </a:cubicBezTo>
                    <a:cubicBezTo>
                      <a:pt x="18453" y="1710"/>
                      <a:pt x="18477" y="1714"/>
                      <a:pt x="18496" y="1723"/>
                    </a:cubicBezTo>
                    <a:cubicBezTo>
                      <a:pt x="19069" y="2010"/>
                      <a:pt x="19388" y="2774"/>
                      <a:pt x="19101" y="3251"/>
                    </a:cubicBezTo>
                    <a:cubicBezTo>
                      <a:pt x="19034" y="3368"/>
                      <a:pt x="18959" y="3415"/>
                      <a:pt x="18871" y="3415"/>
                    </a:cubicBezTo>
                    <a:cubicBezTo>
                      <a:pt x="18790" y="3415"/>
                      <a:pt x="18698" y="3376"/>
                      <a:pt x="18592" y="3315"/>
                    </a:cubicBezTo>
                    <a:cubicBezTo>
                      <a:pt x="18215" y="3064"/>
                      <a:pt x="17818" y="2852"/>
                      <a:pt x="17387" y="2852"/>
                    </a:cubicBezTo>
                    <a:cubicBezTo>
                      <a:pt x="17271" y="2852"/>
                      <a:pt x="17153" y="2868"/>
                      <a:pt x="17032" y="2901"/>
                    </a:cubicBezTo>
                    <a:cubicBezTo>
                      <a:pt x="16881" y="2939"/>
                      <a:pt x="16735" y="2957"/>
                      <a:pt x="16591" y="2957"/>
                    </a:cubicBezTo>
                    <a:cubicBezTo>
                      <a:pt x="16368" y="2957"/>
                      <a:pt x="16149" y="2915"/>
                      <a:pt x="15918" y="2838"/>
                    </a:cubicBezTo>
                    <a:cubicBezTo>
                      <a:pt x="15822" y="2806"/>
                      <a:pt x="15726" y="2774"/>
                      <a:pt x="15599" y="2710"/>
                    </a:cubicBezTo>
                    <a:lnTo>
                      <a:pt x="15599" y="2710"/>
                    </a:lnTo>
                    <a:cubicBezTo>
                      <a:pt x="15472" y="2869"/>
                      <a:pt x="15472" y="2869"/>
                      <a:pt x="15918" y="3379"/>
                    </a:cubicBezTo>
                    <a:cubicBezTo>
                      <a:pt x="15807" y="3354"/>
                      <a:pt x="15710" y="3342"/>
                      <a:pt x="15624" y="3342"/>
                    </a:cubicBezTo>
                    <a:cubicBezTo>
                      <a:pt x="15169" y="3342"/>
                      <a:pt x="15048" y="3672"/>
                      <a:pt x="14994" y="4047"/>
                    </a:cubicBezTo>
                    <a:cubicBezTo>
                      <a:pt x="14974" y="4049"/>
                      <a:pt x="14954" y="4050"/>
                      <a:pt x="14936" y="4050"/>
                    </a:cubicBezTo>
                    <a:cubicBezTo>
                      <a:pt x="14676" y="4050"/>
                      <a:pt x="14672" y="3846"/>
                      <a:pt x="14612" y="3697"/>
                    </a:cubicBezTo>
                    <a:cubicBezTo>
                      <a:pt x="14612" y="3633"/>
                      <a:pt x="14644" y="3538"/>
                      <a:pt x="14612" y="3474"/>
                    </a:cubicBezTo>
                    <a:cubicBezTo>
                      <a:pt x="14549" y="3379"/>
                      <a:pt x="14485" y="3283"/>
                      <a:pt x="14389" y="3188"/>
                    </a:cubicBezTo>
                    <a:cubicBezTo>
                      <a:pt x="14326" y="3283"/>
                      <a:pt x="14135" y="3411"/>
                      <a:pt x="14167" y="3474"/>
                    </a:cubicBezTo>
                    <a:cubicBezTo>
                      <a:pt x="14517" y="4302"/>
                      <a:pt x="14071" y="5066"/>
                      <a:pt x="14198" y="5862"/>
                    </a:cubicBezTo>
                    <a:cubicBezTo>
                      <a:pt x="14262" y="6308"/>
                      <a:pt x="14262" y="6721"/>
                      <a:pt x="14358" y="7167"/>
                    </a:cubicBezTo>
                    <a:cubicBezTo>
                      <a:pt x="14389" y="7358"/>
                      <a:pt x="14517" y="7549"/>
                      <a:pt x="14644" y="7708"/>
                    </a:cubicBezTo>
                    <a:cubicBezTo>
                      <a:pt x="14931" y="8090"/>
                      <a:pt x="14803" y="8409"/>
                      <a:pt x="14580" y="8695"/>
                    </a:cubicBezTo>
                    <a:cubicBezTo>
                      <a:pt x="14376" y="8951"/>
                      <a:pt x="14109" y="9145"/>
                      <a:pt x="13764" y="9145"/>
                    </a:cubicBezTo>
                    <a:cubicBezTo>
                      <a:pt x="13680" y="9145"/>
                      <a:pt x="13592" y="9134"/>
                      <a:pt x="13498" y="9109"/>
                    </a:cubicBezTo>
                    <a:cubicBezTo>
                      <a:pt x="13259" y="9061"/>
                      <a:pt x="13036" y="9037"/>
                      <a:pt x="12818" y="9037"/>
                    </a:cubicBezTo>
                    <a:cubicBezTo>
                      <a:pt x="12599" y="9037"/>
                      <a:pt x="12384" y="9061"/>
                      <a:pt x="12161" y="9109"/>
                    </a:cubicBezTo>
                    <a:cubicBezTo>
                      <a:pt x="12069" y="9135"/>
                      <a:pt x="11975" y="9148"/>
                      <a:pt x="11883" y="9148"/>
                    </a:cubicBezTo>
                    <a:cubicBezTo>
                      <a:pt x="11303" y="9148"/>
                      <a:pt x="10747" y="8662"/>
                      <a:pt x="10665" y="8058"/>
                    </a:cubicBezTo>
                    <a:cubicBezTo>
                      <a:pt x="10601" y="7708"/>
                      <a:pt x="10601" y="7294"/>
                      <a:pt x="10697" y="6944"/>
                    </a:cubicBezTo>
                    <a:cubicBezTo>
                      <a:pt x="10824" y="6308"/>
                      <a:pt x="10824" y="5703"/>
                      <a:pt x="10697" y="5066"/>
                    </a:cubicBezTo>
                    <a:cubicBezTo>
                      <a:pt x="10601" y="4684"/>
                      <a:pt x="10697" y="4334"/>
                      <a:pt x="10983" y="4079"/>
                    </a:cubicBezTo>
                    <a:cubicBezTo>
                      <a:pt x="11206" y="3856"/>
                      <a:pt x="11238" y="3570"/>
                      <a:pt x="11110" y="3283"/>
                    </a:cubicBezTo>
                    <a:cubicBezTo>
                      <a:pt x="11079" y="3220"/>
                      <a:pt x="10983" y="3156"/>
                      <a:pt x="10919" y="3156"/>
                    </a:cubicBezTo>
                    <a:cubicBezTo>
                      <a:pt x="10856" y="3156"/>
                      <a:pt x="10728" y="3251"/>
                      <a:pt x="10728" y="3315"/>
                    </a:cubicBezTo>
                    <a:cubicBezTo>
                      <a:pt x="10856" y="3761"/>
                      <a:pt x="10315" y="3920"/>
                      <a:pt x="10219" y="4302"/>
                    </a:cubicBezTo>
                    <a:cubicBezTo>
                      <a:pt x="10187" y="4206"/>
                      <a:pt x="10155" y="4111"/>
                      <a:pt x="10187" y="3984"/>
                    </a:cubicBezTo>
                    <a:cubicBezTo>
                      <a:pt x="10187" y="3888"/>
                      <a:pt x="10283" y="3793"/>
                      <a:pt x="10283" y="3697"/>
                    </a:cubicBezTo>
                    <a:cubicBezTo>
                      <a:pt x="10346" y="2933"/>
                      <a:pt x="10919" y="2647"/>
                      <a:pt x="11683" y="2487"/>
                    </a:cubicBezTo>
                    <a:cubicBezTo>
                      <a:pt x="12034" y="2424"/>
                      <a:pt x="12320" y="2105"/>
                      <a:pt x="12607" y="1851"/>
                    </a:cubicBezTo>
                    <a:cubicBezTo>
                      <a:pt x="12821" y="1663"/>
                      <a:pt x="13081" y="1588"/>
                      <a:pt x="13347" y="1588"/>
                    </a:cubicBezTo>
                    <a:cubicBezTo>
                      <a:pt x="13397" y="1588"/>
                      <a:pt x="13448" y="1591"/>
                      <a:pt x="13498" y="1596"/>
                    </a:cubicBezTo>
                    <a:cubicBezTo>
                      <a:pt x="13816" y="1628"/>
                      <a:pt x="14007" y="1851"/>
                      <a:pt x="13880" y="2105"/>
                    </a:cubicBezTo>
                    <a:cubicBezTo>
                      <a:pt x="13753" y="2360"/>
                      <a:pt x="13530" y="2583"/>
                      <a:pt x="13339" y="2838"/>
                    </a:cubicBezTo>
                    <a:cubicBezTo>
                      <a:pt x="13212" y="3029"/>
                      <a:pt x="12989" y="3220"/>
                      <a:pt x="12957" y="3411"/>
                    </a:cubicBezTo>
                    <a:cubicBezTo>
                      <a:pt x="12893" y="3761"/>
                      <a:pt x="12543" y="3729"/>
                      <a:pt x="12352" y="3856"/>
                    </a:cubicBezTo>
                    <a:cubicBezTo>
                      <a:pt x="11843" y="4175"/>
                      <a:pt x="11747" y="4652"/>
                      <a:pt x="11874" y="5130"/>
                    </a:cubicBezTo>
                    <a:cubicBezTo>
                      <a:pt x="11970" y="5543"/>
                      <a:pt x="11874" y="5894"/>
                      <a:pt x="11843" y="6244"/>
                    </a:cubicBezTo>
                    <a:cubicBezTo>
                      <a:pt x="11811" y="6753"/>
                      <a:pt x="11811" y="7263"/>
                      <a:pt x="12129" y="7740"/>
                    </a:cubicBezTo>
                    <a:cubicBezTo>
                      <a:pt x="12225" y="7899"/>
                      <a:pt x="12448" y="7995"/>
                      <a:pt x="12607" y="8154"/>
                    </a:cubicBezTo>
                    <a:cubicBezTo>
                      <a:pt x="12639" y="8122"/>
                      <a:pt x="12670" y="8090"/>
                      <a:pt x="12734" y="8058"/>
                    </a:cubicBezTo>
                    <a:cubicBezTo>
                      <a:pt x="12670" y="7931"/>
                      <a:pt x="12670" y="7836"/>
                      <a:pt x="12575" y="7740"/>
                    </a:cubicBezTo>
                    <a:cubicBezTo>
                      <a:pt x="12225" y="7326"/>
                      <a:pt x="12256" y="6881"/>
                      <a:pt x="12288" y="6435"/>
                    </a:cubicBezTo>
                    <a:cubicBezTo>
                      <a:pt x="12320" y="5989"/>
                      <a:pt x="12448" y="5543"/>
                      <a:pt x="12320" y="5066"/>
                    </a:cubicBezTo>
                    <a:cubicBezTo>
                      <a:pt x="12256" y="4716"/>
                      <a:pt x="12448" y="4461"/>
                      <a:pt x="12766" y="4302"/>
                    </a:cubicBezTo>
                    <a:cubicBezTo>
                      <a:pt x="13180" y="4079"/>
                      <a:pt x="13530" y="3824"/>
                      <a:pt x="13625" y="3379"/>
                    </a:cubicBezTo>
                    <a:cubicBezTo>
                      <a:pt x="13625" y="3347"/>
                      <a:pt x="13657" y="3315"/>
                      <a:pt x="13657" y="3315"/>
                    </a:cubicBezTo>
                    <a:cubicBezTo>
                      <a:pt x="14230" y="3029"/>
                      <a:pt x="14230" y="2424"/>
                      <a:pt x="14485" y="1978"/>
                    </a:cubicBezTo>
                    <a:cubicBezTo>
                      <a:pt x="14580" y="1851"/>
                      <a:pt x="14771" y="1755"/>
                      <a:pt x="14899" y="1691"/>
                    </a:cubicBezTo>
                    <a:cubicBezTo>
                      <a:pt x="15122" y="1564"/>
                      <a:pt x="15376" y="1437"/>
                      <a:pt x="15599" y="1341"/>
                    </a:cubicBezTo>
                    <a:cubicBezTo>
                      <a:pt x="15809" y="1248"/>
                      <a:pt x="16020" y="1206"/>
                      <a:pt x="16227" y="1206"/>
                    </a:cubicBezTo>
                    <a:close/>
                    <a:moveTo>
                      <a:pt x="4587" y="4909"/>
                    </a:moveTo>
                    <a:cubicBezTo>
                      <a:pt x="4849" y="4909"/>
                      <a:pt x="5071" y="5070"/>
                      <a:pt x="5189" y="5352"/>
                    </a:cubicBezTo>
                    <a:cubicBezTo>
                      <a:pt x="5412" y="5830"/>
                      <a:pt x="5316" y="6308"/>
                      <a:pt x="5094" y="6753"/>
                    </a:cubicBezTo>
                    <a:cubicBezTo>
                      <a:pt x="5062" y="6849"/>
                      <a:pt x="5030" y="6944"/>
                      <a:pt x="4966" y="7103"/>
                    </a:cubicBezTo>
                    <a:cubicBezTo>
                      <a:pt x="5571" y="6976"/>
                      <a:pt x="5667" y="6562"/>
                      <a:pt x="5890" y="6117"/>
                    </a:cubicBezTo>
                    <a:cubicBezTo>
                      <a:pt x="6017" y="6403"/>
                      <a:pt x="6208" y="6626"/>
                      <a:pt x="6272" y="6881"/>
                    </a:cubicBezTo>
                    <a:cubicBezTo>
                      <a:pt x="6494" y="7485"/>
                      <a:pt x="6845" y="7995"/>
                      <a:pt x="7545" y="8281"/>
                    </a:cubicBezTo>
                    <a:cubicBezTo>
                      <a:pt x="7959" y="8472"/>
                      <a:pt x="8054" y="8791"/>
                      <a:pt x="8150" y="9141"/>
                    </a:cubicBezTo>
                    <a:cubicBezTo>
                      <a:pt x="8171" y="9249"/>
                      <a:pt x="8149" y="9327"/>
                      <a:pt x="8073" y="9327"/>
                    </a:cubicBezTo>
                    <a:cubicBezTo>
                      <a:pt x="8037" y="9327"/>
                      <a:pt x="7989" y="9309"/>
                      <a:pt x="7927" y="9268"/>
                    </a:cubicBezTo>
                    <a:cubicBezTo>
                      <a:pt x="7545" y="9013"/>
                      <a:pt x="7131" y="8822"/>
                      <a:pt x="6813" y="8504"/>
                    </a:cubicBezTo>
                    <a:cubicBezTo>
                      <a:pt x="6335" y="8058"/>
                      <a:pt x="5762" y="7899"/>
                      <a:pt x="5157" y="7836"/>
                    </a:cubicBezTo>
                    <a:cubicBezTo>
                      <a:pt x="4457" y="7740"/>
                      <a:pt x="4234" y="7517"/>
                      <a:pt x="3948" y="6976"/>
                    </a:cubicBezTo>
                    <a:cubicBezTo>
                      <a:pt x="3757" y="6594"/>
                      <a:pt x="3916" y="6244"/>
                      <a:pt x="4393" y="5862"/>
                    </a:cubicBezTo>
                    <a:cubicBezTo>
                      <a:pt x="4457" y="5830"/>
                      <a:pt x="4425" y="5703"/>
                      <a:pt x="4457" y="5607"/>
                    </a:cubicBezTo>
                    <a:cubicBezTo>
                      <a:pt x="4336" y="5583"/>
                      <a:pt x="4215" y="5522"/>
                      <a:pt x="4122" y="5522"/>
                    </a:cubicBezTo>
                    <a:cubicBezTo>
                      <a:pt x="4093" y="5522"/>
                      <a:pt x="4066" y="5528"/>
                      <a:pt x="4043" y="5543"/>
                    </a:cubicBezTo>
                    <a:cubicBezTo>
                      <a:pt x="3852" y="5607"/>
                      <a:pt x="3661" y="5766"/>
                      <a:pt x="3502" y="5894"/>
                    </a:cubicBezTo>
                    <a:cubicBezTo>
                      <a:pt x="3184" y="5607"/>
                      <a:pt x="3311" y="5448"/>
                      <a:pt x="3502" y="5352"/>
                    </a:cubicBezTo>
                    <a:cubicBezTo>
                      <a:pt x="3757" y="5225"/>
                      <a:pt x="4011" y="5066"/>
                      <a:pt x="4298" y="4970"/>
                    </a:cubicBezTo>
                    <a:cubicBezTo>
                      <a:pt x="4397" y="4929"/>
                      <a:pt x="4494" y="4909"/>
                      <a:pt x="4587" y="4909"/>
                    </a:cubicBezTo>
                    <a:close/>
                    <a:moveTo>
                      <a:pt x="10219" y="5671"/>
                    </a:moveTo>
                    <a:cubicBezTo>
                      <a:pt x="10251" y="5830"/>
                      <a:pt x="10315" y="5957"/>
                      <a:pt x="10283" y="6053"/>
                    </a:cubicBezTo>
                    <a:cubicBezTo>
                      <a:pt x="9996" y="6785"/>
                      <a:pt x="10187" y="7581"/>
                      <a:pt x="10155" y="8345"/>
                    </a:cubicBezTo>
                    <a:cubicBezTo>
                      <a:pt x="10155" y="8504"/>
                      <a:pt x="10028" y="8663"/>
                      <a:pt x="9933" y="8822"/>
                    </a:cubicBezTo>
                    <a:cubicBezTo>
                      <a:pt x="9869" y="8982"/>
                      <a:pt x="9742" y="9109"/>
                      <a:pt x="9646" y="9236"/>
                    </a:cubicBezTo>
                    <a:cubicBezTo>
                      <a:pt x="9678" y="9268"/>
                      <a:pt x="9742" y="9300"/>
                      <a:pt x="9773" y="9332"/>
                    </a:cubicBezTo>
                    <a:cubicBezTo>
                      <a:pt x="9901" y="9268"/>
                      <a:pt x="10060" y="9204"/>
                      <a:pt x="10219" y="9141"/>
                    </a:cubicBezTo>
                    <a:cubicBezTo>
                      <a:pt x="10315" y="9077"/>
                      <a:pt x="10346" y="9013"/>
                      <a:pt x="10442" y="8982"/>
                    </a:cubicBezTo>
                    <a:cubicBezTo>
                      <a:pt x="10490" y="8966"/>
                      <a:pt x="10537" y="8966"/>
                      <a:pt x="10585" y="8966"/>
                    </a:cubicBezTo>
                    <a:cubicBezTo>
                      <a:pt x="10633" y="8966"/>
                      <a:pt x="10681" y="8966"/>
                      <a:pt x="10728" y="8950"/>
                    </a:cubicBezTo>
                    <a:cubicBezTo>
                      <a:pt x="10728" y="9077"/>
                      <a:pt x="10760" y="9173"/>
                      <a:pt x="10728" y="9268"/>
                    </a:cubicBezTo>
                    <a:cubicBezTo>
                      <a:pt x="10574" y="9499"/>
                      <a:pt x="10338" y="9565"/>
                      <a:pt x="10085" y="9565"/>
                    </a:cubicBezTo>
                    <a:cubicBezTo>
                      <a:pt x="10024" y="9565"/>
                      <a:pt x="9962" y="9561"/>
                      <a:pt x="9901" y="9555"/>
                    </a:cubicBezTo>
                    <a:cubicBezTo>
                      <a:pt x="9614" y="9523"/>
                      <a:pt x="9328" y="9427"/>
                      <a:pt x="9041" y="9332"/>
                    </a:cubicBezTo>
                    <a:cubicBezTo>
                      <a:pt x="8532" y="9109"/>
                      <a:pt x="8532" y="8759"/>
                      <a:pt x="8627" y="8122"/>
                    </a:cubicBezTo>
                    <a:cubicBezTo>
                      <a:pt x="8755" y="7263"/>
                      <a:pt x="9264" y="6594"/>
                      <a:pt x="9805" y="5926"/>
                    </a:cubicBezTo>
                    <a:cubicBezTo>
                      <a:pt x="9869" y="5830"/>
                      <a:pt x="10028" y="5798"/>
                      <a:pt x="10219" y="5671"/>
                    </a:cubicBezTo>
                    <a:close/>
                    <a:moveTo>
                      <a:pt x="2834" y="5842"/>
                    </a:moveTo>
                    <a:cubicBezTo>
                      <a:pt x="2897" y="5842"/>
                      <a:pt x="2962" y="5858"/>
                      <a:pt x="3024" y="5894"/>
                    </a:cubicBezTo>
                    <a:cubicBezTo>
                      <a:pt x="3184" y="5989"/>
                      <a:pt x="3279" y="6212"/>
                      <a:pt x="3375" y="6371"/>
                    </a:cubicBezTo>
                    <a:cubicBezTo>
                      <a:pt x="3406" y="6467"/>
                      <a:pt x="3406" y="6562"/>
                      <a:pt x="3375" y="6658"/>
                    </a:cubicBezTo>
                    <a:cubicBezTo>
                      <a:pt x="3343" y="7326"/>
                      <a:pt x="3438" y="7485"/>
                      <a:pt x="4139" y="7804"/>
                    </a:cubicBezTo>
                    <a:cubicBezTo>
                      <a:pt x="4202" y="7804"/>
                      <a:pt x="4234" y="7867"/>
                      <a:pt x="4298" y="7931"/>
                    </a:cubicBezTo>
                    <a:cubicBezTo>
                      <a:pt x="3769" y="8113"/>
                      <a:pt x="3261" y="8285"/>
                      <a:pt x="2738" y="8285"/>
                    </a:cubicBezTo>
                    <a:cubicBezTo>
                      <a:pt x="2348" y="8285"/>
                      <a:pt x="1950" y="8190"/>
                      <a:pt x="1528" y="7931"/>
                    </a:cubicBezTo>
                    <a:lnTo>
                      <a:pt x="1528" y="7931"/>
                    </a:lnTo>
                    <a:cubicBezTo>
                      <a:pt x="1528" y="8377"/>
                      <a:pt x="1910" y="8663"/>
                      <a:pt x="2515" y="8695"/>
                    </a:cubicBezTo>
                    <a:lnTo>
                      <a:pt x="3852" y="8695"/>
                    </a:lnTo>
                    <a:cubicBezTo>
                      <a:pt x="3884" y="8982"/>
                      <a:pt x="3948" y="9332"/>
                      <a:pt x="3948" y="9682"/>
                    </a:cubicBezTo>
                    <a:cubicBezTo>
                      <a:pt x="3948" y="9969"/>
                      <a:pt x="3725" y="10096"/>
                      <a:pt x="3470" y="10191"/>
                    </a:cubicBezTo>
                    <a:cubicBezTo>
                      <a:pt x="3347" y="10222"/>
                      <a:pt x="3228" y="10236"/>
                      <a:pt x="3111" y="10236"/>
                    </a:cubicBezTo>
                    <a:cubicBezTo>
                      <a:pt x="2743" y="10236"/>
                      <a:pt x="2400" y="10098"/>
                      <a:pt x="2037" y="9905"/>
                    </a:cubicBezTo>
                    <a:cubicBezTo>
                      <a:pt x="1273" y="9491"/>
                      <a:pt x="891" y="8886"/>
                      <a:pt x="1146" y="8090"/>
                    </a:cubicBezTo>
                    <a:cubicBezTo>
                      <a:pt x="1210" y="7931"/>
                      <a:pt x="1114" y="7708"/>
                      <a:pt x="1082" y="7454"/>
                    </a:cubicBezTo>
                    <a:cubicBezTo>
                      <a:pt x="1146" y="7454"/>
                      <a:pt x="1273" y="7422"/>
                      <a:pt x="1401" y="7390"/>
                    </a:cubicBezTo>
                    <a:cubicBezTo>
                      <a:pt x="1655" y="7358"/>
                      <a:pt x="1910" y="7358"/>
                      <a:pt x="2133" y="7263"/>
                    </a:cubicBezTo>
                    <a:cubicBezTo>
                      <a:pt x="2324" y="7199"/>
                      <a:pt x="2388" y="7040"/>
                      <a:pt x="2356" y="6785"/>
                    </a:cubicBezTo>
                    <a:cubicBezTo>
                      <a:pt x="2324" y="6562"/>
                      <a:pt x="2388" y="6308"/>
                      <a:pt x="2451" y="6085"/>
                    </a:cubicBezTo>
                    <a:cubicBezTo>
                      <a:pt x="2520" y="5947"/>
                      <a:pt x="2672" y="5842"/>
                      <a:pt x="2834" y="5842"/>
                    </a:cubicBezTo>
                    <a:close/>
                    <a:moveTo>
                      <a:pt x="5095" y="8210"/>
                    </a:moveTo>
                    <a:cubicBezTo>
                      <a:pt x="5316" y="8210"/>
                      <a:pt x="5583" y="8296"/>
                      <a:pt x="5890" y="8472"/>
                    </a:cubicBezTo>
                    <a:cubicBezTo>
                      <a:pt x="6494" y="8822"/>
                      <a:pt x="7036" y="9268"/>
                      <a:pt x="7609" y="9650"/>
                    </a:cubicBezTo>
                    <a:cubicBezTo>
                      <a:pt x="7672" y="9714"/>
                      <a:pt x="7704" y="9746"/>
                      <a:pt x="7800" y="9809"/>
                    </a:cubicBezTo>
                    <a:cubicBezTo>
                      <a:pt x="7605" y="9851"/>
                      <a:pt x="7415" y="9869"/>
                      <a:pt x="7230" y="9869"/>
                    </a:cubicBezTo>
                    <a:cubicBezTo>
                      <a:pt x="6417" y="9869"/>
                      <a:pt x="5686" y="9516"/>
                      <a:pt x="4934" y="9204"/>
                    </a:cubicBezTo>
                    <a:lnTo>
                      <a:pt x="4934" y="9204"/>
                    </a:lnTo>
                    <a:cubicBezTo>
                      <a:pt x="4998" y="9523"/>
                      <a:pt x="4998" y="9555"/>
                      <a:pt x="5858" y="9937"/>
                    </a:cubicBezTo>
                    <a:cubicBezTo>
                      <a:pt x="6176" y="10096"/>
                      <a:pt x="6558" y="10191"/>
                      <a:pt x="6876" y="10287"/>
                    </a:cubicBezTo>
                    <a:cubicBezTo>
                      <a:pt x="6717" y="10510"/>
                      <a:pt x="6622" y="10669"/>
                      <a:pt x="6494" y="10828"/>
                    </a:cubicBezTo>
                    <a:cubicBezTo>
                      <a:pt x="6374" y="10997"/>
                      <a:pt x="6180" y="11074"/>
                      <a:pt x="5969" y="11074"/>
                    </a:cubicBezTo>
                    <a:cubicBezTo>
                      <a:pt x="5901" y="11074"/>
                      <a:pt x="5832" y="11066"/>
                      <a:pt x="5762" y="11051"/>
                    </a:cubicBezTo>
                    <a:cubicBezTo>
                      <a:pt x="5348" y="10987"/>
                      <a:pt x="4934" y="10828"/>
                      <a:pt x="4552" y="10669"/>
                    </a:cubicBezTo>
                    <a:cubicBezTo>
                      <a:pt x="4234" y="10542"/>
                      <a:pt x="4234" y="10223"/>
                      <a:pt x="4393" y="9778"/>
                    </a:cubicBezTo>
                    <a:cubicBezTo>
                      <a:pt x="4457" y="9650"/>
                      <a:pt x="4457" y="9459"/>
                      <a:pt x="4457" y="9300"/>
                    </a:cubicBezTo>
                    <a:cubicBezTo>
                      <a:pt x="4457" y="9173"/>
                      <a:pt x="4393" y="9045"/>
                      <a:pt x="4393" y="8918"/>
                    </a:cubicBezTo>
                    <a:cubicBezTo>
                      <a:pt x="4473" y="8457"/>
                      <a:pt x="4718" y="8210"/>
                      <a:pt x="5095" y="8210"/>
                    </a:cubicBezTo>
                    <a:close/>
                    <a:moveTo>
                      <a:pt x="2260" y="10637"/>
                    </a:moveTo>
                    <a:cubicBezTo>
                      <a:pt x="2706" y="10669"/>
                      <a:pt x="3215" y="10669"/>
                      <a:pt x="3725" y="10701"/>
                    </a:cubicBezTo>
                    <a:cubicBezTo>
                      <a:pt x="3852" y="10701"/>
                      <a:pt x="4043" y="10764"/>
                      <a:pt x="4075" y="10860"/>
                    </a:cubicBezTo>
                    <a:cubicBezTo>
                      <a:pt x="4139" y="10987"/>
                      <a:pt x="4170" y="11178"/>
                      <a:pt x="4107" y="11274"/>
                    </a:cubicBezTo>
                    <a:cubicBezTo>
                      <a:pt x="4050" y="11359"/>
                      <a:pt x="3841" y="11470"/>
                      <a:pt x="3706" y="11470"/>
                    </a:cubicBezTo>
                    <a:cubicBezTo>
                      <a:pt x="3690" y="11470"/>
                      <a:pt x="3675" y="11468"/>
                      <a:pt x="3661" y="11465"/>
                    </a:cubicBezTo>
                    <a:cubicBezTo>
                      <a:pt x="3247" y="11274"/>
                      <a:pt x="2833" y="11019"/>
                      <a:pt x="2420" y="10796"/>
                    </a:cubicBezTo>
                    <a:cubicBezTo>
                      <a:pt x="2324" y="10733"/>
                      <a:pt x="2260" y="10637"/>
                      <a:pt x="2260" y="10637"/>
                    </a:cubicBezTo>
                    <a:close/>
                    <a:moveTo>
                      <a:pt x="4552" y="11337"/>
                    </a:moveTo>
                    <a:lnTo>
                      <a:pt x="4552" y="11337"/>
                    </a:lnTo>
                    <a:cubicBezTo>
                      <a:pt x="4934" y="11401"/>
                      <a:pt x="5221" y="11433"/>
                      <a:pt x="5539" y="11497"/>
                    </a:cubicBezTo>
                    <a:cubicBezTo>
                      <a:pt x="5667" y="11528"/>
                      <a:pt x="5762" y="11624"/>
                      <a:pt x="5858" y="11719"/>
                    </a:cubicBezTo>
                    <a:cubicBezTo>
                      <a:pt x="5768" y="11809"/>
                      <a:pt x="5679" y="12009"/>
                      <a:pt x="5590" y="12009"/>
                    </a:cubicBezTo>
                    <a:cubicBezTo>
                      <a:pt x="5584" y="12009"/>
                      <a:pt x="5577" y="12008"/>
                      <a:pt x="5571" y="12006"/>
                    </a:cubicBezTo>
                    <a:cubicBezTo>
                      <a:pt x="5253" y="11974"/>
                      <a:pt x="4934" y="11910"/>
                      <a:pt x="4616" y="11783"/>
                    </a:cubicBezTo>
                    <a:cubicBezTo>
                      <a:pt x="4552" y="11751"/>
                      <a:pt x="4552" y="11528"/>
                      <a:pt x="4552" y="11337"/>
                    </a:cubicBezTo>
                    <a:close/>
                    <a:moveTo>
                      <a:pt x="23230" y="11431"/>
                    </a:moveTo>
                    <a:cubicBezTo>
                      <a:pt x="23387" y="11431"/>
                      <a:pt x="23637" y="11520"/>
                      <a:pt x="23781" y="11592"/>
                    </a:cubicBezTo>
                    <a:cubicBezTo>
                      <a:pt x="24481" y="11879"/>
                      <a:pt x="24577" y="12452"/>
                      <a:pt x="24640" y="13025"/>
                    </a:cubicBezTo>
                    <a:cubicBezTo>
                      <a:pt x="24704" y="13757"/>
                      <a:pt x="24386" y="14203"/>
                      <a:pt x="23781" y="14585"/>
                    </a:cubicBezTo>
                    <a:cubicBezTo>
                      <a:pt x="23558" y="14712"/>
                      <a:pt x="23462" y="14998"/>
                      <a:pt x="23271" y="15253"/>
                    </a:cubicBezTo>
                    <a:cubicBezTo>
                      <a:pt x="23049" y="14680"/>
                      <a:pt x="23303" y="14171"/>
                      <a:pt x="23335" y="13630"/>
                    </a:cubicBezTo>
                    <a:cubicBezTo>
                      <a:pt x="23367" y="13025"/>
                      <a:pt x="24067" y="12834"/>
                      <a:pt x="24481" y="12452"/>
                    </a:cubicBezTo>
                    <a:cubicBezTo>
                      <a:pt x="24402" y="12418"/>
                      <a:pt x="24351" y="12396"/>
                      <a:pt x="24282" y="12396"/>
                    </a:cubicBezTo>
                    <a:cubicBezTo>
                      <a:pt x="24155" y="12396"/>
                      <a:pt x="23965" y="12469"/>
                      <a:pt x="23431" y="12674"/>
                    </a:cubicBezTo>
                    <a:cubicBezTo>
                      <a:pt x="23083" y="12370"/>
                      <a:pt x="22750" y="12051"/>
                      <a:pt x="22351" y="12051"/>
                    </a:cubicBezTo>
                    <a:cubicBezTo>
                      <a:pt x="22166" y="12051"/>
                      <a:pt x="21966" y="12121"/>
                      <a:pt x="21743" y="12292"/>
                    </a:cubicBezTo>
                    <a:cubicBezTo>
                      <a:pt x="21616" y="12038"/>
                      <a:pt x="21807" y="11942"/>
                      <a:pt x="21966" y="11910"/>
                    </a:cubicBezTo>
                    <a:cubicBezTo>
                      <a:pt x="22412" y="11815"/>
                      <a:pt x="22794" y="11751"/>
                      <a:pt x="23112" y="11465"/>
                    </a:cubicBezTo>
                    <a:cubicBezTo>
                      <a:pt x="23136" y="11441"/>
                      <a:pt x="23178" y="11431"/>
                      <a:pt x="23230" y="11431"/>
                    </a:cubicBezTo>
                    <a:close/>
                    <a:moveTo>
                      <a:pt x="22257" y="12673"/>
                    </a:moveTo>
                    <a:cubicBezTo>
                      <a:pt x="22277" y="12673"/>
                      <a:pt x="22296" y="12673"/>
                      <a:pt x="22316" y="12674"/>
                    </a:cubicBezTo>
                    <a:cubicBezTo>
                      <a:pt x="22794" y="12674"/>
                      <a:pt x="23112" y="13088"/>
                      <a:pt x="22953" y="13502"/>
                    </a:cubicBezTo>
                    <a:cubicBezTo>
                      <a:pt x="22730" y="13948"/>
                      <a:pt x="22635" y="14457"/>
                      <a:pt x="22794" y="14967"/>
                    </a:cubicBezTo>
                    <a:cubicBezTo>
                      <a:pt x="22794" y="15030"/>
                      <a:pt x="22762" y="15094"/>
                      <a:pt x="22730" y="15189"/>
                    </a:cubicBezTo>
                    <a:cubicBezTo>
                      <a:pt x="22125" y="14935"/>
                      <a:pt x="22157" y="14553"/>
                      <a:pt x="22221" y="14043"/>
                    </a:cubicBezTo>
                    <a:cubicBezTo>
                      <a:pt x="22253" y="13852"/>
                      <a:pt x="22316" y="13693"/>
                      <a:pt x="22348" y="13534"/>
                    </a:cubicBezTo>
                    <a:cubicBezTo>
                      <a:pt x="22348" y="13470"/>
                      <a:pt x="22284" y="13343"/>
                      <a:pt x="22253" y="13311"/>
                    </a:cubicBezTo>
                    <a:cubicBezTo>
                      <a:pt x="22236" y="13303"/>
                      <a:pt x="22214" y="13299"/>
                      <a:pt x="22191" y="13299"/>
                    </a:cubicBezTo>
                    <a:cubicBezTo>
                      <a:pt x="22128" y="13299"/>
                      <a:pt x="22053" y="13328"/>
                      <a:pt x="22030" y="13375"/>
                    </a:cubicBezTo>
                    <a:cubicBezTo>
                      <a:pt x="21966" y="13439"/>
                      <a:pt x="21902" y="13534"/>
                      <a:pt x="21871" y="13630"/>
                    </a:cubicBezTo>
                    <a:cubicBezTo>
                      <a:pt x="21807" y="13884"/>
                      <a:pt x="21711" y="14107"/>
                      <a:pt x="21680" y="14330"/>
                    </a:cubicBezTo>
                    <a:cubicBezTo>
                      <a:pt x="21648" y="14521"/>
                      <a:pt x="21680" y="14712"/>
                      <a:pt x="21680" y="14935"/>
                    </a:cubicBezTo>
                    <a:cubicBezTo>
                      <a:pt x="21711" y="14935"/>
                      <a:pt x="21743" y="14935"/>
                      <a:pt x="21775" y="14967"/>
                    </a:cubicBezTo>
                    <a:cubicBezTo>
                      <a:pt x="21457" y="15126"/>
                      <a:pt x="21170" y="15317"/>
                      <a:pt x="20852" y="15476"/>
                    </a:cubicBezTo>
                    <a:cubicBezTo>
                      <a:pt x="20852" y="15444"/>
                      <a:pt x="20820" y="15444"/>
                      <a:pt x="20788" y="15412"/>
                    </a:cubicBezTo>
                    <a:cubicBezTo>
                      <a:pt x="20884" y="15158"/>
                      <a:pt x="20979" y="14903"/>
                      <a:pt x="21075" y="14648"/>
                    </a:cubicBezTo>
                    <a:cubicBezTo>
                      <a:pt x="21170" y="14266"/>
                      <a:pt x="21298" y="13916"/>
                      <a:pt x="21361" y="13534"/>
                    </a:cubicBezTo>
                    <a:cubicBezTo>
                      <a:pt x="21422" y="13045"/>
                      <a:pt x="21778" y="12673"/>
                      <a:pt x="22257" y="12673"/>
                    </a:cubicBezTo>
                    <a:close/>
                    <a:moveTo>
                      <a:pt x="25627" y="9618"/>
                    </a:moveTo>
                    <a:cubicBezTo>
                      <a:pt x="25914" y="10223"/>
                      <a:pt x="25945" y="10828"/>
                      <a:pt x="25977" y="11433"/>
                    </a:cubicBezTo>
                    <a:cubicBezTo>
                      <a:pt x="25977" y="12388"/>
                      <a:pt x="25914" y="13343"/>
                      <a:pt x="25595" y="14266"/>
                    </a:cubicBezTo>
                    <a:cubicBezTo>
                      <a:pt x="25404" y="14807"/>
                      <a:pt x="25213" y="15380"/>
                      <a:pt x="24577" y="15635"/>
                    </a:cubicBezTo>
                    <a:cubicBezTo>
                      <a:pt x="24449" y="15699"/>
                      <a:pt x="24290" y="15699"/>
                      <a:pt x="24163" y="15699"/>
                    </a:cubicBezTo>
                    <a:cubicBezTo>
                      <a:pt x="23972" y="15699"/>
                      <a:pt x="23844" y="15476"/>
                      <a:pt x="23972" y="15285"/>
                    </a:cubicBezTo>
                    <a:cubicBezTo>
                      <a:pt x="24099" y="15126"/>
                      <a:pt x="24258" y="14967"/>
                      <a:pt x="24449" y="14839"/>
                    </a:cubicBezTo>
                    <a:cubicBezTo>
                      <a:pt x="24863" y="14553"/>
                      <a:pt x="25022" y="14171"/>
                      <a:pt x="25086" y="13661"/>
                    </a:cubicBezTo>
                    <a:cubicBezTo>
                      <a:pt x="25181" y="13184"/>
                      <a:pt x="25341" y="12706"/>
                      <a:pt x="25118" y="12165"/>
                    </a:cubicBezTo>
                    <a:cubicBezTo>
                      <a:pt x="25086" y="12101"/>
                      <a:pt x="25213" y="11910"/>
                      <a:pt x="25309" y="11910"/>
                    </a:cubicBezTo>
                    <a:cubicBezTo>
                      <a:pt x="25691" y="11847"/>
                      <a:pt x="25595" y="11560"/>
                      <a:pt x="25563" y="11369"/>
                    </a:cubicBezTo>
                    <a:cubicBezTo>
                      <a:pt x="25500" y="11083"/>
                      <a:pt x="25404" y="10796"/>
                      <a:pt x="25372" y="10542"/>
                    </a:cubicBezTo>
                    <a:cubicBezTo>
                      <a:pt x="25372" y="10223"/>
                      <a:pt x="25468" y="9937"/>
                      <a:pt x="25532" y="9618"/>
                    </a:cubicBezTo>
                    <a:close/>
                    <a:moveTo>
                      <a:pt x="20603" y="3995"/>
                    </a:moveTo>
                    <a:cubicBezTo>
                      <a:pt x="20723" y="3995"/>
                      <a:pt x="20841" y="4067"/>
                      <a:pt x="21011" y="4206"/>
                    </a:cubicBezTo>
                    <a:cubicBezTo>
                      <a:pt x="21489" y="4588"/>
                      <a:pt x="21998" y="4811"/>
                      <a:pt x="22603" y="4843"/>
                    </a:cubicBezTo>
                    <a:cubicBezTo>
                      <a:pt x="22953" y="4875"/>
                      <a:pt x="23303" y="5161"/>
                      <a:pt x="23399" y="5480"/>
                    </a:cubicBezTo>
                    <a:cubicBezTo>
                      <a:pt x="23112" y="5480"/>
                      <a:pt x="22858" y="5448"/>
                      <a:pt x="22603" y="5448"/>
                    </a:cubicBezTo>
                    <a:cubicBezTo>
                      <a:pt x="22284" y="5193"/>
                      <a:pt x="21934" y="4907"/>
                      <a:pt x="21584" y="4620"/>
                    </a:cubicBezTo>
                    <a:cubicBezTo>
                      <a:pt x="21552" y="4684"/>
                      <a:pt x="21489" y="4716"/>
                      <a:pt x="21457" y="4748"/>
                    </a:cubicBezTo>
                    <a:cubicBezTo>
                      <a:pt x="21552" y="4907"/>
                      <a:pt x="21616" y="5066"/>
                      <a:pt x="21743" y="5225"/>
                    </a:cubicBezTo>
                    <a:cubicBezTo>
                      <a:pt x="21839" y="5352"/>
                      <a:pt x="21966" y="5448"/>
                      <a:pt x="22030" y="5543"/>
                    </a:cubicBezTo>
                    <a:cubicBezTo>
                      <a:pt x="22284" y="5894"/>
                      <a:pt x="22253" y="6244"/>
                      <a:pt x="21934" y="6530"/>
                    </a:cubicBezTo>
                    <a:cubicBezTo>
                      <a:pt x="21202" y="7103"/>
                      <a:pt x="20820" y="7836"/>
                      <a:pt x="20788" y="8727"/>
                    </a:cubicBezTo>
                    <a:cubicBezTo>
                      <a:pt x="20788" y="9013"/>
                      <a:pt x="20725" y="9300"/>
                      <a:pt x="20725" y="9587"/>
                    </a:cubicBezTo>
                    <a:cubicBezTo>
                      <a:pt x="20725" y="9714"/>
                      <a:pt x="20852" y="9809"/>
                      <a:pt x="20916" y="9937"/>
                    </a:cubicBezTo>
                    <a:lnTo>
                      <a:pt x="21043" y="9905"/>
                    </a:lnTo>
                    <a:cubicBezTo>
                      <a:pt x="21075" y="9650"/>
                      <a:pt x="21075" y="9395"/>
                      <a:pt x="21107" y="9141"/>
                    </a:cubicBezTo>
                    <a:cubicBezTo>
                      <a:pt x="21234" y="8695"/>
                      <a:pt x="21361" y="8281"/>
                      <a:pt x="21489" y="7867"/>
                    </a:cubicBezTo>
                    <a:cubicBezTo>
                      <a:pt x="21569" y="7680"/>
                      <a:pt x="21717" y="7605"/>
                      <a:pt x="21933" y="7605"/>
                    </a:cubicBezTo>
                    <a:cubicBezTo>
                      <a:pt x="21973" y="7605"/>
                      <a:pt x="22016" y="7608"/>
                      <a:pt x="22062" y="7613"/>
                    </a:cubicBezTo>
                    <a:cubicBezTo>
                      <a:pt x="22138" y="7613"/>
                      <a:pt x="22240" y="7633"/>
                      <a:pt x="22335" y="7633"/>
                    </a:cubicBezTo>
                    <a:cubicBezTo>
                      <a:pt x="22477" y="7633"/>
                      <a:pt x="22603" y="7587"/>
                      <a:pt x="22603" y="7358"/>
                    </a:cubicBezTo>
                    <a:cubicBezTo>
                      <a:pt x="22412" y="7294"/>
                      <a:pt x="22221" y="7263"/>
                      <a:pt x="21998" y="7199"/>
                    </a:cubicBezTo>
                    <a:cubicBezTo>
                      <a:pt x="22221" y="7008"/>
                      <a:pt x="22412" y="6817"/>
                      <a:pt x="22603" y="6658"/>
                    </a:cubicBezTo>
                    <a:cubicBezTo>
                      <a:pt x="22635" y="6594"/>
                      <a:pt x="22698" y="6499"/>
                      <a:pt x="22730" y="6435"/>
                    </a:cubicBezTo>
                    <a:cubicBezTo>
                      <a:pt x="22803" y="6106"/>
                      <a:pt x="23033" y="5987"/>
                      <a:pt x="23276" y="5987"/>
                    </a:cubicBezTo>
                    <a:cubicBezTo>
                      <a:pt x="23457" y="5987"/>
                      <a:pt x="23645" y="6053"/>
                      <a:pt x="23781" y="6148"/>
                    </a:cubicBezTo>
                    <a:cubicBezTo>
                      <a:pt x="23876" y="6212"/>
                      <a:pt x="23908" y="6308"/>
                      <a:pt x="23940" y="6403"/>
                    </a:cubicBezTo>
                    <a:cubicBezTo>
                      <a:pt x="23876" y="6435"/>
                      <a:pt x="23781" y="6467"/>
                      <a:pt x="23717" y="6499"/>
                    </a:cubicBezTo>
                    <a:cubicBezTo>
                      <a:pt x="23590" y="6562"/>
                      <a:pt x="23399" y="6626"/>
                      <a:pt x="23335" y="6721"/>
                    </a:cubicBezTo>
                    <a:cubicBezTo>
                      <a:pt x="22858" y="7326"/>
                      <a:pt x="22635" y="7963"/>
                      <a:pt x="22858" y="8727"/>
                    </a:cubicBezTo>
                    <a:cubicBezTo>
                      <a:pt x="22921" y="8918"/>
                      <a:pt x="22889" y="9173"/>
                      <a:pt x="22858" y="9364"/>
                    </a:cubicBezTo>
                    <a:cubicBezTo>
                      <a:pt x="22794" y="9618"/>
                      <a:pt x="22698" y="9873"/>
                      <a:pt x="22635" y="10128"/>
                    </a:cubicBezTo>
                    <a:cubicBezTo>
                      <a:pt x="22667" y="10160"/>
                      <a:pt x="22698" y="10191"/>
                      <a:pt x="22730" y="10191"/>
                    </a:cubicBezTo>
                    <a:cubicBezTo>
                      <a:pt x="22826" y="10160"/>
                      <a:pt x="22953" y="10128"/>
                      <a:pt x="23017" y="10032"/>
                    </a:cubicBezTo>
                    <a:cubicBezTo>
                      <a:pt x="23367" y="9555"/>
                      <a:pt x="23558" y="9045"/>
                      <a:pt x="23367" y="8409"/>
                    </a:cubicBezTo>
                    <a:cubicBezTo>
                      <a:pt x="23240" y="8027"/>
                      <a:pt x="23208" y="7645"/>
                      <a:pt x="23494" y="7294"/>
                    </a:cubicBezTo>
                    <a:cubicBezTo>
                      <a:pt x="23590" y="7167"/>
                      <a:pt x="23749" y="7008"/>
                      <a:pt x="23908" y="6976"/>
                    </a:cubicBezTo>
                    <a:cubicBezTo>
                      <a:pt x="23929" y="6974"/>
                      <a:pt x="23950" y="6973"/>
                      <a:pt x="23971" y="6973"/>
                    </a:cubicBezTo>
                    <a:cubicBezTo>
                      <a:pt x="24231" y="6973"/>
                      <a:pt x="24456" y="7154"/>
                      <a:pt x="24545" y="7390"/>
                    </a:cubicBezTo>
                    <a:cubicBezTo>
                      <a:pt x="24704" y="7804"/>
                      <a:pt x="24863" y="8249"/>
                      <a:pt x="25022" y="8663"/>
                    </a:cubicBezTo>
                    <a:cubicBezTo>
                      <a:pt x="25245" y="9268"/>
                      <a:pt x="25086" y="9841"/>
                      <a:pt x="24959" y="10414"/>
                    </a:cubicBezTo>
                    <a:cubicBezTo>
                      <a:pt x="24895" y="10669"/>
                      <a:pt x="24959" y="10955"/>
                      <a:pt x="24959" y="11210"/>
                    </a:cubicBezTo>
                    <a:cubicBezTo>
                      <a:pt x="24959" y="11306"/>
                      <a:pt x="24959" y="11465"/>
                      <a:pt x="24863" y="11528"/>
                    </a:cubicBezTo>
                    <a:cubicBezTo>
                      <a:pt x="24851" y="11534"/>
                      <a:pt x="24837" y="11537"/>
                      <a:pt x="24819" y="11537"/>
                    </a:cubicBezTo>
                    <a:cubicBezTo>
                      <a:pt x="24743" y="11537"/>
                      <a:pt x="24623" y="11485"/>
                      <a:pt x="24545" y="11433"/>
                    </a:cubicBezTo>
                    <a:cubicBezTo>
                      <a:pt x="24195" y="11274"/>
                      <a:pt x="23844" y="11083"/>
                      <a:pt x="23494" y="10860"/>
                    </a:cubicBezTo>
                    <a:cubicBezTo>
                      <a:pt x="23844" y="10414"/>
                      <a:pt x="23940" y="9746"/>
                      <a:pt x="24067" y="9109"/>
                    </a:cubicBezTo>
                    <a:cubicBezTo>
                      <a:pt x="24131" y="8759"/>
                      <a:pt x="24035" y="8600"/>
                      <a:pt x="23622" y="8536"/>
                    </a:cubicBezTo>
                    <a:lnTo>
                      <a:pt x="23622" y="8536"/>
                    </a:lnTo>
                    <a:cubicBezTo>
                      <a:pt x="23749" y="9778"/>
                      <a:pt x="23271" y="10733"/>
                      <a:pt x="22189" y="11433"/>
                    </a:cubicBezTo>
                    <a:cubicBezTo>
                      <a:pt x="22012" y="11539"/>
                      <a:pt x="21805" y="11606"/>
                      <a:pt x="21585" y="11606"/>
                    </a:cubicBezTo>
                    <a:cubicBezTo>
                      <a:pt x="21410" y="11606"/>
                      <a:pt x="21226" y="11564"/>
                      <a:pt x="21043" y="11465"/>
                    </a:cubicBezTo>
                    <a:cubicBezTo>
                      <a:pt x="21329" y="11051"/>
                      <a:pt x="21616" y="10669"/>
                      <a:pt x="21871" y="10223"/>
                    </a:cubicBezTo>
                    <a:cubicBezTo>
                      <a:pt x="22062" y="9905"/>
                      <a:pt x="22221" y="9555"/>
                      <a:pt x="22348" y="9204"/>
                    </a:cubicBezTo>
                    <a:cubicBezTo>
                      <a:pt x="22380" y="9109"/>
                      <a:pt x="22316" y="8854"/>
                      <a:pt x="22221" y="8822"/>
                    </a:cubicBezTo>
                    <a:cubicBezTo>
                      <a:pt x="22178" y="8806"/>
                      <a:pt x="22142" y="8799"/>
                      <a:pt x="22112" y="8799"/>
                    </a:cubicBezTo>
                    <a:cubicBezTo>
                      <a:pt x="21965" y="8799"/>
                      <a:pt x="21961" y="8971"/>
                      <a:pt x="21934" y="9077"/>
                    </a:cubicBezTo>
                    <a:cubicBezTo>
                      <a:pt x="21711" y="9682"/>
                      <a:pt x="21520" y="10319"/>
                      <a:pt x="20979" y="10796"/>
                    </a:cubicBezTo>
                    <a:cubicBezTo>
                      <a:pt x="20788" y="10924"/>
                      <a:pt x="20534" y="11019"/>
                      <a:pt x="20215" y="11210"/>
                    </a:cubicBezTo>
                    <a:cubicBezTo>
                      <a:pt x="20215" y="10478"/>
                      <a:pt x="20056" y="9937"/>
                      <a:pt x="19579" y="9459"/>
                    </a:cubicBezTo>
                    <a:cubicBezTo>
                      <a:pt x="19388" y="9268"/>
                      <a:pt x="19069" y="9141"/>
                      <a:pt x="18814" y="8982"/>
                    </a:cubicBezTo>
                    <a:lnTo>
                      <a:pt x="18814" y="8982"/>
                    </a:lnTo>
                    <a:cubicBezTo>
                      <a:pt x="18592" y="9236"/>
                      <a:pt x="18655" y="9364"/>
                      <a:pt x="18910" y="9491"/>
                    </a:cubicBezTo>
                    <a:cubicBezTo>
                      <a:pt x="19483" y="9778"/>
                      <a:pt x="19833" y="10351"/>
                      <a:pt x="19706" y="10764"/>
                    </a:cubicBezTo>
                    <a:cubicBezTo>
                      <a:pt x="19642" y="11019"/>
                      <a:pt x="19483" y="11178"/>
                      <a:pt x="19196" y="11242"/>
                    </a:cubicBezTo>
                    <a:cubicBezTo>
                      <a:pt x="18528" y="11401"/>
                      <a:pt x="17955" y="11656"/>
                      <a:pt x="17605" y="12197"/>
                    </a:cubicBezTo>
                    <a:cubicBezTo>
                      <a:pt x="17382" y="12547"/>
                      <a:pt x="17000" y="12643"/>
                      <a:pt x="16586" y="12674"/>
                    </a:cubicBezTo>
                    <a:cubicBezTo>
                      <a:pt x="16045" y="12674"/>
                      <a:pt x="15472" y="12643"/>
                      <a:pt x="14931" y="12388"/>
                    </a:cubicBezTo>
                    <a:cubicBezTo>
                      <a:pt x="14517" y="12165"/>
                      <a:pt x="14421" y="11974"/>
                      <a:pt x="14580" y="11592"/>
                    </a:cubicBezTo>
                    <a:cubicBezTo>
                      <a:pt x="14708" y="11306"/>
                      <a:pt x="14771" y="10987"/>
                      <a:pt x="14803" y="10701"/>
                    </a:cubicBezTo>
                    <a:cubicBezTo>
                      <a:pt x="14803" y="10637"/>
                      <a:pt x="14676" y="10542"/>
                      <a:pt x="14580" y="10446"/>
                    </a:cubicBezTo>
                    <a:cubicBezTo>
                      <a:pt x="14517" y="10510"/>
                      <a:pt x="14421" y="10573"/>
                      <a:pt x="14421" y="10669"/>
                    </a:cubicBezTo>
                    <a:cubicBezTo>
                      <a:pt x="14389" y="10860"/>
                      <a:pt x="14421" y="11051"/>
                      <a:pt x="14135" y="11146"/>
                    </a:cubicBezTo>
                    <a:cubicBezTo>
                      <a:pt x="14007" y="11178"/>
                      <a:pt x="14007" y="11369"/>
                      <a:pt x="13912" y="11497"/>
                    </a:cubicBezTo>
                    <a:cubicBezTo>
                      <a:pt x="13848" y="11592"/>
                      <a:pt x="13721" y="11688"/>
                      <a:pt x="13625" y="11815"/>
                    </a:cubicBezTo>
                    <a:cubicBezTo>
                      <a:pt x="13466" y="11719"/>
                      <a:pt x="13339" y="11656"/>
                      <a:pt x="13243" y="11560"/>
                    </a:cubicBezTo>
                    <a:cubicBezTo>
                      <a:pt x="12989" y="11337"/>
                      <a:pt x="12893" y="11178"/>
                      <a:pt x="13116" y="10828"/>
                    </a:cubicBezTo>
                    <a:cubicBezTo>
                      <a:pt x="13307" y="10605"/>
                      <a:pt x="13243" y="10223"/>
                      <a:pt x="13275" y="9873"/>
                    </a:cubicBezTo>
                    <a:cubicBezTo>
                      <a:pt x="13275" y="9809"/>
                      <a:pt x="13084" y="9714"/>
                      <a:pt x="12989" y="9618"/>
                    </a:cubicBezTo>
                    <a:cubicBezTo>
                      <a:pt x="12957" y="9714"/>
                      <a:pt x="12861" y="9841"/>
                      <a:pt x="12893" y="9937"/>
                    </a:cubicBezTo>
                    <a:cubicBezTo>
                      <a:pt x="12957" y="10160"/>
                      <a:pt x="12925" y="10351"/>
                      <a:pt x="12766" y="10573"/>
                    </a:cubicBezTo>
                    <a:cubicBezTo>
                      <a:pt x="12670" y="10669"/>
                      <a:pt x="12607" y="10828"/>
                      <a:pt x="12607" y="10955"/>
                    </a:cubicBezTo>
                    <a:cubicBezTo>
                      <a:pt x="12575" y="11497"/>
                      <a:pt x="12193" y="11688"/>
                      <a:pt x="11683" y="11783"/>
                    </a:cubicBezTo>
                    <a:cubicBezTo>
                      <a:pt x="11301" y="11847"/>
                      <a:pt x="10951" y="11910"/>
                      <a:pt x="10569" y="11942"/>
                    </a:cubicBezTo>
                    <a:cubicBezTo>
                      <a:pt x="10219" y="11974"/>
                      <a:pt x="9869" y="12038"/>
                      <a:pt x="9582" y="12229"/>
                    </a:cubicBezTo>
                    <a:cubicBezTo>
                      <a:pt x="9419" y="12346"/>
                      <a:pt x="9281" y="12402"/>
                      <a:pt x="9166" y="12402"/>
                    </a:cubicBezTo>
                    <a:cubicBezTo>
                      <a:pt x="8967" y="12402"/>
                      <a:pt x="8835" y="12233"/>
                      <a:pt x="8755" y="11910"/>
                    </a:cubicBezTo>
                    <a:cubicBezTo>
                      <a:pt x="8755" y="11847"/>
                      <a:pt x="8723" y="11751"/>
                      <a:pt x="8691" y="11719"/>
                    </a:cubicBezTo>
                    <a:cubicBezTo>
                      <a:pt x="8564" y="11656"/>
                      <a:pt x="8404" y="11592"/>
                      <a:pt x="8277" y="11528"/>
                    </a:cubicBezTo>
                    <a:cubicBezTo>
                      <a:pt x="8277" y="11656"/>
                      <a:pt x="8277" y="11783"/>
                      <a:pt x="8277" y="11910"/>
                    </a:cubicBezTo>
                    <a:cubicBezTo>
                      <a:pt x="8277" y="11942"/>
                      <a:pt x="8277" y="11942"/>
                      <a:pt x="8309" y="11942"/>
                    </a:cubicBezTo>
                    <a:cubicBezTo>
                      <a:pt x="8404" y="12133"/>
                      <a:pt x="8691" y="12356"/>
                      <a:pt x="8468" y="12547"/>
                    </a:cubicBezTo>
                    <a:cubicBezTo>
                      <a:pt x="8309" y="12674"/>
                      <a:pt x="7959" y="12674"/>
                      <a:pt x="7704" y="12674"/>
                    </a:cubicBezTo>
                    <a:cubicBezTo>
                      <a:pt x="7545" y="12674"/>
                      <a:pt x="7386" y="12579"/>
                      <a:pt x="7227" y="12547"/>
                    </a:cubicBezTo>
                    <a:lnTo>
                      <a:pt x="7227" y="12547"/>
                    </a:lnTo>
                    <a:cubicBezTo>
                      <a:pt x="7036" y="12865"/>
                      <a:pt x="7290" y="12929"/>
                      <a:pt x="7513" y="12961"/>
                    </a:cubicBezTo>
                    <a:cubicBezTo>
                      <a:pt x="7745" y="13002"/>
                      <a:pt x="7983" y="13031"/>
                      <a:pt x="8211" y="13031"/>
                    </a:cubicBezTo>
                    <a:cubicBezTo>
                      <a:pt x="8516" y="13031"/>
                      <a:pt x="8805" y="12979"/>
                      <a:pt x="9041" y="12834"/>
                    </a:cubicBezTo>
                    <a:cubicBezTo>
                      <a:pt x="9805" y="12388"/>
                      <a:pt x="10665" y="12388"/>
                      <a:pt x="11524" y="12356"/>
                    </a:cubicBezTo>
                    <a:cubicBezTo>
                      <a:pt x="11652" y="12356"/>
                      <a:pt x="11747" y="12356"/>
                      <a:pt x="11843" y="12324"/>
                    </a:cubicBezTo>
                    <a:cubicBezTo>
                      <a:pt x="12172" y="12208"/>
                      <a:pt x="12490" y="12155"/>
                      <a:pt x="12801" y="12155"/>
                    </a:cubicBezTo>
                    <a:cubicBezTo>
                      <a:pt x="13424" y="12155"/>
                      <a:pt x="14018" y="12367"/>
                      <a:pt x="14612" y="12706"/>
                    </a:cubicBezTo>
                    <a:cubicBezTo>
                      <a:pt x="14899" y="12897"/>
                      <a:pt x="15281" y="12993"/>
                      <a:pt x="15631" y="13088"/>
                    </a:cubicBezTo>
                    <a:cubicBezTo>
                      <a:pt x="15854" y="13152"/>
                      <a:pt x="15949" y="13311"/>
                      <a:pt x="15918" y="13470"/>
                    </a:cubicBezTo>
                    <a:cubicBezTo>
                      <a:pt x="15758" y="13884"/>
                      <a:pt x="16013" y="14171"/>
                      <a:pt x="16363" y="14394"/>
                    </a:cubicBezTo>
                    <a:cubicBezTo>
                      <a:pt x="16682" y="14648"/>
                      <a:pt x="16745" y="14871"/>
                      <a:pt x="16618" y="15189"/>
                    </a:cubicBezTo>
                    <a:cubicBezTo>
                      <a:pt x="16554" y="15349"/>
                      <a:pt x="16522" y="15508"/>
                      <a:pt x="16491" y="15699"/>
                    </a:cubicBezTo>
                    <a:cubicBezTo>
                      <a:pt x="16597" y="15746"/>
                      <a:pt x="16686" y="15772"/>
                      <a:pt x="16759" y="15772"/>
                    </a:cubicBezTo>
                    <a:cubicBezTo>
                      <a:pt x="16882" y="15772"/>
                      <a:pt x="16960" y="15699"/>
                      <a:pt x="17000" y="15540"/>
                    </a:cubicBezTo>
                    <a:cubicBezTo>
                      <a:pt x="17126" y="15010"/>
                      <a:pt x="17272" y="14840"/>
                      <a:pt x="17724" y="14840"/>
                    </a:cubicBezTo>
                    <a:cubicBezTo>
                      <a:pt x="17842" y="14840"/>
                      <a:pt x="17981" y="14851"/>
                      <a:pt x="18146" y="14871"/>
                    </a:cubicBezTo>
                    <a:cubicBezTo>
                      <a:pt x="18719" y="14935"/>
                      <a:pt x="19324" y="15030"/>
                      <a:pt x="19897" y="15126"/>
                    </a:cubicBezTo>
                    <a:cubicBezTo>
                      <a:pt x="19992" y="15126"/>
                      <a:pt x="20088" y="15062"/>
                      <a:pt x="20183" y="15062"/>
                    </a:cubicBezTo>
                    <a:cubicBezTo>
                      <a:pt x="20120" y="14967"/>
                      <a:pt x="20088" y="14839"/>
                      <a:pt x="20024" y="14839"/>
                    </a:cubicBezTo>
                    <a:cubicBezTo>
                      <a:pt x="19642" y="14712"/>
                      <a:pt x="19228" y="14616"/>
                      <a:pt x="18814" y="14553"/>
                    </a:cubicBezTo>
                    <a:cubicBezTo>
                      <a:pt x="18273" y="14489"/>
                      <a:pt x="17700" y="14489"/>
                      <a:pt x="17159" y="14394"/>
                    </a:cubicBezTo>
                    <a:cubicBezTo>
                      <a:pt x="16650" y="14298"/>
                      <a:pt x="16459" y="13916"/>
                      <a:pt x="16522" y="13439"/>
                    </a:cubicBezTo>
                    <a:cubicBezTo>
                      <a:pt x="16571" y="13126"/>
                      <a:pt x="16855" y="13031"/>
                      <a:pt x="17170" y="13031"/>
                    </a:cubicBezTo>
                    <a:cubicBezTo>
                      <a:pt x="17272" y="13031"/>
                      <a:pt x="17376" y="13041"/>
                      <a:pt x="17477" y="13057"/>
                    </a:cubicBezTo>
                    <a:cubicBezTo>
                      <a:pt x="17859" y="13120"/>
                      <a:pt x="18241" y="13216"/>
                      <a:pt x="18623" y="13279"/>
                    </a:cubicBezTo>
                    <a:cubicBezTo>
                      <a:pt x="18751" y="13279"/>
                      <a:pt x="18878" y="13184"/>
                      <a:pt x="19005" y="13152"/>
                    </a:cubicBezTo>
                    <a:cubicBezTo>
                      <a:pt x="18910" y="13057"/>
                      <a:pt x="18814" y="12929"/>
                      <a:pt x="18719" y="12897"/>
                    </a:cubicBezTo>
                    <a:cubicBezTo>
                      <a:pt x="18464" y="12834"/>
                      <a:pt x="18178" y="12802"/>
                      <a:pt x="17828" y="12706"/>
                    </a:cubicBezTo>
                    <a:cubicBezTo>
                      <a:pt x="18337" y="12515"/>
                      <a:pt x="18273" y="11910"/>
                      <a:pt x="18814" y="11783"/>
                    </a:cubicBezTo>
                    <a:cubicBezTo>
                      <a:pt x="19324" y="11688"/>
                      <a:pt x="19801" y="11592"/>
                      <a:pt x="20311" y="11592"/>
                    </a:cubicBezTo>
                    <a:cubicBezTo>
                      <a:pt x="20321" y="11591"/>
                      <a:pt x="20331" y="11591"/>
                      <a:pt x="20342" y="11591"/>
                    </a:cubicBezTo>
                    <a:cubicBezTo>
                      <a:pt x="20778" y="11591"/>
                      <a:pt x="21232" y="12238"/>
                      <a:pt x="21138" y="12611"/>
                    </a:cubicBezTo>
                    <a:cubicBezTo>
                      <a:pt x="20916" y="13311"/>
                      <a:pt x="20756" y="14075"/>
                      <a:pt x="20470" y="14744"/>
                    </a:cubicBezTo>
                    <a:cubicBezTo>
                      <a:pt x="20183" y="15476"/>
                      <a:pt x="19515" y="15858"/>
                      <a:pt x="18655" y="15953"/>
                    </a:cubicBezTo>
                    <a:cubicBezTo>
                      <a:pt x="18630" y="15960"/>
                      <a:pt x="18603" y="15962"/>
                      <a:pt x="18575" y="15962"/>
                    </a:cubicBezTo>
                    <a:cubicBezTo>
                      <a:pt x="18464" y="15962"/>
                      <a:pt x="18337" y="15922"/>
                      <a:pt x="18210" y="15922"/>
                    </a:cubicBezTo>
                    <a:cubicBezTo>
                      <a:pt x="18401" y="15444"/>
                      <a:pt x="18401" y="15412"/>
                      <a:pt x="17891" y="15062"/>
                    </a:cubicBezTo>
                    <a:cubicBezTo>
                      <a:pt x="17891" y="15189"/>
                      <a:pt x="17859" y="15317"/>
                      <a:pt x="17828" y="15412"/>
                    </a:cubicBezTo>
                    <a:cubicBezTo>
                      <a:pt x="17796" y="15540"/>
                      <a:pt x="17732" y="15699"/>
                      <a:pt x="17637" y="15731"/>
                    </a:cubicBezTo>
                    <a:cubicBezTo>
                      <a:pt x="17308" y="15857"/>
                      <a:pt x="16970" y="15913"/>
                      <a:pt x="16630" y="15913"/>
                    </a:cubicBezTo>
                    <a:cubicBezTo>
                      <a:pt x="16112" y="15913"/>
                      <a:pt x="15589" y="15783"/>
                      <a:pt x="15090" y="15571"/>
                    </a:cubicBezTo>
                    <a:cubicBezTo>
                      <a:pt x="14676" y="15412"/>
                      <a:pt x="14358" y="14998"/>
                      <a:pt x="14071" y="14680"/>
                    </a:cubicBezTo>
                    <a:cubicBezTo>
                      <a:pt x="13816" y="14330"/>
                      <a:pt x="13657" y="13948"/>
                      <a:pt x="13434" y="13566"/>
                    </a:cubicBezTo>
                    <a:cubicBezTo>
                      <a:pt x="13339" y="13407"/>
                      <a:pt x="13243" y="13279"/>
                      <a:pt x="13084" y="13057"/>
                    </a:cubicBezTo>
                    <a:cubicBezTo>
                      <a:pt x="13021" y="13216"/>
                      <a:pt x="12957" y="13279"/>
                      <a:pt x="12957" y="13343"/>
                    </a:cubicBezTo>
                    <a:cubicBezTo>
                      <a:pt x="12911" y="13666"/>
                      <a:pt x="12898" y="13755"/>
                      <a:pt x="12712" y="13755"/>
                    </a:cubicBezTo>
                    <a:cubicBezTo>
                      <a:pt x="12642" y="13755"/>
                      <a:pt x="12547" y="13742"/>
                      <a:pt x="12416" y="13725"/>
                    </a:cubicBezTo>
                    <a:cubicBezTo>
                      <a:pt x="12214" y="13701"/>
                      <a:pt x="12016" y="13682"/>
                      <a:pt x="11825" y="13682"/>
                    </a:cubicBezTo>
                    <a:cubicBezTo>
                      <a:pt x="11503" y="13682"/>
                      <a:pt x="11199" y="13736"/>
                      <a:pt x="10919" y="13916"/>
                    </a:cubicBezTo>
                    <a:cubicBezTo>
                      <a:pt x="10792" y="13980"/>
                      <a:pt x="10697" y="14107"/>
                      <a:pt x="10601" y="14203"/>
                    </a:cubicBezTo>
                    <a:cubicBezTo>
                      <a:pt x="10633" y="14234"/>
                      <a:pt x="10665" y="14266"/>
                      <a:pt x="10665" y="14330"/>
                    </a:cubicBezTo>
                    <a:cubicBezTo>
                      <a:pt x="10856" y="14298"/>
                      <a:pt x="11015" y="14298"/>
                      <a:pt x="11174" y="14266"/>
                    </a:cubicBezTo>
                    <a:cubicBezTo>
                      <a:pt x="11501" y="14201"/>
                      <a:pt x="11843" y="14061"/>
                      <a:pt x="12200" y="14061"/>
                    </a:cubicBezTo>
                    <a:cubicBezTo>
                      <a:pt x="12364" y="14061"/>
                      <a:pt x="12532" y="14090"/>
                      <a:pt x="12702" y="14171"/>
                    </a:cubicBezTo>
                    <a:cubicBezTo>
                      <a:pt x="12957" y="14266"/>
                      <a:pt x="13180" y="14457"/>
                      <a:pt x="13371" y="14648"/>
                    </a:cubicBezTo>
                    <a:cubicBezTo>
                      <a:pt x="13689" y="14998"/>
                      <a:pt x="13976" y="15380"/>
                      <a:pt x="14294" y="15762"/>
                    </a:cubicBezTo>
                    <a:cubicBezTo>
                      <a:pt x="14132" y="15857"/>
                      <a:pt x="13958" y="15889"/>
                      <a:pt x="13780" y="15889"/>
                    </a:cubicBezTo>
                    <a:cubicBezTo>
                      <a:pt x="13539" y="15889"/>
                      <a:pt x="13290" y="15831"/>
                      <a:pt x="13052" y="15794"/>
                    </a:cubicBezTo>
                    <a:cubicBezTo>
                      <a:pt x="12670" y="15731"/>
                      <a:pt x="12256" y="15603"/>
                      <a:pt x="11874" y="15571"/>
                    </a:cubicBezTo>
                    <a:cubicBezTo>
                      <a:pt x="11779" y="15565"/>
                      <a:pt x="11685" y="15563"/>
                      <a:pt x="11591" y="15563"/>
                    </a:cubicBezTo>
                    <a:cubicBezTo>
                      <a:pt x="11217" y="15563"/>
                      <a:pt x="10856" y="15603"/>
                      <a:pt x="10474" y="15603"/>
                    </a:cubicBezTo>
                    <a:cubicBezTo>
                      <a:pt x="10283" y="15603"/>
                      <a:pt x="10060" y="15603"/>
                      <a:pt x="9837" y="15540"/>
                    </a:cubicBezTo>
                    <a:cubicBezTo>
                      <a:pt x="9742" y="15508"/>
                      <a:pt x="9646" y="15380"/>
                      <a:pt x="9582" y="15285"/>
                    </a:cubicBezTo>
                    <a:cubicBezTo>
                      <a:pt x="9668" y="15228"/>
                      <a:pt x="9753" y="15121"/>
                      <a:pt x="9838" y="15121"/>
                    </a:cubicBezTo>
                    <a:cubicBezTo>
                      <a:pt x="9848" y="15121"/>
                      <a:pt x="9859" y="15122"/>
                      <a:pt x="9869" y="15126"/>
                    </a:cubicBezTo>
                    <a:cubicBezTo>
                      <a:pt x="10155" y="15126"/>
                      <a:pt x="10474" y="15158"/>
                      <a:pt x="10792" y="15221"/>
                    </a:cubicBezTo>
                    <a:lnTo>
                      <a:pt x="11174" y="15221"/>
                    </a:lnTo>
                    <a:cubicBezTo>
                      <a:pt x="11715" y="15189"/>
                      <a:pt x="11843" y="14967"/>
                      <a:pt x="11620" y="14489"/>
                    </a:cubicBezTo>
                    <a:lnTo>
                      <a:pt x="11620" y="14489"/>
                    </a:lnTo>
                    <a:cubicBezTo>
                      <a:pt x="11556" y="14521"/>
                      <a:pt x="11429" y="14553"/>
                      <a:pt x="11397" y="14616"/>
                    </a:cubicBezTo>
                    <a:cubicBezTo>
                      <a:pt x="11359" y="14809"/>
                      <a:pt x="11262" y="14873"/>
                      <a:pt x="11129" y="14873"/>
                    </a:cubicBezTo>
                    <a:cubicBezTo>
                      <a:pt x="11041" y="14873"/>
                      <a:pt x="10938" y="14845"/>
                      <a:pt x="10824" y="14807"/>
                    </a:cubicBezTo>
                    <a:cubicBezTo>
                      <a:pt x="10409" y="14676"/>
                      <a:pt x="9994" y="14590"/>
                      <a:pt x="9569" y="14590"/>
                    </a:cubicBezTo>
                    <a:cubicBezTo>
                      <a:pt x="9374" y="14590"/>
                      <a:pt x="9177" y="14608"/>
                      <a:pt x="8977" y="14648"/>
                    </a:cubicBezTo>
                    <a:cubicBezTo>
                      <a:pt x="8924" y="14657"/>
                      <a:pt x="8870" y="14661"/>
                      <a:pt x="8816" y="14661"/>
                    </a:cubicBezTo>
                    <a:cubicBezTo>
                      <a:pt x="8457" y="14661"/>
                      <a:pt x="8104" y="14484"/>
                      <a:pt x="7800" y="14234"/>
                    </a:cubicBezTo>
                    <a:cubicBezTo>
                      <a:pt x="7545" y="14012"/>
                      <a:pt x="7290" y="13789"/>
                      <a:pt x="6876" y="13789"/>
                    </a:cubicBezTo>
                    <a:cubicBezTo>
                      <a:pt x="6858" y="13791"/>
                      <a:pt x="6840" y="13792"/>
                      <a:pt x="6822" y="13792"/>
                    </a:cubicBezTo>
                    <a:cubicBezTo>
                      <a:pt x="6570" y="13792"/>
                      <a:pt x="6427" y="13583"/>
                      <a:pt x="6367" y="13375"/>
                    </a:cubicBezTo>
                    <a:cubicBezTo>
                      <a:pt x="6208" y="12834"/>
                      <a:pt x="6049" y="12261"/>
                      <a:pt x="6463" y="11783"/>
                    </a:cubicBezTo>
                    <a:cubicBezTo>
                      <a:pt x="6558" y="11688"/>
                      <a:pt x="6685" y="11624"/>
                      <a:pt x="6749" y="11528"/>
                    </a:cubicBezTo>
                    <a:cubicBezTo>
                      <a:pt x="6876" y="11401"/>
                      <a:pt x="7004" y="11274"/>
                      <a:pt x="7004" y="11146"/>
                    </a:cubicBezTo>
                    <a:cubicBezTo>
                      <a:pt x="7004" y="10573"/>
                      <a:pt x="7513" y="10414"/>
                      <a:pt x="7959" y="10255"/>
                    </a:cubicBezTo>
                    <a:cubicBezTo>
                      <a:pt x="8150" y="10160"/>
                      <a:pt x="8341" y="10128"/>
                      <a:pt x="8500" y="10064"/>
                    </a:cubicBezTo>
                    <a:cubicBezTo>
                      <a:pt x="8699" y="9957"/>
                      <a:pt x="8891" y="9909"/>
                      <a:pt x="9082" y="9909"/>
                    </a:cubicBezTo>
                    <a:cubicBezTo>
                      <a:pt x="9289" y="9909"/>
                      <a:pt x="9495" y="9965"/>
                      <a:pt x="9710" y="10064"/>
                    </a:cubicBezTo>
                    <a:cubicBezTo>
                      <a:pt x="9950" y="10190"/>
                      <a:pt x="10140" y="10251"/>
                      <a:pt x="10307" y="10251"/>
                    </a:cubicBezTo>
                    <a:cubicBezTo>
                      <a:pt x="10562" y="10251"/>
                      <a:pt x="10765" y="10110"/>
                      <a:pt x="11015" y="9841"/>
                    </a:cubicBezTo>
                    <a:cubicBezTo>
                      <a:pt x="11202" y="9613"/>
                      <a:pt x="11456" y="9560"/>
                      <a:pt x="11734" y="9560"/>
                    </a:cubicBezTo>
                    <a:cubicBezTo>
                      <a:pt x="11883" y="9560"/>
                      <a:pt x="12038" y="9575"/>
                      <a:pt x="12193" y="9587"/>
                    </a:cubicBezTo>
                    <a:cubicBezTo>
                      <a:pt x="12321" y="9605"/>
                      <a:pt x="12450" y="9623"/>
                      <a:pt x="12567" y="9623"/>
                    </a:cubicBezTo>
                    <a:cubicBezTo>
                      <a:pt x="12652" y="9623"/>
                      <a:pt x="12730" y="9613"/>
                      <a:pt x="12798" y="9587"/>
                    </a:cubicBezTo>
                    <a:cubicBezTo>
                      <a:pt x="12910" y="9541"/>
                      <a:pt x="13011" y="9520"/>
                      <a:pt x="13104" y="9520"/>
                    </a:cubicBezTo>
                    <a:cubicBezTo>
                      <a:pt x="13274" y="9520"/>
                      <a:pt x="13418" y="9591"/>
                      <a:pt x="13562" y="9714"/>
                    </a:cubicBezTo>
                    <a:cubicBezTo>
                      <a:pt x="13689" y="9798"/>
                      <a:pt x="13797" y="9839"/>
                      <a:pt x="13897" y="9839"/>
                    </a:cubicBezTo>
                    <a:cubicBezTo>
                      <a:pt x="14024" y="9839"/>
                      <a:pt x="14138" y="9774"/>
                      <a:pt x="14262" y="9650"/>
                    </a:cubicBezTo>
                    <a:cubicBezTo>
                      <a:pt x="14442" y="9443"/>
                      <a:pt x="14610" y="9349"/>
                      <a:pt x="14768" y="9349"/>
                    </a:cubicBezTo>
                    <a:cubicBezTo>
                      <a:pt x="14974" y="9349"/>
                      <a:pt x="15164" y="9507"/>
                      <a:pt x="15344" y="9778"/>
                    </a:cubicBezTo>
                    <a:cubicBezTo>
                      <a:pt x="15535" y="10096"/>
                      <a:pt x="15599" y="10446"/>
                      <a:pt x="15726" y="10764"/>
                    </a:cubicBezTo>
                    <a:cubicBezTo>
                      <a:pt x="15822" y="11051"/>
                      <a:pt x="15854" y="11401"/>
                      <a:pt x="16331" y="11528"/>
                    </a:cubicBezTo>
                    <a:cubicBezTo>
                      <a:pt x="16300" y="11369"/>
                      <a:pt x="16331" y="11242"/>
                      <a:pt x="16300" y="11115"/>
                    </a:cubicBezTo>
                    <a:cubicBezTo>
                      <a:pt x="16204" y="10733"/>
                      <a:pt x="16109" y="10319"/>
                      <a:pt x="16013" y="9937"/>
                    </a:cubicBezTo>
                    <a:cubicBezTo>
                      <a:pt x="15949" y="9618"/>
                      <a:pt x="15981" y="9364"/>
                      <a:pt x="16300" y="9236"/>
                    </a:cubicBezTo>
                    <a:cubicBezTo>
                      <a:pt x="16437" y="9168"/>
                      <a:pt x="16581" y="9134"/>
                      <a:pt x="16722" y="9134"/>
                    </a:cubicBezTo>
                    <a:cubicBezTo>
                      <a:pt x="16909" y="9134"/>
                      <a:pt x="17092" y="9192"/>
                      <a:pt x="17255" y="9300"/>
                    </a:cubicBezTo>
                    <a:cubicBezTo>
                      <a:pt x="17509" y="9459"/>
                      <a:pt x="17700" y="9650"/>
                      <a:pt x="17923" y="9841"/>
                    </a:cubicBezTo>
                    <a:cubicBezTo>
                      <a:pt x="18369" y="10223"/>
                      <a:pt x="18846" y="10573"/>
                      <a:pt x="19610" y="10669"/>
                    </a:cubicBezTo>
                    <a:cubicBezTo>
                      <a:pt x="19483" y="10510"/>
                      <a:pt x="19419" y="10446"/>
                      <a:pt x="19356" y="10382"/>
                    </a:cubicBezTo>
                    <a:cubicBezTo>
                      <a:pt x="18974" y="10064"/>
                      <a:pt x="18592" y="9778"/>
                      <a:pt x="18241" y="9459"/>
                    </a:cubicBezTo>
                    <a:cubicBezTo>
                      <a:pt x="18050" y="9332"/>
                      <a:pt x="18082" y="9141"/>
                      <a:pt x="18273" y="9013"/>
                    </a:cubicBezTo>
                    <a:cubicBezTo>
                      <a:pt x="18623" y="8759"/>
                      <a:pt x="19037" y="8536"/>
                      <a:pt x="19388" y="8281"/>
                    </a:cubicBezTo>
                    <a:cubicBezTo>
                      <a:pt x="19657" y="8066"/>
                      <a:pt x="19926" y="7987"/>
                      <a:pt x="20252" y="7987"/>
                    </a:cubicBezTo>
                    <a:cubicBezTo>
                      <a:pt x="20312" y="7987"/>
                      <a:pt x="20374" y="7990"/>
                      <a:pt x="20438" y="7995"/>
                    </a:cubicBezTo>
                    <a:cubicBezTo>
                      <a:pt x="20502" y="7995"/>
                      <a:pt x="20597" y="7963"/>
                      <a:pt x="20693" y="7931"/>
                    </a:cubicBezTo>
                    <a:cubicBezTo>
                      <a:pt x="20661" y="7867"/>
                      <a:pt x="20597" y="7804"/>
                      <a:pt x="20597" y="7740"/>
                    </a:cubicBezTo>
                    <a:cubicBezTo>
                      <a:pt x="20565" y="7517"/>
                      <a:pt x="20534" y="7263"/>
                      <a:pt x="20565" y="7008"/>
                    </a:cubicBezTo>
                    <a:cubicBezTo>
                      <a:pt x="20693" y="6467"/>
                      <a:pt x="20597" y="5926"/>
                      <a:pt x="20247" y="5416"/>
                    </a:cubicBezTo>
                    <a:cubicBezTo>
                      <a:pt x="20183" y="5321"/>
                      <a:pt x="20056" y="5257"/>
                      <a:pt x="19961" y="5193"/>
                    </a:cubicBezTo>
                    <a:cubicBezTo>
                      <a:pt x="19929" y="5193"/>
                      <a:pt x="19897" y="5225"/>
                      <a:pt x="19865" y="5225"/>
                    </a:cubicBezTo>
                    <a:cubicBezTo>
                      <a:pt x="19865" y="5352"/>
                      <a:pt x="19865" y="5480"/>
                      <a:pt x="19897" y="5607"/>
                    </a:cubicBezTo>
                    <a:cubicBezTo>
                      <a:pt x="20152" y="6212"/>
                      <a:pt x="20183" y="6817"/>
                      <a:pt x="19929" y="7390"/>
                    </a:cubicBezTo>
                    <a:cubicBezTo>
                      <a:pt x="19897" y="7454"/>
                      <a:pt x="19865" y="7485"/>
                      <a:pt x="19801" y="7517"/>
                    </a:cubicBezTo>
                    <a:cubicBezTo>
                      <a:pt x="19547" y="7708"/>
                      <a:pt x="19292" y="7931"/>
                      <a:pt x="19005" y="8090"/>
                    </a:cubicBezTo>
                    <a:cubicBezTo>
                      <a:pt x="18783" y="8218"/>
                      <a:pt x="18496" y="8345"/>
                      <a:pt x="18241" y="8345"/>
                    </a:cubicBezTo>
                    <a:cubicBezTo>
                      <a:pt x="18202" y="8341"/>
                      <a:pt x="18164" y="8339"/>
                      <a:pt x="18129" y="8339"/>
                    </a:cubicBezTo>
                    <a:cubicBezTo>
                      <a:pt x="17884" y="8339"/>
                      <a:pt x="17748" y="8436"/>
                      <a:pt x="17637" y="8631"/>
                    </a:cubicBezTo>
                    <a:cubicBezTo>
                      <a:pt x="17553" y="8778"/>
                      <a:pt x="17442" y="8856"/>
                      <a:pt x="17303" y="8856"/>
                    </a:cubicBezTo>
                    <a:cubicBezTo>
                      <a:pt x="17231" y="8856"/>
                      <a:pt x="17151" y="8834"/>
                      <a:pt x="17064" y="8791"/>
                    </a:cubicBezTo>
                    <a:cubicBezTo>
                      <a:pt x="16878" y="8704"/>
                      <a:pt x="16702" y="8661"/>
                      <a:pt x="16533" y="8661"/>
                    </a:cubicBezTo>
                    <a:cubicBezTo>
                      <a:pt x="16269" y="8661"/>
                      <a:pt x="16024" y="8768"/>
                      <a:pt x="15790" y="8982"/>
                    </a:cubicBezTo>
                    <a:cubicBezTo>
                      <a:pt x="15695" y="9045"/>
                      <a:pt x="15504" y="9045"/>
                      <a:pt x="15376" y="9077"/>
                    </a:cubicBezTo>
                    <a:cubicBezTo>
                      <a:pt x="15344" y="8950"/>
                      <a:pt x="15281" y="8791"/>
                      <a:pt x="15313" y="8663"/>
                    </a:cubicBezTo>
                    <a:cubicBezTo>
                      <a:pt x="15313" y="8504"/>
                      <a:pt x="15376" y="8377"/>
                      <a:pt x="15472" y="8281"/>
                    </a:cubicBezTo>
                    <a:cubicBezTo>
                      <a:pt x="15949" y="7772"/>
                      <a:pt x="16395" y="7199"/>
                      <a:pt x="17095" y="6912"/>
                    </a:cubicBezTo>
                    <a:cubicBezTo>
                      <a:pt x="17233" y="6857"/>
                      <a:pt x="17441" y="6779"/>
                      <a:pt x="17578" y="6779"/>
                    </a:cubicBezTo>
                    <a:cubicBezTo>
                      <a:pt x="17599" y="6779"/>
                      <a:pt x="17619" y="6781"/>
                      <a:pt x="17637" y="6785"/>
                    </a:cubicBezTo>
                    <a:cubicBezTo>
                      <a:pt x="17734" y="6823"/>
                      <a:pt x="17820" y="6839"/>
                      <a:pt x="17895" y="6839"/>
                    </a:cubicBezTo>
                    <a:cubicBezTo>
                      <a:pt x="18137" y="6839"/>
                      <a:pt x="18272" y="6669"/>
                      <a:pt x="18369" y="6499"/>
                    </a:cubicBezTo>
                    <a:cubicBezTo>
                      <a:pt x="18473" y="6353"/>
                      <a:pt x="18603" y="6303"/>
                      <a:pt x="18726" y="6303"/>
                    </a:cubicBezTo>
                    <a:cubicBezTo>
                      <a:pt x="18791" y="6303"/>
                      <a:pt x="18855" y="6317"/>
                      <a:pt x="18910" y="6339"/>
                    </a:cubicBezTo>
                    <a:cubicBezTo>
                      <a:pt x="19101" y="6371"/>
                      <a:pt x="19228" y="6562"/>
                      <a:pt x="19324" y="6690"/>
                    </a:cubicBezTo>
                    <a:cubicBezTo>
                      <a:pt x="19419" y="6785"/>
                      <a:pt x="19451" y="6912"/>
                      <a:pt x="19547" y="7103"/>
                    </a:cubicBezTo>
                    <a:cubicBezTo>
                      <a:pt x="19833" y="6562"/>
                      <a:pt x="19770" y="6308"/>
                      <a:pt x="19324" y="5989"/>
                    </a:cubicBezTo>
                    <a:cubicBezTo>
                      <a:pt x="19037" y="5798"/>
                      <a:pt x="18942" y="5225"/>
                      <a:pt x="19133" y="4907"/>
                    </a:cubicBezTo>
                    <a:cubicBezTo>
                      <a:pt x="19244" y="4759"/>
                      <a:pt x="19441" y="4675"/>
                      <a:pt x="19656" y="4675"/>
                    </a:cubicBezTo>
                    <a:cubicBezTo>
                      <a:pt x="19810" y="4675"/>
                      <a:pt x="19973" y="4718"/>
                      <a:pt x="20120" y="4811"/>
                    </a:cubicBezTo>
                    <a:cubicBezTo>
                      <a:pt x="20374" y="4970"/>
                      <a:pt x="20629" y="5193"/>
                      <a:pt x="20884" y="5384"/>
                    </a:cubicBezTo>
                    <a:cubicBezTo>
                      <a:pt x="21075" y="5512"/>
                      <a:pt x="21266" y="5607"/>
                      <a:pt x="21520" y="5671"/>
                    </a:cubicBezTo>
                    <a:cubicBezTo>
                      <a:pt x="21266" y="5034"/>
                      <a:pt x="20725" y="4620"/>
                      <a:pt x="20152" y="4238"/>
                    </a:cubicBezTo>
                    <a:cubicBezTo>
                      <a:pt x="20348" y="4075"/>
                      <a:pt x="20477" y="3995"/>
                      <a:pt x="20603" y="3995"/>
                    </a:cubicBezTo>
                    <a:close/>
                    <a:moveTo>
                      <a:pt x="13131" y="0"/>
                    </a:moveTo>
                    <a:cubicBezTo>
                      <a:pt x="12793" y="0"/>
                      <a:pt x="12461" y="71"/>
                      <a:pt x="12129" y="163"/>
                    </a:cubicBezTo>
                    <a:cubicBezTo>
                      <a:pt x="11891" y="215"/>
                      <a:pt x="11652" y="247"/>
                      <a:pt x="11409" y="247"/>
                    </a:cubicBezTo>
                    <a:cubicBezTo>
                      <a:pt x="11197" y="247"/>
                      <a:pt x="10982" y="223"/>
                      <a:pt x="10760" y="163"/>
                    </a:cubicBezTo>
                    <a:cubicBezTo>
                      <a:pt x="10668" y="148"/>
                      <a:pt x="10577" y="140"/>
                      <a:pt x="10488" y="140"/>
                    </a:cubicBezTo>
                    <a:cubicBezTo>
                      <a:pt x="10212" y="140"/>
                      <a:pt x="9959" y="217"/>
                      <a:pt x="9742" y="386"/>
                    </a:cubicBezTo>
                    <a:cubicBezTo>
                      <a:pt x="9614" y="482"/>
                      <a:pt x="9455" y="514"/>
                      <a:pt x="9296" y="514"/>
                    </a:cubicBezTo>
                    <a:cubicBezTo>
                      <a:pt x="9073" y="514"/>
                      <a:pt x="8850" y="418"/>
                      <a:pt x="8627" y="418"/>
                    </a:cubicBezTo>
                    <a:cubicBezTo>
                      <a:pt x="8476" y="412"/>
                      <a:pt x="8324" y="407"/>
                      <a:pt x="8173" y="407"/>
                    </a:cubicBezTo>
                    <a:cubicBezTo>
                      <a:pt x="7536" y="407"/>
                      <a:pt x="6926" y="496"/>
                      <a:pt x="6463" y="959"/>
                    </a:cubicBezTo>
                    <a:cubicBezTo>
                      <a:pt x="6367" y="1055"/>
                      <a:pt x="6208" y="1118"/>
                      <a:pt x="6081" y="1150"/>
                    </a:cubicBezTo>
                    <a:cubicBezTo>
                      <a:pt x="4934" y="1246"/>
                      <a:pt x="4107" y="1819"/>
                      <a:pt x="3438" y="2615"/>
                    </a:cubicBezTo>
                    <a:cubicBezTo>
                      <a:pt x="3311" y="2774"/>
                      <a:pt x="3152" y="2933"/>
                      <a:pt x="2961" y="3029"/>
                    </a:cubicBezTo>
                    <a:cubicBezTo>
                      <a:pt x="2197" y="3315"/>
                      <a:pt x="1783" y="3888"/>
                      <a:pt x="1369" y="4461"/>
                    </a:cubicBezTo>
                    <a:cubicBezTo>
                      <a:pt x="1146" y="4748"/>
                      <a:pt x="1178" y="5098"/>
                      <a:pt x="828" y="5352"/>
                    </a:cubicBezTo>
                    <a:cubicBezTo>
                      <a:pt x="255" y="5766"/>
                      <a:pt x="0" y="6339"/>
                      <a:pt x="223" y="7072"/>
                    </a:cubicBezTo>
                    <a:cubicBezTo>
                      <a:pt x="318" y="7390"/>
                      <a:pt x="382" y="7708"/>
                      <a:pt x="318" y="8027"/>
                    </a:cubicBezTo>
                    <a:cubicBezTo>
                      <a:pt x="191" y="8982"/>
                      <a:pt x="541" y="9809"/>
                      <a:pt x="1242" y="10573"/>
                    </a:cubicBezTo>
                    <a:cubicBezTo>
                      <a:pt x="2229" y="11624"/>
                      <a:pt x="3629" y="12070"/>
                      <a:pt x="4934" y="12611"/>
                    </a:cubicBezTo>
                    <a:cubicBezTo>
                      <a:pt x="5189" y="12706"/>
                      <a:pt x="5380" y="12770"/>
                      <a:pt x="5380" y="13025"/>
                    </a:cubicBezTo>
                    <a:cubicBezTo>
                      <a:pt x="5380" y="13120"/>
                      <a:pt x="5444" y="13216"/>
                      <a:pt x="5476" y="13279"/>
                    </a:cubicBezTo>
                    <a:cubicBezTo>
                      <a:pt x="5667" y="13566"/>
                      <a:pt x="5762" y="13948"/>
                      <a:pt x="6049" y="14107"/>
                    </a:cubicBezTo>
                    <a:cubicBezTo>
                      <a:pt x="6845" y="14616"/>
                      <a:pt x="7672" y="15062"/>
                      <a:pt x="8532" y="15508"/>
                    </a:cubicBezTo>
                    <a:cubicBezTo>
                      <a:pt x="9041" y="15762"/>
                      <a:pt x="9519" y="16113"/>
                      <a:pt x="10155" y="16144"/>
                    </a:cubicBezTo>
                    <a:cubicBezTo>
                      <a:pt x="11110" y="16144"/>
                      <a:pt x="12097" y="16272"/>
                      <a:pt x="13052" y="16495"/>
                    </a:cubicBezTo>
                    <a:cubicBezTo>
                      <a:pt x="13404" y="16565"/>
                      <a:pt x="13755" y="16604"/>
                      <a:pt x="14101" y="16604"/>
                    </a:cubicBezTo>
                    <a:cubicBezTo>
                      <a:pt x="14539" y="16604"/>
                      <a:pt x="14967" y="16541"/>
                      <a:pt x="15376" y="16399"/>
                    </a:cubicBezTo>
                    <a:cubicBezTo>
                      <a:pt x="15529" y="16348"/>
                      <a:pt x="15672" y="16328"/>
                      <a:pt x="15808" y="16328"/>
                    </a:cubicBezTo>
                    <a:cubicBezTo>
                      <a:pt x="16013" y="16328"/>
                      <a:pt x="16204" y="16374"/>
                      <a:pt x="16395" y="16431"/>
                    </a:cubicBezTo>
                    <a:cubicBezTo>
                      <a:pt x="16592" y="16502"/>
                      <a:pt x="16788" y="16544"/>
                      <a:pt x="16985" y="16544"/>
                    </a:cubicBezTo>
                    <a:cubicBezTo>
                      <a:pt x="17139" y="16544"/>
                      <a:pt x="17292" y="16519"/>
                      <a:pt x="17446" y="16463"/>
                    </a:cubicBezTo>
                    <a:cubicBezTo>
                      <a:pt x="17509" y="16431"/>
                      <a:pt x="17589" y="16423"/>
                      <a:pt x="17672" y="16423"/>
                    </a:cubicBezTo>
                    <a:cubicBezTo>
                      <a:pt x="17756" y="16423"/>
                      <a:pt x="17844" y="16431"/>
                      <a:pt x="17923" y="16431"/>
                    </a:cubicBezTo>
                    <a:cubicBezTo>
                      <a:pt x="18270" y="16489"/>
                      <a:pt x="18610" y="16540"/>
                      <a:pt x="18941" y="16540"/>
                    </a:cubicBezTo>
                    <a:cubicBezTo>
                      <a:pt x="19339" y="16540"/>
                      <a:pt x="19723" y="16466"/>
                      <a:pt x="20088" y="16240"/>
                    </a:cubicBezTo>
                    <a:cubicBezTo>
                      <a:pt x="20215" y="16176"/>
                      <a:pt x="20374" y="16113"/>
                      <a:pt x="20534" y="16081"/>
                    </a:cubicBezTo>
                    <a:cubicBezTo>
                      <a:pt x="20979" y="15985"/>
                      <a:pt x="21425" y="15890"/>
                      <a:pt x="21871" y="15794"/>
                    </a:cubicBezTo>
                    <a:cubicBezTo>
                      <a:pt x="22068" y="15753"/>
                      <a:pt x="22258" y="15728"/>
                      <a:pt x="22444" y="15728"/>
                    </a:cubicBezTo>
                    <a:cubicBezTo>
                      <a:pt x="22828" y="15728"/>
                      <a:pt x="23193" y="15834"/>
                      <a:pt x="23558" y="16113"/>
                    </a:cubicBezTo>
                    <a:cubicBezTo>
                      <a:pt x="23833" y="16327"/>
                      <a:pt x="24072" y="16423"/>
                      <a:pt x="24306" y="16423"/>
                    </a:cubicBezTo>
                    <a:cubicBezTo>
                      <a:pt x="24558" y="16423"/>
                      <a:pt x="24805" y="16311"/>
                      <a:pt x="25086" y="16113"/>
                    </a:cubicBezTo>
                    <a:cubicBezTo>
                      <a:pt x="25818" y="15571"/>
                      <a:pt x="26296" y="14903"/>
                      <a:pt x="26423" y="14043"/>
                    </a:cubicBezTo>
                    <a:lnTo>
                      <a:pt x="26519" y="14043"/>
                    </a:lnTo>
                    <a:cubicBezTo>
                      <a:pt x="26582" y="13279"/>
                      <a:pt x="26678" y="12515"/>
                      <a:pt x="26710" y="11751"/>
                    </a:cubicBezTo>
                    <a:cubicBezTo>
                      <a:pt x="26741" y="10955"/>
                      <a:pt x="26741" y="10160"/>
                      <a:pt x="26391" y="9395"/>
                    </a:cubicBezTo>
                    <a:cubicBezTo>
                      <a:pt x="26168" y="8918"/>
                      <a:pt x="25786" y="8536"/>
                      <a:pt x="25595" y="8027"/>
                    </a:cubicBezTo>
                    <a:cubicBezTo>
                      <a:pt x="25181" y="6721"/>
                      <a:pt x="24258" y="5575"/>
                      <a:pt x="23558" y="4366"/>
                    </a:cubicBezTo>
                    <a:cubicBezTo>
                      <a:pt x="23399" y="4143"/>
                      <a:pt x="23080" y="3984"/>
                      <a:pt x="22826" y="3824"/>
                    </a:cubicBezTo>
                    <a:cubicBezTo>
                      <a:pt x="22571" y="3602"/>
                      <a:pt x="22284" y="3442"/>
                      <a:pt x="22062" y="3220"/>
                    </a:cubicBezTo>
                    <a:cubicBezTo>
                      <a:pt x="21711" y="2965"/>
                      <a:pt x="21457" y="2647"/>
                      <a:pt x="21107" y="2392"/>
                    </a:cubicBezTo>
                    <a:cubicBezTo>
                      <a:pt x="20502" y="1946"/>
                      <a:pt x="19706" y="1787"/>
                      <a:pt x="19101" y="1278"/>
                    </a:cubicBezTo>
                    <a:cubicBezTo>
                      <a:pt x="18974" y="1150"/>
                      <a:pt x="18751" y="1055"/>
                      <a:pt x="18560" y="1055"/>
                    </a:cubicBezTo>
                    <a:cubicBezTo>
                      <a:pt x="17796" y="1023"/>
                      <a:pt x="17127" y="736"/>
                      <a:pt x="16395" y="609"/>
                    </a:cubicBezTo>
                    <a:cubicBezTo>
                      <a:pt x="16294" y="587"/>
                      <a:pt x="16188" y="576"/>
                      <a:pt x="16083" y="576"/>
                    </a:cubicBezTo>
                    <a:cubicBezTo>
                      <a:pt x="15891" y="576"/>
                      <a:pt x="15700" y="611"/>
                      <a:pt x="15535" y="673"/>
                    </a:cubicBezTo>
                    <a:cubicBezTo>
                      <a:pt x="15423" y="703"/>
                      <a:pt x="15321" y="718"/>
                      <a:pt x="15224" y="718"/>
                    </a:cubicBezTo>
                    <a:cubicBezTo>
                      <a:pt x="15019" y="718"/>
                      <a:pt x="14839" y="654"/>
                      <a:pt x="14644" y="545"/>
                    </a:cubicBezTo>
                    <a:cubicBezTo>
                      <a:pt x="14389" y="386"/>
                      <a:pt x="14135" y="227"/>
                      <a:pt x="13880" y="132"/>
                    </a:cubicBezTo>
                    <a:cubicBezTo>
                      <a:pt x="13626" y="38"/>
                      <a:pt x="13377" y="0"/>
                      <a:pt x="13131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7"/>
              <p:cNvSpPr/>
              <p:nvPr/>
            </p:nvSpPr>
            <p:spPr>
              <a:xfrm>
                <a:off x="4034680" y="1517660"/>
                <a:ext cx="31872" cy="141743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196" fill="none" extrusionOk="0">
                    <a:moveTo>
                      <a:pt x="1593" y="1"/>
                    </a:moveTo>
                    <a:cubicBezTo>
                      <a:pt x="860" y="1051"/>
                      <a:pt x="383" y="2261"/>
                      <a:pt x="192" y="3534"/>
                    </a:cubicBezTo>
                    <a:cubicBezTo>
                      <a:pt x="1" y="4744"/>
                      <a:pt x="65" y="6017"/>
                      <a:pt x="383" y="7195"/>
                    </a:cubicBezTo>
                  </a:path>
                </a:pathLst>
              </a:custGeom>
              <a:noFill/>
              <a:ln w="10350" cap="flat" cmpd="sng">
                <a:solidFill>
                  <a:srgbClr val="11C33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4048706" y="1499479"/>
                <a:ext cx="36314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16" extrusionOk="0">
                    <a:moveTo>
                      <a:pt x="446" y="1560"/>
                    </a:moveTo>
                    <a:cubicBezTo>
                      <a:pt x="96" y="1337"/>
                      <a:pt x="0" y="828"/>
                      <a:pt x="255" y="478"/>
                    </a:cubicBezTo>
                    <a:cubicBezTo>
                      <a:pt x="478" y="96"/>
                      <a:pt x="987" y="0"/>
                      <a:pt x="1337" y="255"/>
                    </a:cubicBezTo>
                    <a:cubicBezTo>
                      <a:pt x="1719" y="510"/>
                      <a:pt x="1815" y="987"/>
                      <a:pt x="1560" y="1369"/>
                    </a:cubicBezTo>
                    <a:cubicBezTo>
                      <a:pt x="1305" y="1720"/>
                      <a:pt x="828" y="1815"/>
                      <a:pt x="446" y="1560"/>
                    </a:cubicBezTo>
                    <a:close/>
                  </a:path>
                </a:pathLst>
              </a:custGeom>
              <a:solidFill>
                <a:srgbClr val="11C331"/>
              </a:solidFill>
              <a:ln w="5575" cap="flat" cmpd="sng">
                <a:solidFill>
                  <a:srgbClr val="11C33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4013032" y="1614867"/>
                <a:ext cx="36954" cy="54562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770" extrusionOk="0">
                    <a:moveTo>
                      <a:pt x="1847" y="0"/>
                    </a:moveTo>
                    <a:lnTo>
                      <a:pt x="1592" y="2770"/>
                    </a:lnTo>
                    <a:lnTo>
                      <a:pt x="0" y="509"/>
                    </a:lnTo>
                    <a:cubicBezTo>
                      <a:pt x="637" y="764"/>
                      <a:pt x="1401" y="573"/>
                      <a:pt x="1847" y="0"/>
                    </a:cubicBezTo>
                    <a:close/>
                  </a:path>
                </a:pathLst>
              </a:custGeom>
              <a:solidFill>
                <a:srgbClr val="11C331"/>
              </a:solidFill>
              <a:ln w="3975" cap="flat" cmpd="sng">
                <a:solidFill>
                  <a:srgbClr val="11C3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750614" y="1409816"/>
                <a:ext cx="80270" cy="39513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2006" extrusionOk="0">
                    <a:moveTo>
                      <a:pt x="574" y="0"/>
                    </a:moveTo>
                    <a:cubicBezTo>
                      <a:pt x="382" y="64"/>
                      <a:pt x="191" y="96"/>
                      <a:pt x="0" y="96"/>
                    </a:cubicBezTo>
                    <a:cubicBezTo>
                      <a:pt x="96" y="96"/>
                      <a:pt x="160" y="96"/>
                      <a:pt x="223" y="127"/>
                    </a:cubicBezTo>
                    <a:cubicBezTo>
                      <a:pt x="446" y="159"/>
                      <a:pt x="669" y="223"/>
                      <a:pt x="860" y="287"/>
                    </a:cubicBezTo>
                    <a:cubicBezTo>
                      <a:pt x="1720" y="541"/>
                      <a:pt x="2515" y="987"/>
                      <a:pt x="3057" y="1369"/>
                    </a:cubicBezTo>
                    <a:cubicBezTo>
                      <a:pt x="3630" y="1719"/>
                      <a:pt x="3980" y="2006"/>
                      <a:pt x="3980" y="2006"/>
                    </a:cubicBezTo>
                    <a:lnTo>
                      <a:pt x="4012" y="1974"/>
                    </a:lnTo>
                    <a:cubicBezTo>
                      <a:pt x="4012" y="1974"/>
                      <a:pt x="3661" y="1687"/>
                      <a:pt x="3120" y="1273"/>
                    </a:cubicBezTo>
                    <a:cubicBezTo>
                      <a:pt x="2579" y="860"/>
                      <a:pt x="1751" y="446"/>
                      <a:pt x="860" y="127"/>
                    </a:cubicBezTo>
                    <a:cubicBezTo>
                      <a:pt x="765" y="96"/>
                      <a:pt x="669" y="32"/>
                      <a:pt x="574" y="0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898389" y="1400401"/>
                <a:ext cx="21668" cy="14048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7132" extrusionOk="0">
                    <a:moveTo>
                      <a:pt x="701" y="1"/>
                    </a:moveTo>
                    <a:cubicBezTo>
                      <a:pt x="701" y="1"/>
                      <a:pt x="701" y="32"/>
                      <a:pt x="701" y="32"/>
                    </a:cubicBezTo>
                    <a:cubicBezTo>
                      <a:pt x="573" y="160"/>
                      <a:pt x="478" y="319"/>
                      <a:pt x="414" y="478"/>
                    </a:cubicBezTo>
                    <a:cubicBezTo>
                      <a:pt x="223" y="860"/>
                      <a:pt x="128" y="1274"/>
                      <a:pt x="64" y="1751"/>
                    </a:cubicBezTo>
                    <a:cubicBezTo>
                      <a:pt x="0" y="2229"/>
                      <a:pt x="32" y="2706"/>
                      <a:pt x="32" y="3216"/>
                    </a:cubicBezTo>
                    <a:cubicBezTo>
                      <a:pt x="64" y="3725"/>
                      <a:pt x="96" y="4203"/>
                      <a:pt x="159" y="4680"/>
                    </a:cubicBezTo>
                    <a:cubicBezTo>
                      <a:pt x="223" y="5126"/>
                      <a:pt x="350" y="5540"/>
                      <a:pt x="446" y="5922"/>
                    </a:cubicBezTo>
                    <a:cubicBezTo>
                      <a:pt x="541" y="6272"/>
                      <a:pt x="605" y="6559"/>
                      <a:pt x="669" y="6781"/>
                    </a:cubicBezTo>
                    <a:cubicBezTo>
                      <a:pt x="701" y="7004"/>
                      <a:pt x="732" y="7100"/>
                      <a:pt x="732" y="7100"/>
                    </a:cubicBezTo>
                    <a:lnTo>
                      <a:pt x="796" y="7132"/>
                    </a:lnTo>
                    <a:cubicBezTo>
                      <a:pt x="796" y="7132"/>
                      <a:pt x="828" y="7100"/>
                      <a:pt x="828" y="7036"/>
                    </a:cubicBezTo>
                    <a:cubicBezTo>
                      <a:pt x="892" y="6972"/>
                      <a:pt x="923" y="6909"/>
                      <a:pt x="955" y="6781"/>
                    </a:cubicBezTo>
                    <a:cubicBezTo>
                      <a:pt x="987" y="6686"/>
                      <a:pt x="1019" y="6559"/>
                      <a:pt x="1051" y="6399"/>
                    </a:cubicBezTo>
                    <a:cubicBezTo>
                      <a:pt x="1051" y="6240"/>
                      <a:pt x="1083" y="6049"/>
                      <a:pt x="1083" y="5890"/>
                    </a:cubicBezTo>
                    <a:cubicBezTo>
                      <a:pt x="1083" y="5508"/>
                      <a:pt x="1051" y="5062"/>
                      <a:pt x="987" y="4617"/>
                    </a:cubicBezTo>
                    <a:cubicBezTo>
                      <a:pt x="892" y="4139"/>
                      <a:pt x="764" y="3662"/>
                      <a:pt x="669" y="3184"/>
                    </a:cubicBezTo>
                    <a:cubicBezTo>
                      <a:pt x="510" y="2229"/>
                      <a:pt x="446" y="1242"/>
                      <a:pt x="669" y="542"/>
                    </a:cubicBezTo>
                    <a:cubicBezTo>
                      <a:pt x="732" y="383"/>
                      <a:pt x="796" y="255"/>
                      <a:pt x="860" y="128"/>
                    </a:cubicBezTo>
                    <a:cubicBezTo>
                      <a:pt x="860" y="96"/>
                      <a:pt x="860" y="96"/>
                      <a:pt x="892" y="64"/>
                    </a:cubicBezTo>
                    <a:cubicBezTo>
                      <a:pt x="828" y="64"/>
                      <a:pt x="764" y="32"/>
                      <a:pt x="701" y="1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4009851" y="1408556"/>
                <a:ext cx="70707" cy="36381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847" extrusionOk="0">
                    <a:moveTo>
                      <a:pt x="2674" y="0"/>
                    </a:moveTo>
                    <a:cubicBezTo>
                      <a:pt x="2579" y="32"/>
                      <a:pt x="2483" y="64"/>
                      <a:pt x="2388" y="128"/>
                    </a:cubicBezTo>
                    <a:cubicBezTo>
                      <a:pt x="1688" y="414"/>
                      <a:pt x="1083" y="828"/>
                      <a:pt x="669" y="1178"/>
                    </a:cubicBezTo>
                    <a:cubicBezTo>
                      <a:pt x="255" y="1528"/>
                      <a:pt x="0" y="1815"/>
                      <a:pt x="0" y="1815"/>
                    </a:cubicBezTo>
                    <a:lnTo>
                      <a:pt x="32" y="1847"/>
                    </a:lnTo>
                    <a:cubicBezTo>
                      <a:pt x="32" y="1847"/>
                      <a:pt x="287" y="1592"/>
                      <a:pt x="732" y="1274"/>
                    </a:cubicBezTo>
                    <a:cubicBezTo>
                      <a:pt x="1178" y="955"/>
                      <a:pt x="1783" y="573"/>
                      <a:pt x="2483" y="351"/>
                    </a:cubicBezTo>
                    <a:cubicBezTo>
                      <a:pt x="2643" y="287"/>
                      <a:pt x="2802" y="255"/>
                      <a:pt x="2993" y="223"/>
                    </a:cubicBezTo>
                    <a:cubicBezTo>
                      <a:pt x="3152" y="191"/>
                      <a:pt x="3311" y="160"/>
                      <a:pt x="3470" y="160"/>
                    </a:cubicBezTo>
                    <a:lnTo>
                      <a:pt x="3534" y="160"/>
                    </a:lnTo>
                    <a:cubicBezTo>
                      <a:pt x="3216" y="160"/>
                      <a:pt x="2961" y="96"/>
                      <a:pt x="2674" y="0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309208" y="3323606"/>
                <a:ext cx="1998729" cy="20"/>
              </a:xfrm>
              <a:custGeom>
                <a:avLst/>
                <a:gdLst/>
                <a:ahLst/>
                <a:cxnLst/>
                <a:rect l="l" t="t" r="r" b="b"/>
                <a:pathLst>
                  <a:path w="99899" h="1" fill="none" extrusionOk="0">
                    <a:moveTo>
                      <a:pt x="1" y="1"/>
                    </a:moveTo>
                    <a:lnTo>
                      <a:pt x="99899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7"/>
              <p:cNvSpPr/>
              <p:nvPr/>
            </p:nvSpPr>
            <p:spPr>
              <a:xfrm>
                <a:off x="2379300" y="1600375"/>
                <a:ext cx="1631211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1530" h="1" fill="none" extrusionOk="0">
                    <a:moveTo>
                      <a:pt x="1" y="0"/>
                    </a:moveTo>
                    <a:lnTo>
                      <a:pt x="81530" y="0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7"/>
              <p:cNvSpPr/>
              <p:nvPr/>
            </p:nvSpPr>
            <p:spPr>
              <a:xfrm>
                <a:off x="441093" y="3684799"/>
                <a:ext cx="1273257" cy="20"/>
              </a:xfrm>
              <a:custGeom>
                <a:avLst/>
                <a:gdLst/>
                <a:ahLst/>
                <a:cxnLst/>
                <a:rect l="l" t="t" r="r" b="b"/>
                <a:pathLst>
                  <a:path w="63639" h="1" fill="none" extrusionOk="0">
                    <a:moveTo>
                      <a:pt x="0" y="1"/>
                    </a:moveTo>
                    <a:lnTo>
                      <a:pt x="63638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7"/>
              <p:cNvSpPr/>
              <p:nvPr/>
            </p:nvSpPr>
            <p:spPr>
              <a:xfrm>
                <a:off x="4351879" y="1493216"/>
                <a:ext cx="1506385" cy="20"/>
              </a:xfrm>
              <a:custGeom>
                <a:avLst/>
                <a:gdLst/>
                <a:ahLst/>
                <a:cxnLst/>
                <a:rect l="l" t="t" r="r" b="b"/>
                <a:pathLst>
                  <a:path w="75291" h="1" fill="none" extrusionOk="0">
                    <a:moveTo>
                      <a:pt x="1" y="0"/>
                    </a:moveTo>
                    <a:lnTo>
                      <a:pt x="75290" y="0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7"/>
              <p:cNvSpPr/>
              <p:nvPr/>
            </p:nvSpPr>
            <p:spPr>
              <a:xfrm>
                <a:off x="4293277" y="1821159"/>
                <a:ext cx="1522951" cy="178735"/>
              </a:xfrm>
              <a:custGeom>
                <a:avLst/>
                <a:gdLst/>
                <a:ahLst/>
                <a:cxnLst/>
                <a:rect l="l" t="t" r="r" b="b"/>
                <a:pathLst>
                  <a:path w="76119" h="9074" fill="none" extrusionOk="0">
                    <a:moveTo>
                      <a:pt x="76118" y="9074"/>
                    </a:moveTo>
                    <a:lnTo>
                      <a:pt x="1" y="9074"/>
                    </a:lnTo>
                    <a:lnTo>
                      <a:pt x="1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39787" y="2183613"/>
                <a:ext cx="1458607" cy="1493051"/>
              </a:xfrm>
              <a:custGeom>
                <a:avLst/>
                <a:gdLst/>
                <a:ahLst/>
                <a:cxnLst/>
                <a:rect l="l" t="t" r="r" b="b"/>
                <a:pathLst>
                  <a:path w="72903" h="75799" extrusionOk="0">
                    <a:moveTo>
                      <a:pt x="33205" y="0"/>
                    </a:moveTo>
                    <a:cubicBezTo>
                      <a:pt x="22795" y="0"/>
                      <a:pt x="21489" y="10124"/>
                      <a:pt x="20216" y="19929"/>
                    </a:cubicBezTo>
                    <a:cubicBezTo>
                      <a:pt x="19547" y="25245"/>
                      <a:pt x="18815" y="30753"/>
                      <a:pt x="16682" y="34541"/>
                    </a:cubicBezTo>
                    <a:cubicBezTo>
                      <a:pt x="14963" y="37565"/>
                      <a:pt x="13371" y="40271"/>
                      <a:pt x="11971" y="42627"/>
                    </a:cubicBezTo>
                    <a:cubicBezTo>
                      <a:pt x="5572" y="53451"/>
                      <a:pt x="1688" y="59977"/>
                      <a:pt x="1" y="75767"/>
                    </a:cubicBezTo>
                    <a:lnTo>
                      <a:pt x="478" y="75799"/>
                    </a:lnTo>
                    <a:cubicBezTo>
                      <a:pt x="2134" y="60136"/>
                      <a:pt x="5986" y="53642"/>
                      <a:pt x="12385" y="42882"/>
                    </a:cubicBezTo>
                    <a:cubicBezTo>
                      <a:pt x="13785" y="40494"/>
                      <a:pt x="15377" y="37820"/>
                      <a:pt x="17096" y="34796"/>
                    </a:cubicBezTo>
                    <a:cubicBezTo>
                      <a:pt x="19293" y="30880"/>
                      <a:pt x="19993" y="25341"/>
                      <a:pt x="20693" y="19992"/>
                    </a:cubicBezTo>
                    <a:cubicBezTo>
                      <a:pt x="21999" y="9933"/>
                      <a:pt x="23208" y="478"/>
                      <a:pt x="33205" y="478"/>
                    </a:cubicBezTo>
                    <a:lnTo>
                      <a:pt x="72839" y="478"/>
                    </a:lnTo>
                    <a:cubicBezTo>
                      <a:pt x="72839" y="319"/>
                      <a:pt x="72871" y="128"/>
                      <a:pt x="72903" y="0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7"/>
              <p:cNvSpPr/>
              <p:nvPr/>
            </p:nvSpPr>
            <p:spPr>
              <a:xfrm>
                <a:off x="4670359" y="1871959"/>
                <a:ext cx="38234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656" extrusionOk="0">
                    <a:moveTo>
                      <a:pt x="955" y="0"/>
                    </a:moveTo>
                    <a:lnTo>
                      <a:pt x="0" y="1656"/>
                    </a:lnTo>
                    <a:lnTo>
                      <a:pt x="1910" y="165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7"/>
              <p:cNvSpPr/>
              <p:nvPr/>
            </p:nvSpPr>
            <p:spPr>
              <a:xfrm>
                <a:off x="4683083" y="1898925"/>
                <a:ext cx="9584" cy="15113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3" extrusionOk="0">
                    <a:moveTo>
                      <a:pt x="1" y="0"/>
                    </a:moveTo>
                    <a:lnTo>
                      <a:pt x="1" y="7672"/>
                    </a:lnTo>
                    <a:cubicBezTo>
                      <a:pt x="160" y="7609"/>
                      <a:pt x="319" y="7545"/>
                      <a:pt x="478" y="7513"/>
                    </a:cubicBez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4139780" y="2183613"/>
                <a:ext cx="404472" cy="9415"/>
              </a:xfrm>
              <a:custGeom>
                <a:avLst/>
                <a:gdLst/>
                <a:ahLst/>
                <a:cxnLst/>
                <a:rect l="l" t="t" r="r" b="b"/>
                <a:pathLst>
                  <a:path w="20216" h="478" extrusionOk="0">
                    <a:moveTo>
                      <a:pt x="1" y="0"/>
                    </a:moveTo>
                    <a:lnTo>
                      <a:pt x="1" y="478"/>
                    </a:lnTo>
                    <a:lnTo>
                      <a:pt x="18083" y="478"/>
                    </a:lnTo>
                    <a:cubicBezTo>
                      <a:pt x="18306" y="319"/>
                      <a:pt x="18592" y="191"/>
                      <a:pt x="18911" y="191"/>
                    </a:cubicBezTo>
                    <a:cubicBezTo>
                      <a:pt x="19038" y="191"/>
                      <a:pt x="19133" y="223"/>
                      <a:pt x="19229" y="223"/>
                    </a:cubicBezTo>
                    <a:cubicBezTo>
                      <a:pt x="19388" y="191"/>
                      <a:pt x="19547" y="128"/>
                      <a:pt x="19738" y="128"/>
                    </a:cubicBezTo>
                    <a:cubicBezTo>
                      <a:pt x="19866" y="64"/>
                      <a:pt x="20025" y="0"/>
                      <a:pt x="20216" y="0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4669078" y="1871959"/>
                <a:ext cx="38234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656" extrusionOk="0">
                    <a:moveTo>
                      <a:pt x="955" y="0"/>
                    </a:moveTo>
                    <a:lnTo>
                      <a:pt x="0" y="1656"/>
                    </a:lnTo>
                    <a:lnTo>
                      <a:pt x="1910" y="165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460165" y="2188006"/>
                <a:ext cx="652245" cy="300367"/>
              </a:xfrm>
              <a:custGeom>
                <a:avLst/>
                <a:gdLst/>
                <a:ahLst/>
                <a:cxnLst/>
                <a:rect l="l" t="t" r="r" b="b"/>
                <a:pathLst>
                  <a:path w="32600" h="15249" fill="none" extrusionOk="0">
                    <a:moveTo>
                      <a:pt x="1" y="15249"/>
                    </a:moveTo>
                    <a:cubicBezTo>
                      <a:pt x="1242" y="7067"/>
                      <a:pt x="3471" y="0"/>
                      <a:pt x="12098" y="0"/>
                    </a:cubicBezTo>
                    <a:lnTo>
                      <a:pt x="32600" y="0"/>
                    </a:ln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4106667" y="2169194"/>
                <a:ext cx="33132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911" extrusionOk="0">
                    <a:moveTo>
                      <a:pt x="0" y="0"/>
                    </a:moveTo>
                    <a:lnTo>
                      <a:pt x="0" y="1910"/>
                    </a:lnTo>
                    <a:lnTo>
                      <a:pt x="1656" y="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44247" y="2515319"/>
                <a:ext cx="311477" cy="758767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38521" fill="none" extrusionOk="0">
                    <a:moveTo>
                      <a:pt x="1" y="38521"/>
                    </a:moveTo>
                    <a:cubicBezTo>
                      <a:pt x="2802" y="32249"/>
                      <a:pt x="6622" y="26615"/>
                      <a:pt x="11589" y="17828"/>
                    </a:cubicBezTo>
                    <a:cubicBezTo>
                      <a:pt x="14199" y="13244"/>
                      <a:pt x="14677" y="6368"/>
                      <a:pt x="15568" y="1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436596" y="2488353"/>
                <a:ext cx="37614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52" extrusionOk="0">
                    <a:moveTo>
                      <a:pt x="1179" y="1"/>
                    </a:moveTo>
                    <a:lnTo>
                      <a:pt x="1" y="1497"/>
                    </a:lnTo>
                    <a:lnTo>
                      <a:pt x="1879" y="1752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7"/>
              <p:cNvSpPr/>
              <p:nvPr/>
            </p:nvSpPr>
            <p:spPr>
              <a:xfrm>
                <a:off x="2741075" y="3298531"/>
                <a:ext cx="392367" cy="510461"/>
              </a:xfrm>
              <a:custGeom>
                <a:avLst/>
                <a:gdLst/>
                <a:ahLst/>
                <a:cxnLst/>
                <a:rect l="l" t="t" r="r" b="b"/>
                <a:pathLst>
                  <a:path w="19611" h="25915" fill="none" extrusionOk="0">
                    <a:moveTo>
                      <a:pt x="0" y="24863"/>
                    </a:moveTo>
                    <a:cubicBezTo>
                      <a:pt x="7099" y="25914"/>
                      <a:pt x="14485" y="25182"/>
                      <a:pt x="15122" y="19165"/>
                    </a:cubicBezTo>
                    <a:cubicBezTo>
                      <a:pt x="15981" y="10856"/>
                      <a:pt x="17478" y="5158"/>
                      <a:pt x="19610" y="1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7"/>
              <p:cNvSpPr/>
              <p:nvPr/>
            </p:nvSpPr>
            <p:spPr>
              <a:xfrm>
                <a:off x="3114315" y="3274067"/>
                <a:ext cx="35053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880" extrusionOk="0">
                    <a:moveTo>
                      <a:pt x="1528" y="1"/>
                    </a:moveTo>
                    <a:lnTo>
                      <a:pt x="0" y="1147"/>
                    </a:lnTo>
                    <a:lnTo>
                      <a:pt x="1751" y="1879"/>
                    </a:lnTo>
                    <a:lnTo>
                      <a:pt x="1528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2141071" y="3627735"/>
                <a:ext cx="617211" cy="163686"/>
              </a:xfrm>
              <a:custGeom>
                <a:avLst/>
                <a:gdLst/>
                <a:ahLst/>
                <a:cxnLst/>
                <a:rect l="l" t="t" r="r" b="b"/>
                <a:pathLst>
                  <a:path w="30849" h="8310" fill="none" extrusionOk="0">
                    <a:moveTo>
                      <a:pt x="1" y="1"/>
                    </a:moveTo>
                    <a:cubicBezTo>
                      <a:pt x="9424" y="2293"/>
                      <a:pt x="22158" y="6813"/>
                      <a:pt x="30849" y="8310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2749359" y="3771960"/>
                <a:ext cx="36314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48" extrusionOk="0">
                    <a:moveTo>
                      <a:pt x="350" y="1"/>
                    </a:moveTo>
                    <a:lnTo>
                      <a:pt x="0" y="1847"/>
                    </a:lnTo>
                    <a:lnTo>
                      <a:pt x="1815" y="1211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1772292" y="3561276"/>
                <a:ext cx="380903" cy="95966"/>
              </a:xfrm>
              <a:custGeom>
                <a:avLst/>
                <a:gdLst/>
                <a:ahLst/>
                <a:cxnLst/>
                <a:rect l="l" t="t" r="r" b="b"/>
                <a:pathLst>
                  <a:path w="19038" h="4872" fill="none" extrusionOk="0">
                    <a:moveTo>
                      <a:pt x="0" y="4871"/>
                    </a:moveTo>
                    <a:cubicBezTo>
                      <a:pt x="4903" y="0"/>
                      <a:pt x="11843" y="1751"/>
                      <a:pt x="19038" y="3534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1758907" y="3642784"/>
                <a:ext cx="28691" cy="2824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434" extrusionOk="0">
                    <a:moveTo>
                      <a:pt x="701" y="1"/>
                    </a:moveTo>
                    <a:cubicBezTo>
                      <a:pt x="319" y="1"/>
                      <a:pt x="1" y="319"/>
                      <a:pt x="1" y="733"/>
                    </a:cubicBezTo>
                    <a:cubicBezTo>
                      <a:pt x="1" y="1115"/>
                      <a:pt x="319" y="1433"/>
                      <a:pt x="701" y="1433"/>
                    </a:cubicBezTo>
                    <a:cubicBezTo>
                      <a:pt x="1115" y="1433"/>
                      <a:pt x="1433" y="1115"/>
                      <a:pt x="1433" y="733"/>
                    </a:cubicBezTo>
                    <a:cubicBezTo>
                      <a:pt x="1433" y="319"/>
                      <a:pt x="1115" y="1"/>
                      <a:pt x="701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2143631" y="3611445"/>
                <a:ext cx="36314" cy="3638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47" extrusionOk="0">
                    <a:moveTo>
                      <a:pt x="414" y="0"/>
                    </a:moveTo>
                    <a:lnTo>
                      <a:pt x="0" y="1846"/>
                    </a:lnTo>
                    <a:lnTo>
                      <a:pt x="1815" y="1305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4445514" y="2423765"/>
                <a:ext cx="200015" cy="158053"/>
              </a:xfrm>
              <a:custGeom>
                <a:avLst/>
                <a:gdLst/>
                <a:ahLst/>
                <a:cxnLst/>
                <a:rect l="l" t="t" r="r" b="b"/>
                <a:pathLst>
                  <a:path w="9997" h="8024" extrusionOk="0">
                    <a:moveTo>
                      <a:pt x="9519" y="1"/>
                    </a:moveTo>
                    <a:cubicBezTo>
                      <a:pt x="9519" y="7546"/>
                      <a:pt x="5317" y="7546"/>
                      <a:pt x="0" y="7546"/>
                    </a:cubicBezTo>
                    <a:lnTo>
                      <a:pt x="0" y="8023"/>
                    </a:lnTo>
                    <a:cubicBezTo>
                      <a:pt x="5380" y="8023"/>
                      <a:pt x="9996" y="8023"/>
                      <a:pt x="9996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7"/>
              <p:cNvSpPr/>
              <p:nvPr/>
            </p:nvSpPr>
            <p:spPr>
              <a:xfrm>
                <a:off x="4493272" y="2034365"/>
                <a:ext cx="200035" cy="158663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8055" extrusionOk="0">
                    <a:moveTo>
                      <a:pt x="9520" y="1"/>
                    </a:moveTo>
                    <a:cubicBezTo>
                      <a:pt x="9520" y="7545"/>
                      <a:pt x="5317" y="7577"/>
                      <a:pt x="1" y="7577"/>
                    </a:cubicBezTo>
                    <a:lnTo>
                      <a:pt x="1" y="8055"/>
                    </a:lnTo>
                    <a:cubicBezTo>
                      <a:pt x="5349" y="8055"/>
                      <a:pt x="9997" y="8023"/>
                      <a:pt x="9997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80" name="Google Shape;680;p37"/>
              <p:cNvCxnSpPr/>
              <p:nvPr/>
            </p:nvCxnSpPr>
            <p:spPr>
              <a:xfrm rot="10800000">
                <a:off x="1720238" y="3813375"/>
                <a:ext cx="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1" name="Google Shape;681;p37"/>
              <p:cNvSpPr txBox="1"/>
              <p:nvPr/>
            </p:nvSpPr>
            <p:spPr>
              <a:xfrm>
                <a:off x="450976" y="3331786"/>
                <a:ext cx="1273200" cy="39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latin typeface="Kalam"/>
                    <a:ea typeface="Kalam"/>
                    <a:cs typeface="Kalam"/>
                    <a:sym typeface="Kalam"/>
                  </a:rPr>
                  <a:t>1. </a:t>
                </a: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RECEPTORS IN FINGERTIP DETECT </a:t>
                </a:r>
                <a:r>
                  <a:rPr lang="en" sz="800" b="1">
                    <a:solidFill>
                      <a:srgbClr val="EB6110"/>
                    </a:solidFill>
                    <a:latin typeface="Kalam"/>
                    <a:ea typeface="Kalam"/>
                    <a:cs typeface="Kalam"/>
                    <a:sym typeface="Kalam"/>
                  </a:rPr>
                  <a:t>HEAT</a:t>
                </a:r>
                <a:endParaRPr sz="800" b="1">
                  <a:solidFill>
                    <a:srgbClr val="EB611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682" name="Google Shape;682;p37"/>
            <p:cNvSpPr txBox="1"/>
            <p:nvPr/>
          </p:nvSpPr>
          <p:spPr>
            <a:xfrm>
              <a:off x="4060039" y="2864041"/>
              <a:ext cx="16422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5.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EFFECTOR MOVES HAND AWAY FROM DANGER</a:t>
              </a:r>
              <a:endParaRPr sz="800" dirty="0">
                <a:solidFill>
                  <a:srgbClr val="EB611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3" name="Google Shape;683;p37"/>
            <p:cNvSpPr txBox="1"/>
            <p:nvPr/>
          </p:nvSpPr>
          <p:spPr>
            <a:xfrm>
              <a:off x="5051743" y="880766"/>
              <a:ext cx="13851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2.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IMPULSE CARRIED DOWN </a:t>
              </a:r>
              <a:r>
                <a:rPr lang="en" sz="800" b="1" dirty="0">
                  <a:solidFill>
                    <a:srgbClr val="2D2E83"/>
                  </a:solidFill>
                  <a:latin typeface="Kalam"/>
                  <a:ea typeface="Kalam"/>
                  <a:cs typeface="Kalam"/>
                  <a:sym typeface="Kalam"/>
                </a:rPr>
                <a:t>SENSORY NEURONE</a:t>
              </a:r>
              <a:endParaRPr sz="800" b="1" dirty="0">
                <a:solidFill>
                  <a:srgbClr val="2D2E8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4" name="Google Shape;684;p37"/>
            <p:cNvSpPr txBox="1"/>
            <p:nvPr/>
          </p:nvSpPr>
          <p:spPr>
            <a:xfrm>
              <a:off x="2058130" y="986275"/>
              <a:ext cx="16044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. IMPULSE CARRIED BETWEEN </a:t>
              </a:r>
              <a:r>
                <a:rPr lang="en" sz="800" b="1" dirty="0">
                  <a:solidFill>
                    <a:srgbClr val="11C331"/>
                  </a:solidFill>
                  <a:latin typeface="Kalam"/>
                  <a:ea typeface="Kalam"/>
                  <a:cs typeface="Kalam"/>
                  <a:sym typeface="Kalam"/>
                </a:rPr>
                <a:t>RELAY NEURONES</a:t>
              </a:r>
              <a:endParaRPr sz="800" b="1" dirty="0">
                <a:solidFill>
                  <a:srgbClr val="11C33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5" name="Google Shape;685;p37"/>
            <p:cNvSpPr txBox="1"/>
            <p:nvPr/>
          </p:nvSpPr>
          <p:spPr>
            <a:xfrm>
              <a:off x="5133365" y="1431234"/>
              <a:ext cx="1200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4.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IMPULSE CARRIED TO </a:t>
              </a:r>
              <a:r>
                <a:rPr lang="en" sz="800" b="1" dirty="0">
                  <a:solidFill>
                    <a:srgbClr val="BE1622"/>
                  </a:solidFill>
                  <a:latin typeface="Kalam"/>
                  <a:ea typeface="Kalam"/>
                  <a:cs typeface="Kalam"/>
                  <a:sym typeface="Kalam"/>
                </a:rPr>
                <a:t>MOTOR NEURONE</a:t>
              </a:r>
              <a:endParaRPr sz="800" b="1" dirty="0">
                <a:solidFill>
                  <a:srgbClr val="BE162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86" name="Google Shape;686;p37"/>
          <p:cNvSpPr txBox="1"/>
          <p:nvPr/>
        </p:nvSpPr>
        <p:spPr>
          <a:xfrm>
            <a:off x="6166475" y="2179200"/>
            <a:ext cx="2224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Different types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neurones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carry electrical impulses to and from the brain.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2455EAA-1B6B-D473-2A41-DA5B394D3CD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03EF69F-CDDD-C593-331C-9AAC9ABACBA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F821F-746D-F885-3F9D-609F9F254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0CF9A-3995-7465-A6BC-FA5A443E3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Receptors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2" name="Google Shape;692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2.88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stimulation of receptors in the sense organs sends electrical impulses along nerves into and out of the central nervous system, resulting in rapid responses.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Receptors are another group of </a:t>
            </a:r>
            <a:r>
              <a:rPr lang="en" b="1">
                <a:solidFill>
                  <a:srgbClr val="B7B7B7"/>
                </a:solidFill>
              </a:rPr>
              <a:t>specialised </a:t>
            </a:r>
            <a:r>
              <a:rPr lang="en">
                <a:solidFill>
                  <a:srgbClr val="B7B7B7"/>
                </a:solidFill>
              </a:rPr>
              <a:t>cells.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Receptors detect changes to the environment: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Photoreceptors detect changes in </a:t>
            </a:r>
            <a:r>
              <a:rPr lang="en" b="1">
                <a:solidFill>
                  <a:srgbClr val="FFD966"/>
                </a:solidFill>
              </a:rPr>
              <a:t>light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Thermoreceptors detect changes in </a:t>
            </a:r>
            <a:r>
              <a:rPr lang="en" b="1">
                <a:solidFill>
                  <a:srgbClr val="E94E1B"/>
                </a:solidFill>
              </a:rPr>
              <a:t>temperature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Baroreceptors detect changes in </a:t>
            </a:r>
            <a:r>
              <a:rPr lang="en" b="1">
                <a:solidFill>
                  <a:srgbClr val="B7B7B7"/>
                </a:solidFill>
              </a:rPr>
              <a:t>pressure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Receptors are found in </a:t>
            </a:r>
            <a:r>
              <a:rPr lang="en" b="1">
                <a:solidFill>
                  <a:srgbClr val="B7B7B7"/>
                </a:solidFill>
              </a:rPr>
              <a:t>sense organs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Photoreceptors for example are found in the </a:t>
            </a:r>
            <a:r>
              <a:rPr lang="en" b="1">
                <a:solidFill>
                  <a:srgbClr val="B7B7B7"/>
                </a:solidFill>
              </a:rPr>
              <a:t>eyes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693" name="Google Shape;69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FEDF5AE-FCB8-5DF0-9439-46B24880FDB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54F97C4-E87B-3D00-C241-FBCC1004375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D00CD-1ACD-2A1F-2A68-E26BDA14B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92B03-4E96-95F0-DBC9-AABCB7F47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Receptors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9" name="Google Shape;69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3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dirty="0">
                <a:solidFill>
                  <a:srgbClr val="B7B7B7"/>
                </a:solidFill>
              </a:rPr>
              <a:t>Receptors generate impulses in </a:t>
            </a:r>
            <a:r>
              <a:rPr lang="en" b="1" dirty="0">
                <a:solidFill>
                  <a:srgbClr val="B7B7B7"/>
                </a:solidFill>
              </a:rPr>
              <a:t>sensory neurones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The sensory neurone will carry the information, in the form of electrical charge, to the </a:t>
            </a:r>
            <a:r>
              <a:rPr lang="en" b="1" dirty="0">
                <a:solidFill>
                  <a:srgbClr val="B7B7B7"/>
                </a:solidFill>
              </a:rPr>
              <a:t>central nervous system </a:t>
            </a:r>
            <a:r>
              <a:rPr lang="en" dirty="0">
                <a:solidFill>
                  <a:srgbClr val="B7B7B7"/>
                </a:solidFill>
              </a:rPr>
              <a:t>(</a:t>
            </a:r>
            <a:r>
              <a:rPr lang="en" b="1" dirty="0">
                <a:solidFill>
                  <a:srgbClr val="B7B7B7"/>
                </a:solidFill>
              </a:rPr>
              <a:t>CNS</a:t>
            </a:r>
            <a:r>
              <a:rPr lang="en" dirty="0">
                <a:solidFill>
                  <a:srgbClr val="B7B7B7"/>
                </a:solidFill>
              </a:rPr>
              <a:t>).</a:t>
            </a:r>
            <a:endParaRPr dirty="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 dirty="0">
                <a:solidFill>
                  <a:srgbClr val="B7B7B7"/>
                </a:solidFill>
              </a:rPr>
              <a:t>The brain </a:t>
            </a:r>
            <a:r>
              <a:rPr lang="en" b="1" dirty="0">
                <a:solidFill>
                  <a:srgbClr val="B7B7B7"/>
                </a:solidFill>
              </a:rPr>
              <a:t>processes</a:t>
            </a:r>
            <a:r>
              <a:rPr lang="en" dirty="0">
                <a:solidFill>
                  <a:srgbClr val="B7B7B7"/>
                </a:solidFill>
              </a:rPr>
              <a:t> this information and stimulates a response.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In the case of cells in the tongue, the sensation of taste.</a:t>
            </a:r>
            <a:endParaRPr dirty="0"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dirty="0">
                <a:solidFill>
                  <a:srgbClr val="B7B7B7"/>
                </a:solidFill>
              </a:rPr>
              <a:t>As this response is electrical, it is </a:t>
            </a:r>
            <a:r>
              <a:rPr lang="en" b="1" dirty="0">
                <a:solidFill>
                  <a:srgbClr val="B7B7B7"/>
                </a:solidFill>
              </a:rPr>
              <a:t>very fast</a:t>
            </a:r>
            <a:r>
              <a:rPr lang="en" dirty="0">
                <a:solidFill>
                  <a:srgbClr val="B7B7B7"/>
                </a:solidFill>
              </a:rPr>
              <a:t>.</a:t>
            </a:r>
            <a:endParaRPr dirty="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B7B7B7"/>
              </a:solidFill>
            </a:endParaRPr>
          </a:p>
        </p:txBody>
      </p:sp>
      <p:sp>
        <p:nvSpPr>
          <p:cNvPr id="700" name="Google Shape;70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701" name="Google Shape;701;p39"/>
          <p:cNvGrpSpPr/>
          <p:nvPr/>
        </p:nvGrpSpPr>
        <p:grpSpPr>
          <a:xfrm>
            <a:off x="5462574" y="1309725"/>
            <a:ext cx="3047138" cy="2300015"/>
            <a:chOff x="5539125" y="1673078"/>
            <a:chExt cx="2725039" cy="2049193"/>
          </a:xfrm>
        </p:grpSpPr>
        <p:grpSp>
          <p:nvGrpSpPr>
            <p:cNvPr id="702" name="Google Shape;702;p39"/>
            <p:cNvGrpSpPr/>
            <p:nvPr/>
          </p:nvGrpSpPr>
          <p:grpSpPr>
            <a:xfrm>
              <a:off x="5539125" y="1673078"/>
              <a:ext cx="2639981" cy="1998175"/>
              <a:chOff x="5539125" y="1381525"/>
              <a:chExt cx="2933313" cy="2223901"/>
            </a:xfrm>
          </p:grpSpPr>
          <p:sp>
            <p:nvSpPr>
              <p:cNvPr id="703" name="Google Shape;703;p39"/>
              <p:cNvSpPr/>
              <p:nvPr/>
            </p:nvSpPr>
            <p:spPr>
              <a:xfrm>
                <a:off x="5546175" y="1658775"/>
                <a:ext cx="2922750" cy="1944000"/>
              </a:xfrm>
              <a:custGeom>
                <a:avLst/>
                <a:gdLst/>
                <a:ahLst/>
                <a:cxnLst/>
                <a:rect l="l" t="t" r="r" b="b"/>
                <a:pathLst>
                  <a:path w="233820" h="155520" extrusionOk="0">
                    <a:moveTo>
                      <a:pt x="0" y="0"/>
                    </a:moveTo>
                    <a:lnTo>
                      <a:pt x="0" y="155520"/>
                    </a:lnTo>
                    <a:lnTo>
                      <a:pt x="233819" y="155520"/>
                    </a:lnTo>
                    <a:lnTo>
                      <a:pt x="233819" y="0"/>
                    </a:lnTo>
                    <a:close/>
                  </a:path>
                </a:pathLst>
              </a:custGeom>
              <a:solidFill>
                <a:srgbClr val="E4B3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9"/>
              <p:cNvSpPr/>
              <p:nvPr/>
            </p:nvSpPr>
            <p:spPr>
              <a:xfrm>
                <a:off x="6240325" y="1642925"/>
                <a:ext cx="1499238" cy="1664413"/>
              </a:xfrm>
              <a:custGeom>
                <a:avLst/>
                <a:gdLst/>
                <a:ahLst/>
                <a:cxnLst/>
                <a:rect l="l" t="t" r="r" b="b"/>
                <a:pathLst>
                  <a:path w="119939" h="133153" extrusionOk="0">
                    <a:moveTo>
                      <a:pt x="59969" y="1"/>
                    </a:moveTo>
                    <a:cubicBezTo>
                      <a:pt x="26875" y="1"/>
                      <a:pt x="1" y="29833"/>
                      <a:pt x="1" y="66565"/>
                    </a:cubicBezTo>
                    <a:cubicBezTo>
                      <a:pt x="1" y="103321"/>
                      <a:pt x="26875" y="133153"/>
                      <a:pt x="59969" y="133153"/>
                    </a:cubicBezTo>
                    <a:cubicBezTo>
                      <a:pt x="93087" y="133153"/>
                      <a:pt x="119938" y="103321"/>
                      <a:pt x="119938" y="66565"/>
                    </a:cubicBezTo>
                    <a:cubicBezTo>
                      <a:pt x="119938" y="29833"/>
                      <a:pt x="93087" y="1"/>
                      <a:pt x="59969" y="1"/>
                    </a:cubicBezTo>
                    <a:close/>
                  </a:path>
                </a:pathLst>
              </a:custGeom>
              <a:solidFill>
                <a:srgbClr val="E2CBB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9"/>
              <p:cNvSpPr/>
              <p:nvPr/>
            </p:nvSpPr>
            <p:spPr>
              <a:xfrm>
                <a:off x="6239450" y="1662363"/>
                <a:ext cx="593825" cy="1557238"/>
              </a:xfrm>
              <a:custGeom>
                <a:avLst/>
                <a:gdLst/>
                <a:ahLst/>
                <a:cxnLst/>
                <a:rect l="l" t="t" r="r" b="b"/>
                <a:pathLst>
                  <a:path w="47506" h="124579" extrusionOk="0">
                    <a:moveTo>
                      <a:pt x="47498" y="110"/>
                    </a:moveTo>
                    <a:lnTo>
                      <a:pt x="47498" y="110"/>
                    </a:lnTo>
                    <a:cubicBezTo>
                      <a:pt x="47501" y="111"/>
                      <a:pt x="47503" y="112"/>
                      <a:pt x="47506" y="112"/>
                    </a:cubicBezTo>
                    <a:cubicBezTo>
                      <a:pt x="47503" y="112"/>
                      <a:pt x="47501" y="111"/>
                      <a:pt x="47498" y="110"/>
                    </a:cubicBezTo>
                    <a:close/>
                    <a:moveTo>
                      <a:pt x="46600" y="0"/>
                    </a:moveTo>
                    <a:cubicBezTo>
                      <a:pt x="42634" y="0"/>
                      <a:pt x="34528" y="5064"/>
                      <a:pt x="31757" y="6731"/>
                    </a:cubicBezTo>
                    <a:cubicBezTo>
                      <a:pt x="11149" y="19218"/>
                      <a:pt x="212" y="41093"/>
                      <a:pt x="71" y="65010"/>
                    </a:cubicBezTo>
                    <a:cubicBezTo>
                      <a:pt x="0" y="78741"/>
                      <a:pt x="4882" y="98832"/>
                      <a:pt x="14764" y="108971"/>
                    </a:cubicBezTo>
                    <a:cubicBezTo>
                      <a:pt x="16598" y="110868"/>
                      <a:pt x="31357" y="124578"/>
                      <a:pt x="33680" y="124578"/>
                    </a:cubicBezTo>
                    <a:cubicBezTo>
                      <a:pt x="33973" y="124578"/>
                      <a:pt x="34068" y="124361"/>
                      <a:pt x="33916" y="123876"/>
                    </a:cubicBezTo>
                    <a:cubicBezTo>
                      <a:pt x="32085" y="118055"/>
                      <a:pt x="17721" y="100428"/>
                      <a:pt x="16172" y="95006"/>
                    </a:cubicBezTo>
                    <a:cubicBezTo>
                      <a:pt x="12769" y="83247"/>
                      <a:pt x="23518" y="72920"/>
                      <a:pt x="26124" y="60480"/>
                    </a:cubicBezTo>
                    <a:cubicBezTo>
                      <a:pt x="29410" y="44731"/>
                      <a:pt x="13355" y="39826"/>
                      <a:pt x="26265" y="21823"/>
                    </a:cubicBezTo>
                    <a:cubicBezTo>
                      <a:pt x="28548" y="18641"/>
                      <a:pt x="44608" y="95"/>
                      <a:pt x="47372" y="95"/>
                    </a:cubicBezTo>
                    <a:cubicBezTo>
                      <a:pt x="47418" y="95"/>
                      <a:pt x="47460" y="100"/>
                      <a:pt x="47498" y="110"/>
                    </a:cubicBezTo>
                    <a:lnTo>
                      <a:pt x="47498" y="110"/>
                    </a:lnTo>
                    <a:cubicBezTo>
                      <a:pt x="47231" y="35"/>
                      <a:pt x="46930" y="0"/>
                      <a:pt x="46600" y="0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9"/>
              <p:cNvSpPr/>
              <p:nvPr/>
            </p:nvSpPr>
            <p:spPr>
              <a:xfrm>
                <a:off x="6534888" y="1690313"/>
                <a:ext cx="386700" cy="1472113"/>
              </a:xfrm>
              <a:custGeom>
                <a:avLst/>
                <a:gdLst/>
                <a:ahLst/>
                <a:cxnLst/>
                <a:rect l="l" t="t" r="r" b="b"/>
                <a:pathLst>
                  <a:path w="30936" h="117769" extrusionOk="0">
                    <a:moveTo>
                      <a:pt x="26807" y="0"/>
                    </a:moveTo>
                    <a:cubicBezTo>
                      <a:pt x="26778" y="0"/>
                      <a:pt x="26746" y="4"/>
                      <a:pt x="26711" y="12"/>
                    </a:cubicBezTo>
                    <a:cubicBezTo>
                      <a:pt x="16783" y="2406"/>
                      <a:pt x="400" y="22216"/>
                      <a:pt x="212" y="31722"/>
                    </a:cubicBezTo>
                    <a:cubicBezTo>
                      <a:pt x="1" y="40476"/>
                      <a:pt x="7465" y="54841"/>
                      <a:pt x="10305" y="63361"/>
                    </a:cubicBezTo>
                    <a:cubicBezTo>
                      <a:pt x="14600" y="76293"/>
                      <a:pt x="16595" y="86738"/>
                      <a:pt x="16923" y="100469"/>
                    </a:cubicBezTo>
                    <a:cubicBezTo>
                      <a:pt x="16978" y="103478"/>
                      <a:pt x="17288" y="117769"/>
                      <a:pt x="20155" y="117769"/>
                    </a:cubicBezTo>
                    <a:cubicBezTo>
                      <a:pt x="20977" y="117769"/>
                      <a:pt x="22010" y="116592"/>
                      <a:pt x="23308" y="113636"/>
                    </a:cubicBezTo>
                    <a:cubicBezTo>
                      <a:pt x="25819" y="97746"/>
                      <a:pt x="20374" y="83476"/>
                      <a:pt x="19693" y="67820"/>
                    </a:cubicBezTo>
                    <a:cubicBezTo>
                      <a:pt x="19036" y="52306"/>
                      <a:pt x="30936" y="45265"/>
                      <a:pt x="25983" y="25901"/>
                    </a:cubicBezTo>
                    <a:cubicBezTo>
                      <a:pt x="24434" y="19822"/>
                      <a:pt x="21148" y="14682"/>
                      <a:pt x="23941" y="8673"/>
                    </a:cubicBezTo>
                    <a:cubicBezTo>
                      <a:pt x="24102" y="8351"/>
                      <a:pt x="28176" y="0"/>
                      <a:pt x="26807" y="0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9"/>
              <p:cNvSpPr/>
              <p:nvPr/>
            </p:nvSpPr>
            <p:spPr>
              <a:xfrm>
                <a:off x="6450100" y="2463213"/>
                <a:ext cx="252325" cy="620863"/>
              </a:xfrm>
              <a:custGeom>
                <a:avLst/>
                <a:gdLst/>
                <a:ahLst/>
                <a:cxnLst/>
                <a:rect l="l" t="t" r="r" b="b"/>
                <a:pathLst>
                  <a:path w="20186" h="49669" extrusionOk="0">
                    <a:moveTo>
                      <a:pt x="11397" y="1"/>
                    </a:moveTo>
                    <a:cubicBezTo>
                      <a:pt x="10997" y="1"/>
                      <a:pt x="7915" y="8507"/>
                      <a:pt x="5939" y="11786"/>
                    </a:cubicBezTo>
                    <a:cubicBezTo>
                      <a:pt x="2113" y="18193"/>
                      <a:pt x="1" y="24484"/>
                      <a:pt x="2465" y="31361"/>
                    </a:cubicBezTo>
                    <a:cubicBezTo>
                      <a:pt x="3826" y="35163"/>
                      <a:pt x="11408" y="48917"/>
                      <a:pt x="15891" y="49668"/>
                    </a:cubicBezTo>
                    <a:cubicBezTo>
                      <a:pt x="18895" y="43049"/>
                      <a:pt x="20186" y="33097"/>
                      <a:pt x="19200" y="22676"/>
                    </a:cubicBezTo>
                    <a:cubicBezTo>
                      <a:pt x="18801" y="18405"/>
                      <a:pt x="15609" y="1904"/>
                      <a:pt x="11408" y="3"/>
                    </a:cubicBezTo>
                    <a:cubicBezTo>
                      <a:pt x="11404" y="2"/>
                      <a:pt x="11401" y="1"/>
                      <a:pt x="11397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9"/>
              <p:cNvSpPr/>
              <p:nvPr/>
            </p:nvSpPr>
            <p:spPr>
              <a:xfrm>
                <a:off x="7100550" y="1664038"/>
                <a:ext cx="645463" cy="1558413"/>
              </a:xfrm>
              <a:custGeom>
                <a:avLst/>
                <a:gdLst/>
                <a:ahLst/>
                <a:cxnLst/>
                <a:rect l="l" t="t" r="r" b="b"/>
                <a:pathLst>
                  <a:path w="51637" h="124673" extrusionOk="0">
                    <a:moveTo>
                      <a:pt x="3971" y="1"/>
                    </a:moveTo>
                    <a:cubicBezTo>
                      <a:pt x="3191" y="1"/>
                      <a:pt x="2611" y="186"/>
                      <a:pt x="2347" y="636"/>
                    </a:cubicBezTo>
                    <a:cubicBezTo>
                      <a:pt x="0" y="4649"/>
                      <a:pt x="23823" y="19647"/>
                      <a:pt x="25584" y="21525"/>
                    </a:cubicBezTo>
                    <a:cubicBezTo>
                      <a:pt x="42835" y="40044"/>
                      <a:pt x="26241" y="46263"/>
                      <a:pt x="30442" y="61567"/>
                    </a:cubicBezTo>
                    <a:cubicBezTo>
                      <a:pt x="34550" y="76541"/>
                      <a:pt x="41474" y="92455"/>
                      <a:pt x="31381" y="107335"/>
                    </a:cubicBezTo>
                    <a:cubicBezTo>
                      <a:pt x="27250" y="113414"/>
                      <a:pt x="19129" y="114400"/>
                      <a:pt x="14200" y="119329"/>
                    </a:cubicBezTo>
                    <a:cubicBezTo>
                      <a:pt x="10585" y="122929"/>
                      <a:pt x="12151" y="124673"/>
                      <a:pt x="14816" y="124673"/>
                    </a:cubicBezTo>
                    <a:cubicBezTo>
                      <a:pt x="16304" y="124673"/>
                      <a:pt x="18135" y="124129"/>
                      <a:pt x="19598" y="123061"/>
                    </a:cubicBezTo>
                    <a:cubicBezTo>
                      <a:pt x="28729" y="116442"/>
                      <a:pt x="41145" y="106936"/>
                      <a:pt x="45346" y="94004"/>
                    </a:cubicBezTo>
                    <a:cubicBezTo>
                      <a:pt x="48703" y="83700"/>
                      <a:pt x="51636" y="74194"/>
                      <a:pt x="51543" y="62857"/>
                    </a:cubicBezTo>
                    <a:cubicBezTo>
                      <a:pt x="51331" y="39903"/>
                      <a:pt x="38000" y="13427"/>
                      <a:pt x="15960" y="4109"/>
                    </a:cubicBezTo>
                    <a:cubicBezTo>
                      <a:pt x="14473" y="3480"/>
                      <a:pt x="7348" y="1"/>
                      <a:pt x="3971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9"/>
              <p:cNvSpPr/>
              <p:nvPr/>
            </p:nvSpPr>
            <p:spPr>
              <a:xfrm>
                <a:off x="7203575" y="2300700"/>
                <a:ext cx="324150" cy="858263"/>
              </a:xfrm>
              <a:custGeom>
                <a:avLst/>
                <a:gdLst/>
                <a:ahLst/>
                <a:cxnLst/>
                <a:rect l="l" t="t" r="r" b="b"/>
                <a:pathLst>
                  <a:path w="25932" h="68661" extrusionOk="0">
                    <a:moveTo>
                      <a:pt x="14987" y="1"/>
                    </a:moveTo>
                    <a:cubicBezTo>
                      <a:pt x="13453" y="1"/>
                      <a:pt x="11966" y="1458"/>
                      <a:pt x="11192" y="4789"/>
                    </a:cubicBezTo>
                    <a:cubicBezTo>
                      <a:pt x="8704" y="15563"/>
                      <a:pt x="13962" y="24294"/>
                      <a:pt x="7343" y="34598"/>
                    </a:cubicBezTo>
                    <a:cubicBezTo>
                      <a:pt x="4318" y="39321"/>
                      <a:pt x="1" y="68661"/>
                      <a:pt x="888" y="68661"/>
                    </a:cubicBezTo>
                    <a:cubicBezTo>
                      <a:pt x="895" y="68661"/>
                      <a:pt x="903" y="68659"/>
                      <a:pt x="912" y="68654"/>
                    </a:cubicBezTo>
                    <a:cubicBezTo>
                      <a:pt x="5019" y="66495"/>
                      <a:pt x="11474" y="63068"/>
                      <a:pt x="15088" y="60369"/>
                    </a:cubicBezTo>
                    <a:cubicBezTo>
                      <a:pt x="23937" y="53727"/>
                      <a:pt x="25932" y="44737"/>
                      <a:pt x="25463" y="34316"/>
                    </a:cubicBezTo>
                    <a:cubicBezTo>
                      <a:pt x="24618" y="26195"/>
                      <a:pt x="20041" y="17440"/>
                      <a:pt x="19994" y="9249"/>
                    </a:cubicBezTo>
                    <a:cubicBezTo>
                      <a:pt x="19951" y="3631"/>
                      <a:pt x="17410" y="1"/>
                      <a:pt x="14987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7029838" y="1701025"/>
                <a:ext cx="482638" cy="965250"/>
              </a:xfrm>
              <a:custGeom>
                <a:avLst/>
                <a:gdLst/>
                <a:ahLst/>
                <a:cxnLst/>
                <a:rect l="l" t="t" r="r" b="b"/>
                <a:pathLst>
                  <a:path w="38611" h="77220" extrusionOk="0">
                    <a:moveTo>
                      <a:pt x="2864" y="0"/>
                    </a:moveTo>
                    <a:lnTo>
                      <a:pt x="2864" y="0"/>
                    </a:lnTo>
                    <a:cubicBezTo>
                      <a:pt x="1" y="1667"/>
                      <a:pt x="16477" y="24715"/>
                      <a:pt x="16876" y="32719"/>
                    </a:cubicBezTo>
                    <a:cubicBezTo>
                      <a:pt x="17054" y="35970"/>
                      <a:pt x="11128" y="77220"/>
                      <a:pt x="18234" y="77220"/>
                    </a:cubicBezTo>
                    <a:cubicBezTo>
                      <a:pt x="18618" y="77220"/>
                      <a:pt x="19041" y="77099"/>
                      <a:pt x="19505" y="76845"/>
                    </a:cubicBezTo>
                    <a:cubicBezTo>
                      <a:pt x="24035" y="74357"/>
                      <a:pt x="21805" y="56542"/>
                      <a:pt x="22439" y="52411"/>
                    </a:cubicBezTo>
                    <a:cubicBezTo>
                      <a:pt x="23730" y="44102"/>
                      <a:pt x="32485" y="46708"/>
                      <a:pt x="35724" y="40300"/>
                    </a:cubicBezTo>
                    <a:cubicBezTo>
                      <a:pt x="38611" y="34573"/>
                      <a:pt x="35231" y="25865"/>
                      <a:pt x="31006" y="22063"/>
                    </a:cubicBezTo>
                    <a:cubicBezTo>
                      <a:pt x="27227" y="18683"/>
                      <a:pt x="15797" y="8614"/>
                      <a:pt x="11807" y="5657"/>
                    </a:cubicBezTo>
                    <a:cubicBezTo>
                      <a:pt x="9013" y="3145"/>
                      <a:pt x="5939" y="47"/>
                      <a:pt x="2864" y="0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6788963" y="1703050"/>
                <a:ext cx="291650" cy="1364850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09188" extrusionOk="0">
                    <a:moveTo>
                      <a:pt x="13033" y="0"/>
                    </a:moveTo>
                    <a:cubicBezTo>
                      <a:pt x="9634" y="0"/>
                      <a:pt x="4287" y="12027"/>
                      <a:pt x="5211" y="15658"/>
                    </a:cubicBezTo>
                    <a:cubicBezTo>
                      <a:pt x="8239" y="27464"/>
                      <a:pt x="10844" y="39551"/>
                      <a:pt x="5258" y="50606"/>
                    </a:cubicBezTo>
                    <a:cubicBezTo>
                      <a:pt x="1" y="60980"/>
                      <a:pt x="916" y="71730"/>
                      <a:pt x="3193" y="83020"/>
                    </a:cubicBezTo>
                    <a:cubicBezTo>
                      <a:pt x="3657" y="85320"/>
                      <a:pt x="6956" y="109188"/>
                      <a:pt x="8867" y="109188"/>
                    </a:cubicBezTo>
                    <a:cubicBezTo>
                      <a:pt x="8984" y="109188"/>
                      <a:pt x="9096" y="109098"/>
                      <a:pt x="9201" y="108908"/>
                    </a:cubicBezTo>
                    <a:cubicBezTo>
                      <a:pt x="12347" y="103369"/>
                      <a:pt x="10563" y="86564"/>
                      <a:pt x="15374" y="80297"/>
                    </a:cubicBezTo>
                    <a:cubicBezTo>
                      <a:pt x="22627" y="70838"/>
                      <a:pt x="23331" y="60840"/>
                      <a:pt x="20867" y="49198"/>
                    </a:cubicBezTo>
                    <a:cubicBezTo>
                      <a:pt x="18989" y="40349"/>
                      <a:pt x="14248" y="32627"/>
                      <a:pt x="12065" y="23802"/>
                    </a:cubicBezTo>
                    <a:cubicBezTo>
                      <a:pt x="11527" y="21676"/>
                      <a:pt x="13294" y="166"/>
                      <a:pt x="13679" y="166"/>
                    </a:cubicBezTo>
                    <a:cubicBezTo>
                      <a:pt x="13681" y="166"/>
                      <a:pt x="13683" y="166"/>
                      <a:pt x="13684" y="167"/>
                    </a:cubicBezTo>
                    <a:cubicBezTo>
                      <a:pt x="13478" y="54"/>
                      <a:pt x="13260" y="0"/>
                      <a:pt x="13033" y="0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6965938" y="1717750"/>
                <a:ext cx="271338" cy="1302075"/>
              </a:xfrm>
              <a:custGeom>
                <a:avLst/>
                <a:gdLst/>
                <a:ahLst/>
                <a:cxnLst/>
                <a:rect l="l" t="t" r="r" b="b"/>
                <a:pathLst>
                  <a:path w="21707" h="104166" extrusionOk="0">
                    <a:moveTo>
                      <a:pt x="3597" y="1"/>
                    </a:moveTo>
                    <a:cubicBezTo>
                      <a:pt x="208" y="1"/>
                      <a:pt x="1" y="18700"/>
                      <a:pt x="348" y="22556"/>
                    </a:cubicBezTo>
                    <a:cubicBezTo>
                      <a:pt x="1099" y="30912"/>
                      <a:pt x="7061" y="36685"/>
                      <a:pt x="8774" y="44501"/>
                    </a:cubicBezTo>
                    <a:cubicBezTo>
                      <a:pt x="10253" y="51261"/>
                      <a:pt x="9150" y="62691"/>
                      <a:pt x="9971" y="69498"/>
                    </a:cubicBezTo>
                    <a:cubicBezTo>
                      <a:pt x="10746" y="75929"/>
                      <a:pt x="13445" y="104001"/>
                      <a:pt x="15768" y="104165"/>
                    </a:cubicBezTo>
                    <a:cubicBezTo>
                      <a:pt x="15777" y="104166"/>
                      <a:pt x="15786" y="104166"/>
                      <a:pt x="15794" y="104166"/>
                    </a:cubicBezTo>
                    <a:cubicBezTo>
                      <a:pt x="17908" y="104166"/>
                      <a:pt x="21231" y="84051"/>
                      <a:pt x="19759" y="78464"/>
                    </a:cubicBezTo>
                    <a:cubicBezTo>
                      <a:pt x="17435" y="69662"/>
                      <a:pt x="15956" y="58138"/>
                      <a:pt x="18421" y="42131"/>
                    </a:cubicBezTo>
                    <a:cubicBezTo>
                      <a:pt x="21707" y="20889"/>
                      <a:pt x="15933" y="26522"/>
                      <a:pt x="7319" y="5305"/>
                    </a:cubicBezTo>
                    <a:cubicBezTo>
                      <a:pt x="5781" y="1512"/>
                      <a:pt x="4561" y="1"/>
                      <a:pt x="3597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6883263" y="2663913"/>
                <a:ext cx="302963" cy="615863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9269" extrusionOk="0">
                    <a:moveTo>
                      <a:pt x="13441" y="1"/>
                    </a:moveTo>
                    <a:cubicBezTo>
                      <a:pt x="6197" y="1"/>
                      <a:pt x="0" y="49268"/>
                      <a:pt x="10089" y="49268"/>
                    </a:cubicBezTo>
                    <a:cubicBezTo>
                      <a:pt x="10270" y="49268"/>
                      <a:pt x="10456" y="49252"/>
                      <a:pt x="10647" y="49220"/>
                    </a:cubicBezTo>
                    <a:cubicBezTo>
                      <a:pt x="24237" y="46920"/>
                      <a:pt x="16890" y="7723"/>
                      <a:pt x="13487" y="1"/>
                    </a:cubicBezTo>
                    <a:cubicBezTo>
                      <a:pt x="13472" y="1"/>
                      <a:pt x="13456" y="1"/>
                      <a:pt x="13441" y="1"/>
                    </a:cubicBezTo>
                    <a:close/>
                  </a:path>
                </a:pathLst>
              </a:custGeom>
              <a:solidFill>
                <a:srgbClr val="E4BC96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6641100" y="2849938"/>
                <a:ext cx="319213" cy="754900"/>
              </a:xfrm>
              <a:custGeom>
                <a:avLst/>
                <a:gdLst/>
                <a:ahLst/>
                <a:cxnLst/>
                <a:rect l="l" t="t" r="r" b="b"/>
                <a:pathLst>
                  <a:path w="25537" h="60392" fill="none" extrusionOk="0">
                    <a:moveTo>
                      <a:pt x="6267" y="0"/>
                    </a:moveTo>
                    <a:cubicBezTo>
                      <a:pt x="8638" y="11102"/>
                      <a:pt x="0" y="18988"/>
                      <a:pt x="9623" y="26874"/>
                    </a:cubicBezTo>
                    <a:cubicBezTo>
                      <a:pt x="21195" y="36333"/>
                      <a:pt x="25537" y="43539"/>
                      <a:pt x="24504" y="6039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6982013" y="2708813"/>
                <a:ext cx="278738" cy="895138"/>
              </a:xfrm>
              <a:custGeom>
                <a:avLst/>
                <a:gdLst/>
                <a:ahLst/>
                <a:cxnLst/>
                <a:rect l="l" t="t" r="r" b="b"/>
                <a:pathLst>
                  <a:path w="22299" h="71611" fill="none" extrusionOk="0">
                    <a:moveTo>
                      <a:pt x="22298" y="0"/>
                    </a:moveTo>
                    <a:cubicBezTo>
                      <a:pt x="21735" y="8098"/>
                      <a:pt x="19458" y="13942"/>
                      <a:pt x="18473" y="20397"/>
                    </a:cubicBezTo>
                    <a:cubicBezTo>
                      <a:pt x="17416" y="27203"/>
                      <a:pt x="15210" y="31757"/>
                      <a:pt x="12370" y="38352"/>
                    </a:cubicBezTo>
                    <a:cubicBezTo>
                      <a:pt x="9037" y="46145"/>
                      <a:pt x="4202" y="45769"/>
                      <a:pt x="1714" y="52106"/>
                    </a:cubicBezTo>
                    <a:cubicBezTo>
                      <a:pt x="1" y="56495"/>
                      <a:pt x="611" y="64640"/>
                      <a:pt x="447" y="7161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9"/>
              <p:cNvSpPr/>
              <p:nvPr/>
            </p:nvSpPr>
            <p:spPr>
              <a:xfrm>
                <a:off x="6864363" y="3071738"/>
                <a:ext cx="116200" cy="531038"/>
              </a:xfrm>
              <a:custGeom>
                <a:avLst/>
                <a:gdLst/>
                <a:ahLst/>
                <a:cxnLst/>
                <a:rect l="l" t="t" r="r" b="b"/>
                <a:pathLst>
                  <a:path w="9296" h="42483" fill="none" extrusionOk="0">
                    <a:moveTo>
                      <a:pt x="1" y="0"/>
                    </a:moveTo>
                    <a:cubicBezTo>
                      <a:pt x="3169" y="17909"/>
                      <a:pt x="9295" y="16266"/>
                      <a:pt x="8145" y="42483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9"/>
              <p:cNvSpPr/>
              <p:nvPr/>
            </p:nvSpPr>
            <p:spPr>
              <a:xfrm>
                <a:off x="6636400" y="3106938"/>
                <a:ext cx="294875" cy="495550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39644" fill="none" extrusionOk="0">
                    <a:moveTo>
                      <a:pt x="1" y="1"/>
                    </a:moveTo>
                    <a:cubicBezTo>
                      <a:pt x="2160" y="3334"/>
                      <a:pt x="12112" y="13285"/>
                      <a:pt x="16665" y="17276"/>
                    </a:cubicBezTo>
                    <a:cubicBezTo>
                      <a:pt x="22416" y="22345"/>
                      <a:pt x="23589" y="32673"/>
                      <a:pt x="23237" y="39643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9"/>
              <p:cNvSpPr/>
              <p:nvPr/>
            </p:nvSpPr>
            <p:spPr>
              <a:xfrm>
                <a:off x="7001375" y="3171188"/>
                <a:ext cx="236488" cy="434238"/>
              </a:xfrm>
              <a:custGeom>
                <a:avLst/>
                <a:gdLst/>
                <a:ahLst/>
                <a:cxnLst/>
                <a:rect l="l" t="t" r="r" b="b"/>
                <a:pathLst>
                  <a:path w="18919" h="34739" fill="none" extrusionOk="0">
                    <a:moveTo>
                      <a:pt x="18919" y="1"/>
                    </a:moveTo>
                    <a:cubicBezTo>
                      <a:pt x="3146" y="12441"/>
                      <a:pt x="1" y="14318"/>
                      <a:pt x="494" y="34738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9"/>
              <p:cNvSpPr/>
              <p:nvPr/>
            </p:nvSpPr>
            <p:spPr>
              <a:xfrm>
                <a:off x="6595038" y="1948650"/>
                <a:ext cx="223863" cy="311575"/>
              </a:xfrm>
              <a:custGeom>
                <a:avLst/>
                <a:gdLst/>
                <a:ahLst/>
                <a:cxnLst/>
                <a:rect l="l" t="t" r="r" b="b"/>
                <a:pathLst>
                  <a:path w="17909" h="24926" extrusionOk="0">
                    <a:moveTo>
                      <a:pt x="9860" y="1"/>
                    </a:moveTo>
                    <a:cubicBezTo>
                      <a:pt x="5658" y="1"/>
                      <a:pt x="1737" y="4914"/>
                      <a:pt x="892" y="11407"/>
                    </a:cubicBezTo>
                    <a:cubicBezTo>
                      <a:pt x="0" y="18260"/>
                      <a:pt x="2887" y="24292"/>
                      <a:pt x="7323" y="24879"/>
                    </a:cubicBezTo>
                    <a:cubicBezTo>
                      <a:pt x="7558" y="24910"/>
                      <a:pt x="7792" y="24925"/>
                      <a:pt x="8025" y="24925"/>
                    </a:cubicBezTo>
                    <a:cubicBezTo>
                      <a:pt x="12228" y="24925"/>
                      <a:pt x="16148" y="20011"/>
                      <a:pt x="16993" y="13496"/>
                    </a:cubicBezTo>
                    <a:cubicBezTo>
                      <a:pt x="17909" y="6642"/>
                      <a:pt x="15022" y="610"/>
                      <a:pt x="10562" y="47"/>
                    </a:cubicBezTo>
                    <a:cubicBezTo>
                      <a:pt x="10328" y="16"/>
                      <a:pt x="10094" y="1"/>
                      <a:pt x="9860" y="1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9"/>
              <p:cNvSpPr/>
              <p:nvPr/>
            </p:nvSpPr>
            <p:spPr>
              <a:xfrm>
                <a:off x="6270250" y="2180300"/>
                <a:ext cx="263775" cy="352088"/>
              </a:xfrm>
              <a:custGeom>
                <a:avLst/>
                <a:gdLst/>
                <a:ahLst/>
                <a:cxnLst/>
                <a:rect l="l" t="t" r="r" b="b"/>
                <a:pathLst>
                  <a:path w="21102" h="28167" extrusionOk="0">
                    <a:moveTo>
                      <a:pt x="12249" y="1"/>
                    </a:moveTo>
                    <a:cubicBezTo>
                      <a:pt x="7695" y="1"/>
                      <a:pt x="3106" y="5130"/>
                      <a:pt x="1620" y="12215"/>
                    </a:cubicBezTo>
                    <a:cubicBezTo>
                      <a:pt x="1" y="19914"/>
                      <a:pt x="2677" y="27002"/>
                      <a:pt x="7606" y="28035"/>
                    </a:cubicBezTo>
                    <a:cubicBezTo>
                      <a:pt x="8019" y="28123"/>
                      <a:pt x="8434" y="28166"/>
                      <a:pt x="8850" y="28166"/>
                    </a:cubicBezTo>
                    <a:cubicBezTo>
                      <a:pt x="13398" y="28166"/>
                      <a:pt x="17975" y="23024"/>
                      <a:pt x="19458" y="15970"/>
                    </a:cubicBezTo>
                    <a:cubicBezTo>
                      <a:pt x="21101" y="8248"/>
                      <a:pt x="18402" y="1160"/>
                      <a:pt x="13473" y="127"/>
                    </a:cubicBezTo>
                    <a:cubicBezTo>
                      <a:pt x="13067" y="42"/>
                      <a:pt x="12658" y="1"/>
                      <a:pt x="12249" y="1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9"/>
              <p:cNvSpPr/>
              <p:nvPr/>
            </p:nvSpPr>
            <p:spPr>
              <a:xfrm>
                <a:off x="6514063" y="2671550"/>
                <a:ext cx="143188" cy="219763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7581" extrusionOk="0">
                    <a:moveTo>
                      <a:pt x="5727" y="1"/>
                    </a:moveTo>
                    <a:cubicBezTo>
                      <a:pt x="2559" y="1"/>
                      <a:pt x="0" y="3944"/>
                      <a:pt x="0" y="8802"/>
                    </a:cubicBezTo>
                    <a:cubicBezTo>
                      <a:pt x="0" y="13637"/>
                      <a:pt x="2559" y="17581"/>
                      <a:pt x="5727" y="17581"/>
                    </a:cubicBezTo>
                    <a:cubicBezTo>
                      <a:pt x="8872" y="17581"/>
                      <a:pt x="11454" y="13637"/>
                      <a:pt x="11454" y="8802"/>
                    </a:cubicBezTo>
                    <a:cubicBezTo>
                      <a:pt x="11454" y="3944"/>
                      <a:pt x="8872" y="1"/>
                      <a:pt x="5727" y="1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9"/>
              <p:cNvSpPr/>
              <p:nvPr/>
            </p:nvSpPr>
            <p:spPr>
              <a:xfrm>
                <a:off x="6856150" y="2335625"/>
                <a:ext cx="170175" cy="279900"/>
              </a:xfrm>
              <a:custGeom>
                <a:avLst/>
                <a:gdLst/>
                <a:ahLst/>
                <a:cxnLst/>
                <a:rect l="l" t="t" r="r" b="b"/>
                <a:pathLst>
                  <a:path w="13614" h="22392" extrusionOk="0">
                    <a:moveTo>
                      <a:pt x="6807" y="0"/>
                    </a:moveTo>
                    <a:cubicBezTo>
                      <a:pt x="3052" y="0"/>
                      <a:pt x="1" y="5023"/>
                      <a:pt x="1" y="11196"/>
                    </a:cubicBezTo>
                    <a:cubicBezTo>
                      <a:pt x="1" y="17369"/>
                      <a:pt x="3052" y="22392"/>
                      <a:pt x="6807" y="22392"/>
                    </a:cubicBezTo>
                    <a:cubicBezTo>
                      <a:pt x="10563" y="22392"/>
                      <a:pt x="13614" y="17369"/>
                      <a:pt x="13614" y="11196"/>
                    </a:cubicBezTo>
                    <a:cubicBezTo>
                      <a:pt x="13614" y="5023"/>
                      <a:pt x="10563" y="0"/>
                      <a:pt x="6807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9"/>
              <p:cNvSpPr/>
              <p:nvPr/>
            </p:nvSpPr>
            <p:spPr>
              <a:xfrm>
                <a:off x="6970275" y="2908025"/>
                <a:ext cx="118250" cy="234138"/>
              </a:xfrm>
              <a:custGeom>
                <a:avLst/>
                <a:gdLst/>
                <a:ahLst/>
                <a:cxnLst/>
                <a:rect l="l" t="t" r="r" b="b"/>
                <a:pathLst>
                  <a:path w="9460" h="18731" extrusionOk="0">
                    <a:moveTo>
                      <a:pt x="4719" y="0"/>
                    </a:moveTo>
                    <a:cubicBezTo>
                      <a:pt x="2113" y="0"/>
                      <a:pt x="1" y="4202"/>
                      <a:pt x="1" y="9365"/>
                    </a:cubicBezTo>
                    <a:cubicBezTo>
                      <a:pt x="1" y="14529"/>
                      <a:pt x="2113" y="18730"/>
                      <a:pt x="4719" y="18730"/>
                    </a:cubicBezTo>
                    <a:cubicBezTo>
                      <a:pt x="7347" y="18730"/>
                      <a:pt x="9460" y="14529"/>
                      <a:pt x="9460" y="9365"/>
                    </a:cubicBezTo>
                    <a:cubicBezTo>
                      <a:pt x="9460" y="4202"/>
                      <a:pt x="7347" y="0"/>
                      <a:pt x="4719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9"/>
              <p:cNvSpPr/>
              <p:nvPr/>
            </p:nvSpPr>
            <p:spPr>
              <a:xfrm>
                <a:off x="7009300" y="1978838"/>
                <a:ext cx="1769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15106" extrusionOk="0">
                    <a:moveTo>
                      <a:pt x="5281" y="1"/>
                    </a:moveTo>
                    <a:cubicBezTo>
                      <a:pt x="4571" y="1"/>
                      <a:pt x="3886" y="160"/>
                      <a:pt x="3263" y="495"/>
                    </a:cubicBezTo>
                    <a:cubicBezTo>
                      <a:pt x="517" y="1974"/>
                      <a:pt x="1" y="6340"/>
                      <a:pt x="2113" y="10236"/>
                    </a:cubicBezTo>
                    <a:cubicBezTo>
                      <a:pt x="3744" y="13244"/>
                      <a:pt x="6453" y="15106"/>
                      <a:pt x="8867" y="15106"/>
                    </a:cubicBezTo>
                    <a:cubicBezTo>
                      <a:pt x="9579" y="15106"/>
                      <a:pt x="10266" y="14944"/>
                      <a:pt x="10891" y="14601"/>
                    </a:cubicBezTo>
                    <a:cubicBezTo>
                      <a:pt x="13637" y="13123"/>
                      <a:pt x="14154" y="8757"/>
                      <a:pt x="12065" y="4861"/>
                    </a:cubicBezTo>
                    <a:cubicBezTo>
                      <a:pt x="10432" y="1849"/>
                      <a:pt x="7704" y="1"/>
                      <a:pt x="5281" y="1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9"/>
              <p:cNvSpPr/>
              <p:nvPr/>
            </p:nvSpPr>
            <p:spPr>
              <a:xfrm>
                <a:off x="7261025" y="1968163"/>
                <a:ext cx="200400" cy="255638"/>
              </a:xfrm>
              <a:custGeom>
                <a:avLst/>
                <a:gdLst/>
                <a:ahLst/>
                <a:cxnLst/>
                <a:rect l="l" t="t" r="r" b="b"/>
                <a:pathLst>
                  <a:path w="16032" h="20451" extrusionOk="0">
                    <a:moveTo>
                      <a:pt x="6079" y="0"/>
                    </a:moveTo>
                    <a:cubicBezTo>
                      <a:pt x="5641" y="0"/>
                      <a:pt x="5209" y="65"/>
                      <a:pt x="4789" y="199"/>
                    </a:cubicBezTo>
                    <a:cubicBezTo>
                      <a:pt x="1339" y="1302"/>
                      <a:pt x="1" y="6701"/>
                      <a:pt x="1785" y="12240"/>
                    </a:cubicBezTo>
                    <a:cubicBezTo>
                      <a:pt x="3347" y="17093"/>
                      <a:pt x="6784" y="20450"/>
                      <a:pt x="9931" y="20450"/>
                    </a:cubicBezTo>
                    <a:cubicBezTo>
                      <a:pt x="10376" y="20450"/>
                      <a:pt x="10816" y="20383"/>
                      <a:pt x="11243" y="20244"/>
                    </a:cubicBezTo>
                    <a:cubicBezTo>
                      <a:pt x="14694" y="19140"/>
                      <a:pt x="16032" y="13765"/>
                      <a:pt x="14248" y="8226"/>
                    </a:cubicBezTo>
                    <a:cubicBezTo>
                      <a:pt x="12681" y="3362"/>
                      <a:pt x="9232" y="0"/>
                      <a:pt x="6079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9"/>
              <p:cNvSpPr/>
              <p:nvPr/>
            </p:nvSpPr>
            <p:spPr>
              <a:xfrm>
                <a:off x="7511288" y="2232863"/>
                <a:ext cx="209788" cy="344600"/>
              </a:xfrm>
              <a:custGeom>
                <a:avLst/>
                <a:gdLst/>
                <a:ahLst/>
                <a:cxnLst/>
                <a:rect l="l" t="t" r="r" b="b"/>
                <a:pathLst>
                  <a:path w="16783" h="27568" extrusionOk="0">
                    <a:moveTo>
                      <a:pt x="7257" y="0"/>
                    </a:moveTo>
                    <a:cubicBezTo>
                      <a:pt x="7092" y="0"/>
                      <a:pt x="6926" y="10"/>
                      <a:pt x="6760" y="30"/>
                    </a:cubicBezTo>
                    <a:cubicBezTo>
                      <a:pt x="2629" y="523"/>
                      <a:pt x="1" y="7071"/>
                      <a:pt x="893" y="14676"/>
                    </a:cubicBezTo>
                    <a:cubicBezTo>
                      <a:pt x="1771" y="21955"/>
                      <a:pt x="5571" y="27567"/>
                      <a:pt x="9529" y="27567"/>
                    </a:cubicBezTo>
                    <a:cubicBezTo>
                      <a:pt x="9693" y="27567"/>
                      <a:pt x="9858" y="27558"/>
                      <a:pt x="10023" y="27538"/>
                    </a:cubicBezTo>
                    <a:cubicBezTo>
                      <a:pt x="14154" y="27045"/>
                      <a:pt x="16782" y="20497"/>
                      <a:pt x="15891" y="12892"/>
                    </a:cubicBezTo>
                    <a:cubicBezTo>
                      <a:pt x="15034" y="5613"/>
                      <a:pt x="11235" y="0"/>
                      <a:pt x="7257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9"/>
              <p:cNvSpPr/>
              <p:nvPr/>
            </p:nvSpPr>
            <p:spPr>
              <a:xfrm>
                <a:off x="7294763" y="2701163"/>
                <a:ext cx="198938" cy="258238"/>
              </a:xfrm>
              <a:custGeom>
                <a:avLst/>
                <a:gdLst/>
                <a:ahLst/>
                <a:cxnLst/>
                <a:rect l="l" t="t" r="r" b="b"/>
                <a:pathLst>
                  <a:path w="15915" h="20659" extrusionOk="0">
                    <a:moveTo>
                      <a:pt x="10134" y="0"/>
                    </a:moveTo>
                    <a:cubicBezTo>
                      <a:pt x="7047" y="0"/>
                      <a:pt x="3589" y="3378"/>
                      <a:pt x="1926" y="8264"/>
                    </a:cubicBezTo>
                    <a:cubicBezTo>
                      <a:pt x="1" y="13850"/>
                      <a:pt x="1175" y="19319"/>
                      <a:pt x="4507" y="20446"/>
                    </a:cubicBezTo>
                    <a:cubicBezTo>
                      <a:pt x="4925" y="20590"/>
                      <a:pt x="5357" y="20659"/>
                      <a:pt x="5798" y="20659"/>
                    </a:cubicBezTo>
                    <a:cubicBezTo>
                      <a:pt x="8873" y="20659"/>
                      <a:pt x="12350" y="17281"/>
                      <a:pt x="14013" y="12395"/>
                    </a:cubicBezTo>
                    <a:cubicBezTo>
                      <a:pt x="15914" y="6809"/>
                      <a:pt x="14764" y="1340"/>
                      <a:pt x="11431" y="213"/>
                    </a:cubicBezTo>
                    <a:cubicBezTo>
                      <a:pt x="11011" y="69"/>
                      <a:pt x="10576" y="0"/>
                      <a:pt x="10134" y="0"/>
                    </a:cubicBezTo>
                    <a:close/>
                  </a:path>
                </a:pathLst>
              </a:custGeom>
              <a:solidFill>
                <a:srgbClr val="D59758"/>
              </a:solidFill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9"/>
              <p:cNvSpPr/>
              <p:nvPr/>
            </p:nvSpPr>
            <p:spPr>
              <a:xfrm>
                <a:off x="5539125" y="1411188"/>
                <a:ext cx="1310875" cy="1885463"/>
              </a:xfrm>
              <a:custGeom>
                <a:avLst/>
                <a:gdLst/>
                <a:ahLst/>
                <a:cxnLst/>
                <a:rect l="l" t="t" r="r" b="b"/>
                <a:pathLst>
                  <a:path w="104870" h="150837" extrusionOk="0">
                    <a:moveTo>
                      <a:pt x="84330" y="0"/>
                    </a:moveTo>
                    <a:cubicBezTo>
                      <a:pt x="81454" y="0"/>
                      <a:pt x="78509" y="136"/>
                      <a:pt x="75554" y="326"/>
                    </a:cubicBezTo>
                    <a:cubicBezTo>
                      <a:pt x="68540" y="779"/>
                      <a:pt x="61471" y="1574"/>
                      <a:pt x="55170" y="1574"/>
                    </a:cubicBezTo>
                    <a:cubicBezTo>
                      <a:pt x="54282" y="1574"/>
                      <a:pt x="53408" y="1558"/>
                      <a:pt x="52553" y="1523"/>
                    </a:cubicBezTo>
                    <a:cubicBezTo>
                      <a:pt x="43821" y="1171"/>
                      <a:pt x="35043" y="1007"/>
                      <a:pt x="26265" y="1007"/>
                    </a:cubicBezTo>
                    <a:cubicBezTo>
                      <a:pt x="25518" y="1005"/>
                      <a:pt x="24770" y="1004"/>
                      <a:pt x="24023" y="1004"/>
                    </a:cubicBezTo>
                    <a:cubicBezTo>
                      <a:pt x="15993" y="1004"/>
                      <a:pt x="7967" y="1117"/>
                      <a:pt x="1" y="1289"/>
                    </a:cubicBezTo>
                    <a:lnTo>
                      <a:pt x="1" y="149438"/>
                    </a:lnTo>
                    <a:cubicBezTo>
                      <a:pt x="4249" y="149438"/>
                      <a:pt x="24951" y="150682"/>
                      <a:pt x="44314" y="150823"/>
                    </a:cubicBezTo>
                    <a:cubicBezTo>
                      <a:pt x="45497" y="150832"/>
                      <a:pt x="46675" y="150836"/>
                      <a:pt x="47844" y="150836"/>
                    </a:cubicBezTo>
                    <a:cubicBezTo>
                      <a:pt x="65812" y="150836"/>
                      <a:pt x="81661" y="149756"/>
                      <a:pt x="80648" y="145613"/>
                    </a:cubicBezTo>
                    <a:cubicBezTo>
                      <a:pt x="80648" y="141881"/>
                      <a:pt x="77690" y="138430"/>
                      <a:pt x="74287" y="135215"/>
                    </a:cubicBezTo>
                    <a:cubicBezTo>
                      <a:pt x="70907" y="131999"/>
                      <a:pt x="67081" y="128995"/>
                      <a:pt x="65344" y="126155"/>
                    </a:cubicBezTo>
                    <a:cubicBezTo>
                      <a:pt x="63537" y="123174"/>
                      <a:pt x="61706" y="120029"/>
                      <a:pt x="60157" y="116743"/>
                    </a:cubicBezTo>
                    <a:cubicBezTo>
                      <a:pt x="58608" y="113481"/>
                      <a:pt x="57317" y="110077"/>
                      <a:pt x="56590" y="106627"/>
                    </a:cubicBezTo>
                    <a:cubicBezTo>
                      <a:pt x="54501" y="96675"/>
                      <a:pt x="53492" y="87662"/>
                      <a:pt x="54055" y="78884"/>
                    </a:cubicBezTo>
                    <a:cubicBezTo>
                      <a:pt x="54618" y="70106"/>
                      <a:pt x="56731" y="61562"/>
                      <a:pt x="60908" y="52550"/>
                    </a:cubicBezTo>
                    <a:cubicBezTo>
                      <a:pt x="62974" y="48067"/>
                      <a:pt x="67269" y="42246"/>
                      <a:pt x="72175" y="36941"/>
                    </a:cubicBezTo>
                    <a:cubicBezTo>
                      <a:pt x="77057" y="31660"/>
                      <a:pt x="82572" y="26896"/>
                      <a:pt x="87126" y="24502"/>
                    </a:cubicBezTo>
                    <a:cubicBezTo>
                      <a:pt x="95833" y="19948"/>
                      <a:pt x="101232" y="17789"/>
                      <a:pt x="103039" y="13564"/>
                    </a:cubicBezTo>
                    <a:cubicBezTo>
                      <a:pt x="104870" y="9339"/>
                      <a:pt x="103133" y="3026"/>
                      <a:pt x="98227" y="1617"/>
                    </a:cubicBezTo>
                    <a:cubicBezTo>
                      <a:pt x="94000" y="401"/>
                      <a:pt x="89267" y="0"/>
                      <a:pt x="84330" y="0"/>
                    </a:cubicBezTo>
                    <a:close/>
                  </a:path>
                </a:pathLst>
              </a:custGeom>
              <a:solidFill>
                <a:srgbClr val="E4B3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9"/>
              <p:cNvSpPr/>
              <p:nvPr/>
            </p:nvSpPr>
            <p:spPr>
              <a:xfrm>
                <a:off x="5539125" y="1407338"/>
                <a:ext cx="1310875" cy="1890900"/>
              </a:xfrm>
              <a:custGeom>
                <a:avLst/>
                <a:gdLst/>
                <a:ahLst/>
                <a:cxnLst/>
                <a:rect l="l" t="t" r="r" b="b"/>
                <a:pathLst>
                  <a:path w="104870" h="151272" fill="none" extrusionOk="0">
                    <a:moveTo>
                      <a:pt x="1" y="1597"/>
                    </a:moveTo>
                    <a:cubicBezTo>
                      <a:pt x="8709" y="1409"/>
                      <a:pt x="17487" y="1292"/>
                      <a:pt x="26265" y="1315"/>
                    </a:cubicBezTo>
                    <a:cubicBezTo>
                      <a:pt x="35043" y="1315"/>
                      <a:pt x="43821" y="1479"/>
                      <a:pt x="52553" y="1831"/>
                    </a:cubicBezTo>
                    <a:cubicBezTo>
                      <a:pt x="59477" y="2113"/>
                      <a:pt x="67551" y="1151"/>
                      <a:pt x="75554" y="634"/>
                    </a:cubicBezTo>
                    <a:cubicBezTo>
                      <a:pt x="83581" y="118"/>
                      <a:pt x="91538" y="1"/>
                      <a:pt x="98227" y="1925"/>
                    </a:cubicBezTo>
                    <a:cubicBezTo>
                      <a:pt x="103133" y="3334"/>
                      <a:pt x="104870" y="9647"/>
                      <a:pt x="103039" y="13872"/>
                    </a:cubicBezTo>
                    <a:cubicBezTo>
                      <a:pt x="101232" y="18097"/>
                      <a:pt x="95833" y="20256"/>
                      <a:pt x="87126" y="24810"/>
                    </a:cubicBezTo>
                    <a:cubicBezTo>
                      <a:pt x="82572" y="27204"/>
                      <a:pt x="77057" y="31968"/>
                      <a:pt x="72175" y="37249"/>
                    </a:cubicBezTo>
                    <a:cubicBezTo>
                      <a:pt x="67269" y="42554"/>
                      <a:pt x="62974" y="48375"/>
                      <a:pt x="60908" y="52858"/>
                    </a:cubicBezTo>
                    <a:cubicBezTo>
                      <a:pt x="56731" y="61870"/>
                      <a:pt x="54618" y="70414"/>
                      <a:pt x="54055" y="79192"/>
                    </a:cubicBezTo>
                    <a:cubicBezTo>
                      <a:pt x="53492" y="87970"/>
                      <a:pt x="54501" y="96983"/>
                      <a:pt x="56590" y="106935"/>
                    </a:cubicBezTo>
                    <a:cubicBezTo>
                      <a:pt x="57317" y="110385"/>
                      <a:pt x="58608" y="113789"/>
                      <a:pt x="60157" y="117051"/>
                    </a:cubicBezTo>
                    <a:cubicBezTo>
                      <a:pt x="61706" y="120337"/>
                      <a:pt x="63537" y="123482"/>
                      <a:pt x="65344" y="126463"/>
                    </a:cubicBezTo>
                    <a:cubicBezTo>
                      <a:pt x="67081" y="129303"/>
                      <a:pt x="70907" y="132307"/>
                      <a:pt x="74287" y="135523"/>
                    </a:cubicBezTo>
                    <a:cubicBezTo>
                      <a:pt x="77690" y="138738"/>
                      <a:pt x="80648" y="142189"/>
                      <a:pt x="80648" y="145921"/>
                    </a:cubicBezTo>
                    <a:cubicBezTo>
                      <a:pt x="81727" y="150333"/>
                      <a:pt x="63678" y="151272"/>
                      <a:pt x="44314" y="151131"/>
                    </a:cubicBezTo>
                    <a:cubicBezTo>
                      <a:pt x="24951" y="150990"/>
                      <a:pt x="4249" y="149746"/>
                      <a:pt x="1" y="149746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9"/>
              <p:cNvSpPr/>
              <p:nvPr/>
            </p:nvSpPr>
            <p:spPr>
              <a:xfrm>
                <a:off x="7107588" y="1419725"/>
                <a:ext cx="1364850" cy="1874288"/>
              </a:xfrm>
              <a:custGeom>
                <a:avLst/>
                <a:gdLst/>
                <a:ahLst/>
                <a:cxnLst/>
                <a:rect l="l" t="t" r="r" b="b"/>
                <a:pathLst>
                  <a:path w="109188" h="149943" extrusionOk="0">
                    <a:moveTo>
                      <a:pt x="14095" y="0"/>
                    </a:moveTo>
                    <a:cubicBezTo>
                      <a:pt x="9050" y="0"/>
                      <a:pt x="4093" y="1145"/>
                      <a:pt x="2347" y="6567"/>
                    </a:cubicBezTo>
                    <a:cubicBezTo>
                      <a:pt x="0" y="13843"/>
                      <a:pt x="6784" y="18843"/>
                      <a:pt x="12417" y="20345"/>
                    </a:cubicBezTo>
                    <a:cubicBezTo>
                      <a:pt x="30208" y="25110"/>
                      <a:pt x="42835" y="41657"/>
                      <a:pt x="48703" y="58556"/>
                    </a:cubicBezTo>
                    <a:cubicBezTo>
                      <a:pt x="59030" y="88364"/>
                      <a:pt x="52552" y="120050"/>
                      <a:pt x="28166" y="138804"/>
                    </a:cubicBezTo>
                    <a:cubicBezTo>
                      <a:pt x="14819" y="149065"/>
                      <a:pt x="31143" y="149943"/>
                      <a:pt x="42700" y="149943"/>
                    </a:cubicBezTo>
                    <a:cubicBezTo>
                      <a:pt x="45086" y="149943"/>
                      <a:pt x="47268" y="149905"/>
                      <a:pt x="48945" y="149905"/>
                    </a:cubicBezTo>
                    <a:cubicBezTo>
                      <a:pt x="49030" y="149905"/>
                      <a:pt x="49114" y="149905"/>
                      <a:pt x="49196" y="149905"/>
                    </a:cubicBezTo>
                    <a:cubicBezTo>
                      <a:pt x="49445" y="149906"/>
                      <a:pt x="49694" y="149906"/>
                      <a:pt x="49943" y="149906"/>
                    </a:cubicBezTo>
                    <a:cubicBezTo>
                      <a:pt x="69624" y="149906"/>
                      <a:pt x="89441" y="148098"/>
                      <a:pt x="109188" y="148098"/>
                    </a:cubicBezTo>
                    <a:lnTo>
                      <a:pt x="109188" y="113"/>
                    </a:lnTo>
                    <a:cubicBezTo>
                      <a:pt x="102164" y="289"/>
                      <a:pt x="95154" y="345"/>
                      <a:pt x="88137" y="345"/>
                    </a:cubicBezTo>
                    <a:cubicBezTo>
                      <a:pt x="76250" y="345"/>
                      <a:pt x="64343" y="186"/>
                      <a:pt x="52316" y="186"/>
                    </a:cubicBezTo>
                    <a:cubicBezTo>
                      <a:pt x="43137" y="186"/>
                      <a:pt x="33889" y="278"/>
                      <a:pt x="24528" y="606"/>
                    </a:cubicBezTo>
                    <a:cubicBezTo>
                      <a:pt x="24384" y="610"/>
                      <a:pt x="24235" y="612"/>
                      <a:pt x="24082" y="612"/>
                    </a:cubicBezTo>
                    <a:cubicBezTo>
                      <a:pt x="21520" y="612"/>
                      <a:pt x="17784" y="0"/>
                      <a:pt x="14095" y="0"/>
                    </a:cubicBezTo>
                    <a:close/>
                  </a:path>
                </a:pathLst>
              </a:custGeom>
              <a:solidFill>
                <a:srgbClr val="E4B3B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9"/>
              <p:cNvSpPr/>
              <p:nvPr/>
            </p:nvSpPr>
            <p:spPr>
              <a:xfrm>
                <a:off x="7107588" y="1381525"/>
                <a:ext cx="1364850" cy="1929338"/>
              </a:xfrm>
              <a:custGeom>
                <a:avLst/>
                <a:gdLst/>
                <a:ahLst/>
                <a:cxnLst/>
                <a:rect l="l" t="t" r="r" b="b"/>
                <a:pathLst>
                  <a:path w="109188" h="154347" fill="none" extrusionOk="0">
                    <a:moveTo>
                      <a:pt x="109188" y="3169"/>
                    </a:moveTo>
                    <a:cubicBezTo>
                      <a:pt x="81187" y="3873"/>
                      <a:pt x="53397" y="2652"/>
                      <a:pt x="24528" y="3662"/>
                    </a:cubicBezTo>
                    <a:cubicBezTo>
                      <a:pt x="18660" y="3849"/>
                      <a:pt x="5446" y="0"/>
                      <a:pt x="2347" y="9623"/>
                    </a:cubicBezTo>
                    <a:cubicBezTo>
                      <a:pt x="0" y="16899"/>
                      <a:pt x="6784" y="21899"/>
                      <a:pt x="12417" y="23401"/>
                    </a:cubicBezTo>
                    <a:cubicBezTo>
                      <a:pt x="30208" y="28166"/>
                      <a:pt x="42835" y="44713"/>
                      <a:pt x="48703" y="61612"/>
                    </a:cubicBezTo>
                    <a:cubicBezTo>
                      <a:pt x="59030" y="91420"/>
                      <a:pt x="52552" y="123106"/>
                      <a:pt x="28166" y="141860"/>
                    </a:cubicBezTo>
                    <a:cubicBezTo>
                      <a:pt x="11924" y="154346"/>
                      <a:pt x="39620" y="152938"/>
                      <a:pt x="49196" y="152961"/>
                    </a:cubicBezTo>
                    <a:cubicBezTo>
                      <a:pt x="69123" y="153008"/>
                      <a:pt x="89191" y="151154"/>
                      <a:pt x="109188" y="1511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9"/>
              <p:cNvSpPr/>
              <p:nvPr/>
            </p:nvSpPr>
            <p:spPr>
              <a:xfrm>
                <a:off x="6809213" y="1539663"/>
                <a:ext cx="61038" cy="123525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9882" fill="none" extrusionOk="0">
                    <a:moveTo>
                      <a:pt x="0" y="9881"/>
                    </a:moveTo>
                    <a:cubicBezTo>
                      <a:pt x="4178" y="9670"/>
                      <a:pt x="3216" y="2300"/>
                      <a:pt x="4882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9"/>
              <p:cNvSpPr/>
              <p:nvPr/>
            </p:nvSpPr>
            <p:spPr>
              <a:xfrm>
                <a:off x="6827688" y="1559900"/>
                <a:ext cx="62513" cy="105638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8451" fill="none" extrusionOk="0">
                    <a:moveTo>
                      <a:pt x="1" y="8450"/>
                    </a:moveTo>
                    <a:cubicBezTo>
                      <a:pt x="5000" y="7371"/>
                      <a:pt x="2348" y="3334"/>
                      <a:pt x="4836" y="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9"/>
              <p:cNvSpPr/>
              <p:nvPr/>
            </p:nvSpPr>
            <p:spPr>
              <a:xfrm>
                <a:off x="6871413" y="1585425"/>
                <a:ext cx="49300" cy="104463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8357" fill="none" extrusionOk="0">
                    <a:moveTo>
                      <a:pt x="0" y="8356"/>
                    </a:moveTo>
                    <a:cubicBezTo>
                      <a:pt x="1620" y="6197"/>
                      <a:pt x="3943" y="3545"/>
                      <a:pt x="3896" y="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9"/>
              <p:cNvSpPr/>
              <p:nvPr/>
            </p:nvSpPr>
            <p:spPr>
              <a:xfrm>
                <a:off x="6995513" y="1565775"/>
                <a:ext cx="13513" cy="151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088" fill="none" extrusionOk="0">
                    <a:moveTo>
                      <a:pt x="1080" y="12088"/>
                    </a:moveTo>
                    <a:cubicBezTo>
                      <a:pt x="705" y="10304"/>
                      <a:pt x="634" y="1713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9"/>
              <p:cNvSpPr/>
              <p:nvPr/>
            </p:nvSpPr>
            <p:spPr>
              <a:xfrm>
                <a:off x="7039225" y="1561663"/>
                <a:ext cx="29650" cy="138788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1103" fill="none" extrusionOk="0">
                    <a:moveTo>
                      <a:pt x="2371" y="11102"/>
                    </a:moveTo>
                    <a:cubicBezTo>
                      <a:pt x="893" y="8262"/>
                      <a:pt x="1127" y="3005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9"/>
              <p:cNvSpPr/>
              <p:nvPr/>
            </p:nvSpPr>
            <p:spPr>
              <a:xfrm>
                <a:off x="7106413" y="1543763"/>
                <a:ext cx="3375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9648" fill="none" extrusionOk="0">
                    <a:moveTo>
                      <a:pt x="2700" y="9647"/>
                    </a:moveTo>
                    <a:cubicBezTo>
                      <a:pt x="1996" y="7887"/>
                      <a:pt x="845" y="1878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9"/>
              <p:cNvSpPr/>
              <p:nvPr/>
            </p:nvSpPr>
            <p:spPr>
              <a:xfrm>
                <a:off x="7087338" y="1548463"/>
                <a:ext cx="40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0258" fill="none" extrusionOk="0">
                    <a:moveTo>
                      <a:pt x="3240" y="10257"/>
                    </a:moveTo>
                    <a:cubicBezTo>
                      <a:pt x="1667" y="8732"/>
                      <a:pt x="71" y="71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9"/>
              <p:cNvSpPr/>
              <p:nvPr/>
            </p:nvSpPr>
            <p:spPr>
              <a:xfrm>
                <a:off x="7067100" y="1565188"/>
                <a:ext cx="20838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1056" fill="none" extrusionOk="0">
                    <a:moveTo>
                      <a:pt x="1667" y="11055"/>
                    </a:moveTo>
                    <a:cubicBezTo>
                      <a:pt x="1503" y="7933"/>
                      <a:pt x="399" y="32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9"/>
              <p:cNvSpPr/>
              <p:nvPr/>
            </p:nvSpPr>
            <p:spPr>
              <a:xfrm>
                <a:off x="6960013" y="1564600"/>
                <a:ext cx="4125" cy="14288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1431" fill="none" extrusionOk="0">
                    <a:moveTo>
                      <a:pt x="94" y="11431"/>
                    </a:moveTo>
                    <a:cubicBezTo>
                      <a:pt x="329" y="9436"/>
                      <a:pt x="24" y="1761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9"/>
              <p:cNvSpPr/>
              <p:nvPr/>
            </p:nvSpPr>
            <p:spPr>
              <a:xfrm>
                <a:off x="6928913" y="1574575"/>
                <a:ext cx="23188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1056" fill="none" extrusionOk="0">
                    <a:moveTo>
                      <a:pt x="0" y="11055"/>
                    </a:moveTo>
                    <a:cubicBezTo>
                      <a:pt x="1855" y="7112"/>
                      <a:pt x="353" y="1291"/>
                      <a:pt x="681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9"/>
              <p:cNvSpPr/>
              <p:nvPr/>
            </p:nvSpPr>
            <p:spPr>
              <a:xfrm>
                <a:off x="6979375" y="1594813"/>
                <a:ext cx="15563" cy="13526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821" fill="none" extrusionOk="0">
                    <a:moveTo>
                      <a:pt x="1244" y="10821"/>
                    </a:moveTo>
                    <a:cubicBezTo>
                      <a:pt x="634" y="8873"/>
                      <a:pt x="141" y="3028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9"/>
              <p:cNvSpPr/>
              <p:nvPr/>
            </p:nvSpPr>
            <p:spPr>
              <a:xfrm>
                <a:off x="7021038" y="1576913"/>
                <a:ext cx="7050" cy="151988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2159" fill="none" extrusionOk="0">
                    <a:moveTo>
                      <a:pt x="564" y="12159"/>
                    </a:moveTo>
                    <a:cubicBezTo>
                      <a:pt x="188" y="8873"/>
                      <a:pt x="259" y="3357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9"/>
              <p:cNvSpPr/>
              <p:nvPr/>
            </p:nvSpPr>
            <p:spPr>
              <a:xfrm>
                <a:off x="6863188" y="1564013"/>
                <a:ext cx="49900" cy="127638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10211" fill="none" extrusionOk="0">
                    <a:moveTo>
                      <a:pt x="1" y="10210"/>
                    </a:moveTo>
                    <a:cubicBezTo>
                      <a:pt x="1480" y="6267"/>
                      <a:pt x="2794" y="2042"/>
                      <a:pt x="3991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9"/>
              <p:cNvSpPr/>
              <p:nvPr/>
            </p:nvSpPr>
            <p:spPr>
              <a:xfrm>
                <a:off x="7573753" y="1817778"/>
                <a:ext cx="176945" cy="279928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26477" fill="none" extrusionOk="0">
                    <a:moveTo>
                      <a:pt x="7535" y="1"/>
                    </a:moveTo>
                    <a:lnTo>
                      <a:pt x="1" y="2647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9"/>
              <p:cNvSpPr/>
              <p:nvPr/>
            </p:nvSpPr>
            <p:spPr>
              <a:xfrm>
                <a:off x="7007379" y="3494388"/>
                <a:ext cx="231788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8543" h="48" fill="none" extrusionOk="0">
                    <a:moveTo>
                      <a:pt x="18543" y="47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347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7" name="Google Shape;747;p39"/>
            <p:cNvSpPr txBox="1"/>
            <p:nvPr/>
          </p:nvSpPr>
          <p:spPr>
            <a:xfrm>
              <a:off x="7177264" y="1817456"/>
              <a:ext cx="10869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TASTE RECEPTOR CELL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48" name="Google Shape;748;p39"/>
            <p:cNvSpPr txBox="1"/>
            <p:nvPr/>
          </p:nvSpPr>
          <p:spPr>
            <a:xfrm>
              <a:off x="6974151" y="3448071"/>
              <a:ext cx="10869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SENSORY NEURONE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749" name="Google Shape;749;p39"/>
          <p:cNvSpPr txBox="1"/>
          <p:nvPr/>
        </p:nvSpPr>
        <p:spPr>
          <a:xfrm>
            <a:off x="5407358" y="3572338"/>
            <a:ext cx="306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Taste buds in the tongue contain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receptors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These receptors generate impulses which are passed to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sensory neurones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These are processed in the CNS and sensed as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taste.</a:t>
            </a:r>
            <a:endParaRPr sz="1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9997DC4-E7C6-EAC1-2AF8-66976D8AC5C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C15937-39C4-2BD9-31FC-6AA2E6B5577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CB524-DC0D-7DB1-4ABB-FAB9F217A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96B17-8712-BA5B-585C-AFCCDE8DD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Synapses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5" name="Google Shape;75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2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2.89</a:t>
            </a:r>
            <a:endParaRPr sz="1700">
              <a:solidFill>
                <a:srgbClr val="4A86E8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Char char="○"/>
            </a:pPr>
            <a:r>
              <a:rPr lang="en" sz="1300">
                <a:solidFill>
                  <a:srgbClr val="4A86E8"/>
                </a:solidFill>
              </a:rPr>
              <a:t>Understand the role of neurotransmitters at synapses.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Synapses are the </a:t>
            </a:r>
            <a:r>
              <a:rPr lang="en" sz="1700" b="1">
                <a:solidFill>
                  <a:srgbClr val="B7B7B7"/>
                </a:solidFill>
              </a:rPr>
              <a:t>gaps </a:t>
            </a:r>
            <a:r>
              <a:rPr lang="en" sz="1700">
                <a:solidFill>
                  <a:srgbClr val="B7B7B7"/>
                </a:solidFill>
              </a:rPr>
              <a:t>between neurones.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Neurones </a:t>
            </a:r>
            <a:r>
              <a:rPr lang="en" sz="1300" b="1">
                <a:solidFill>
                  <a:srgbClr val="FA2128"/>
                </a:solidFill>
              </a:rPr>
              <a:t>never</a:t>
            </a:r>
            <a:r>
              <a:rPr lang="en" sz="1300">
                <a:solidFill>
                  <a:srgbClr val="B7B7B7"/>
                </a:solidFill>
              </a:rPr>
              <a:t> come into </a:t>
            </a:r>
            <a:r>
              <a:rPr lang="en" sz="1300" b="1">
                <a:solidFill>
                  <a:srgbClr val="B7B7B7"/>
                </a:solidFill>
              </a:rPr>
              <a:t>direct contact </a:t>
            </a:r>
            <a:r>
              <a:rPr lang="en" sz="1300">
                <a:solidFill>
                  <a:srgbClr val="B7B7B7"/>
                </a:solidFill>
              </a:rPr>
              <a:t>with one another.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At a synapse, </a:t>
            </a:r>
            <a:r>
              <a:rPr lang="en" sz="1700" b="1">
                <a:solidFill>
                  <a:srgbClr val="B7B7B7"/>
                </a:solidFill>
              </a:rPr>
              <a:t>electrical </a:t>
            </a:r>
            <a:r>
              <a:rPr lang="en" sz="1700">
                <a:solidFill>
                  <a:srgbClr val="B7B7B7"/>
                </a:solidFill>
              </a:rPr>
              <a:t>impulses are converted into </a:t>
            </a:r>
            <a:r>
              <a:rPr lang="en" sz="1700" b="1">
                <a:solidFill>
                  <a:srgbClr val="B7B7B7"/>
                </a:solidFill>
              </a:rPr>
              <a:t>chemical messengers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These chemical messengers are called </a:t>
            </a:r>
            <a:r>
              <a:rPr lang="en" sz="1700" b="1">
                <a:solidFill>
                  <a:srgbClr val="B7B7B7"/>
                </a:solidFill>
              </a:rPr>
              <a:t>neurotransmitters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Acetylcholine is an example of a neurotransmitter.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Synapses ensure that the impulse is </a:t>
            </a:r>
            <a:r>
              <a:rPr lang="en" sz="1700" b="1">
                <a:solidFill>
                  <a:srgbClr val="B7B7B7"/>
                </a:solidFill>
              </a:rPr>
              <a:t>unidirectional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This means the impulse only travels in </a:t>
            </a:r>
            <a:r>
              <a:rPr lang="en" sz="1300" b="1">
                <a:solidFill>
                  <a:srgbClr val="B7B7B7"/>
                </a:solidFill>
              </a:rPr>
              <a:t>one direction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This ensures the signal is </a:t>
            </a:r>
            <a:r>
              <a:rPr lang="en" sz="1300" b="1">
                <a:solidFill>
                  <a:srgbClr val="B7B7B7"/>
                </a:solidFill>
              </a:rPr>
              <a:t>not misinterpreted</a:t>
            </a:r>
            <a:r>
              <a:rPr lang="en" sz="1300">
                <a:solidFill>
                  <a:srgbClr val="B7B7B7"/>
                </a:solidFill>
              </a:rPr>
              <a:t>. </a:t>
            </a:r>
            <a:endParaRPr sz="13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756" name="Google Shape;75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757" name="Google Shape;757;p40"/>
          <p:cNvGrpSpPr/>
          <p:nvPr/>
        </p:nvGrpSpPr>
        <p:grpSpPr>
          <a:xfrm>
            <a:off x="6266500" y="1077413"/>
            <a:ext cx="1913700" cy="3566525"/>
            <a:chOff x="6366600" y="1077400"/>
            <a:chExt cx="1913700" cy="3566525"/>
          </a:xfrm>
        </p:grpSpPr>
        <p:grpSp>
          <p:nvGrpSpPr>
            <p:cNvPr id="758" name="Google Shape;758;p40"/>
            <p:cNvGrpSpPr/>
            <p:nvPr/>
          </p:nvGrpSpPr>
          <p:grpSpPr>
            <a:xfrm>
              <a:off x="6576324" y="1077400"/>
              <a:ext cx="1354177" cy="1700516"/>
              <a:chOff x="5989549" y="1398763"/>
              <a:chExt cx="1354177" cy="1700516"/>
            </a:xfrm>
          </p:grpSpPr>
          <p:sp>
            <p:nvSpPr>
              <p:cNvPr id="759" name="Google Shape;759;p40"/>
              <p:cNvSpPr/>
              <p:nvPr/>
            </p:nvSpPr>
            <p:spPr>
              <a:xfrm>
                <a:off x="5989549" y="1398762"/>
                <a:ext cx="1354177" cy="1700516"/>
              </a:xfrm>
              <a:custGeom>
                <a:avLst/>
                <a:gdLst/>
                <a:ahLst/>
                <a:cxnLst/>
                <a:rect l="l" t="t" r="r" b="b"/>
                <a:pathLst>
                  <a:path w="95030" h="119209" extrusionOk="0">
                    <a:moveTo>
                      <a:pt x="32840" y="568"/>
                    </a:moveTo>
                    <a:cubicBezTo>
                      <a:pt x="30569" y="45035"/>
                      <a:pt x="28593" y="55210"/>
                      <a:pt x="14444" y="67404"/>
                    </a:cubicBezTo>
                    <a:cubicBezTo>
                      <a:pt x="273" y="79578"/>
                      <a:pt x="0" y="105332"/>
                      <a:pt x="10197" y="111577"/>
                    </a:cubicBezTo>
                    <a:cubicBezTo>
                      <a:pt x="20394" y="117800"/>
                      <a:pt x="33408" y="119209"/>
                      <a:pt x="46716" y="118935"/>
                    </a:cubicBezTo>
                    <a:cubicBezTo>
                      <a:pt x="60025" y="118641"/>
                      <a:pt x="74763" y="118641"/>
                      <a:pt x="86368" y="112144"/>
                    </a:cubicBezTo>
                    <a:cubicBezTo>
                      <a:pt x="95030" y="106089"/>
                      <a:pt x="91035" y="76992"/>
                      <a:pt x="78442" y="68519"/>
                    </a:cubicBezTo>
                    <a:cubicBezTo>
                      <a:pt x="64860" y="58784"/>
                      <a:pt x="60319" y="0"/>
                      <a:pt x="60319" y="0"/>
                    </a:cubicBezTo>
                    <a:close/>
                  </a:path>
                </a:pathLst>
              </a:custGeom>
              <a:solidFill>
                <a:srgbClr val="CCEB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40"/>
              <p:cNvSpPr/>
              <p:nvPr/>
            </p:nvSpPr>
            <p:spPr>
              <a:xfrm>
                <a:off x="5989549" y="1398762"/>
                <a:ext cx="1354177" cy="1700516"/>
              </a:xfrm>
              <a:custGeom>
                <a:avLst/>
                <a:gdLst/>
                <a:ahLst/>
                <a:cxnLst/>
                <a:rect l="l" t="t" r="r" b="b"/>
                <a:pathLst>
                  <a:path w="95030" h="119209" fill="none" extrusionOk="0">
                    <a:moveTo>
                      <a:pt x="32840" y="568"/>
                    </a:moveTo>
                    <a:cubicBezTo>
                      <a:pt x="30569" y="45035"/>
                      <a:pt x="28593" y="55210"/>
                      <a:pt x="14444" y="67404"/>
                    </a:cubicBezTo>
                    <a:cubicBezTo>
                      <a:pt x="273" y="79578"/>
                      <a:pt x="0" y="105332"/>
                      <a:pt x="10197" y="111577"/>
                    </a:cubicBezTo>
                    <a:cubicBezTo>
                      <a:pt x="20394" y="117800"/>
                      <a:pt x="33408" y="119209"/>
                      <a:pt x="46716" y="118935"/>
                    </a:cubicBezTo>
                    <a:cubicBezTo>
                      <a:pt x="60025" y="118641"/>
                      <a:pt x="74763" y="118641"/>
                      <a:pt x="86368" y="112144"/>
                    </a:cubicBezTo>
                    <a:cubicBezTo>
                      <a:pt x="95030" y="106089"/>
                      <a:pt x="91035" y="76992"/>
                      <a:pt x="78442" y="68519"/>
                    </a:cubicBezTo>
                    <a:cubicBezTo>
                      <a:pt x="64860" y="58784"/>
                      <a:pt x="60319" y="0"/>
                      <a:pt x="60319" y="0"/>
                    </a:cubicBezTo>
                  </a:path>
                </a:pathLst>
              </a:custGeom>
              <a:noFill/>
              <a:ln w="9525" cap="flat" cmpd="sng">
                <a:solidFill>
                  <a:srgbClr val="41AE76"/>
                </a:solidFill>
                <a:prstDash val="solid"/>
                <a:miter lim="21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40"/>
            <p:cNvGrpSpPr/>
            <p:nvPr/>
          </p:nvGrpSpPr>
          <p:grpSpPr>
            <a:xfrm>
              <a:off x="6511150" y="3787355"/>
              <a:ext cx="1484522" cy="856570"/>
              <a:chOff x="5924825" y="3466017"/>
              <a:chExt cx="1484522" cy="856570"/>
            </a:xfrm>
          </p:grpSpPr>
          <p:sp>
            <p:nvSpPr>
              <p:cNvPr id="762" name="Google Shape;762;p40"/>
              <p:cNvSpPr/>
              <p:nvPr/>
            </p:nvSpPr>
            <p:spPr>
              <a:xfrm>
                <a:off x="5924825" y="3466017"/>
                <a:ext cx="1484522" cy="856570"/>
              </a:xfrm>
              <a:custGeom>
                <a:avLst/>
                <a:gdLst/>
                <a:ahLst/>
                <a:cxnLst/>
                <a:rect l="l" t="t" r="r" b="b"/>
                <a:pathLst>
                  <a:path w="104177" h="60047" extrusionOk="0">
                    <a:moveTo>
                      <a:pt x="34544" y="59478"/>
                    </a:moveTo>
                    <a:cubicBezTo>
                      <a:pt x="30591" y="36541"/>
                      <a:pt x="32862" y="35405"/>
                      <a:pt x="24915" y="26912"/>
                    </a:cubicBezTo>
                    <a:cubicBezTo>
                      <a:pt x="16988" y="18418"/>
                      <a:pt x="1" y="10197"/>
                      <a:pt x="3407" y="5677"/>
                    </a:cubicBezTo>
                    <a:cubicBezTo>
                      <a:pt x="6792" y="1136"/>
                      <a:pt x="43605" y="6518"/>
                      <a:pt x="52393" y="6518"/>
                    </a:cubicBezTo>
                    <a:cubicBezTo>
                      <a:pt x="61161" y="6518"/>
                      <a:pt x="95430" y="0"/>
                      <a:pt x="99404" y="4268"/>
                    </a:cubicBezTo>
                    <a:cubicBezTo>
                      <a:pt x="104176" y="10218"/>
                      <a:pt x="87210" y="18460"/>
                      <a:pt x="79851" y="26344"/>
                    </a:cubicBezTo>
                    <a:cubicBezTo>
                      <a:pt x="73060" y="30885"/>
                      <a:pt x="71925" y="60046"/>
                      <a:pt x="71925" y="60046"/>
                    </a:cubicBezTo>
                    <a:close/>
                  </a:path>
                </a:pathLst>
              </a:custGeom>
              <a:solidFill>
                <a:srgbClr val="FCC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40"/>
              <p:cNvSpPr/>
              <p:nvPr/>
            </p:nvSpPr>
            <p:spPr>
              <a:xfrm>
                <a:off x="5924825" y="3466017"/>
                <a:ext cx="1484522" cy="856570"/>
              </a:xfrm>
              <a:custGeom>
                <a:avLst/>
                <a:gdLst/>
                <a:ahLst/>
                <a:cxnLst/>
                <a:rect l="l" t="t" r="r" b="b"/>
                <a:pathLst>
                  <a:path w="104177" h="60047" fill="none" extrusionOk="0">
                    <a:moveTo>
                      <a:pt x="34544" y="59478"/>
                    </a:moveTo>
                    <a:cubicBezTo>
                      <a:pt x="30591" y="36541"/>
                      <a:pt x="32862" y="35405"/>
                      <a:pt x="24915" y="26912"/>
                    </a:cubicBezTo>
                    <a:cubicBezTo>
                      <a:pt x="16988" y="18418"/>
                      <a:pt x="1" y="10197"/>
                      <a:pt x="3407" y="5677"/>
                    </a:cubicBezTo>
                    <a:cubicBezTo>
                      <a:pt x="6792" y="1136"/>
                      <a:pt x="43605" y="6518"/>
                      <a:pt x="52393" y="6518"/>
                    </a:cubicBezTo>
                    <a:cubicBezTo>
                      <a:pt x="61161" y="6518"/>
                      <a:pt x="95430" y="0"/>
                      <a:pt x="99404" y="4268"/>
                    </a:cubicBezTo>
                    <a:cubicBezTo>
                      <a:pt x="104176" y="10218"/>
                      <a:pt x="87210" y="18460"/>
                      <a:pt x="79851" y="26344"/>
                    </a:cubicBezTo>
                    <a:cubicBezTo>
                      <a:pt x="73060" y="30885"/>
                      <a:pt x="71925" y="60046"/>
                      <a:pt x="71925" y="60046"/>
                    </a:cubicBezTo>
                  </a:path>
                </a:pathLst>
              </a:custGeom>
              <a:noFill/>
              <a:ln w="9525" cap="flat" cmpd="sng">
                <a:solidFill>
                  <a:srgbClr val="DD3497"/>
                </a:solidFill>
                <a:prstDash val="solid"/>
                <a:miter lim="21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40"/>
            <p:cNvSpPr txBox="1"/>
            <p:nvPr/>
          </p:nvSpPr>
          <p:spPr>
            <a:xfrm>
              <a:off x="6366600" y="3030563"/>
              <a:ext cx="1913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synapse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the gap between two neurones.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EBE0FB-6A97-4E2F-654F-08D17A7F3E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0B3AEF-BE24-F478-0BF9-68B12397529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CBA1A-2954-5E4A-0669-84BC7B18A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ADCA3-B12B-0C72-8217-F5F171532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Synaptic Transmission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0" name="Google Shape;77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An electrical impulse arrives at the </a:t>
            </a:r>
            <a:r>
              <a:rPr lang="en" b="1">
                <a:solidFill>
                  <a:srgbClr val="B7B7B7"/>
                </a:solidFill>
              </a:rPr>
              <a:t>end </a:t>
            </a:r>
            <a:r>
              <a:rPr lang="en">
                <a:solidFill>
                  <a:srgbClr val="B7B7B7"/>
                </a:solidFill>
              </a:rPr>
              <a:t>of one neurone.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impulse reaches the </a:t>
            </a:r>
            <a:r>
              <a:rPr lang="en" b="1">
                <a:solidFill>
                  <a:srgbClr val="B7B7B7"/>
                </a:solidFill>
              </a:rPr>
              <a:t>dendrites </a:t>
            </a:r>
            <a:r>
              <a:rPr lang="en">
                <a:solidFill>
                  <a:srgbClr val="B7B7B7"/>
                </a:solidFill>
              </a:rPr>
              <a:t>at the end of the </a:t>
            </a:r>
            <a:r>
              <a:rPr lang="en" b="1">
                <a:solidFill>
                  <a:srgbClr val="B7B7B7"/>
                </a:solidFill>
              </a:rPr>
              <a:t>axon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Neurotransmitters are released into the gap between neurones.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gap is referred to as the </a:t>
            </a:r>
            <a:r>
              <a:rPr lang="en" b="1">
                <a:solidFill>
                  <a:srgbClr val="B7B7B7"/>
                </a:solidFill>
              </a:rPr>
              <a:t>synaptic cleft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Neurotransmitters </a:t>
            </a:r>
            <a:r>
              <a:rPr lang="en" b="1">
                <a:solidFill>
                  <a:srgbClr val="B7B7B7"/>
                </a:solidFill>
              </a:rPr>
              <a:t>diffuse </a:t>
            </a:r>
            <a:r>
              <a:rPr lang="en">
                <a:solidFill>
                  <a:srgbClr val="B7B7B7"/>
                </a:solidFill>
              </a:rPr>
              <a:t>across the gap and bind to </a:t>
            </a:r>
            <a:r>
              <a:rPr lang="en" b="1">
                <a:solidFill>
                  <a:srgbClr val="B7B7B7"/>
                </a:solidFill>
              </a:rPr>
              <a:t>receptors </a:t>
            </a:r>
            <a:r>
              <a:rPr lang="en">
                <a:solidFill>
                  <a:srgbClr val="B7B7B7"/>
                </a:solidFill>
              </a:rPr>
              <a:t>on the second neurone.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binding of these neurotransmitters stimulates the second neurone to generate an </a:t>
            </a:r>
            <a:r>
              <a:rPr lang="en" b="1">
                <a:solidFill>
                  <a:srgbClr val="B7B7B7"/>
                </a:solidFill>
              </a:rPr>
              <a:t>impulse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In this way information is carried between neurones.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Synapse video.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771" name="Google Shape;77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C56C3CA-75E8-D916-40D8-98B910B70E6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EBADF6A-23E4-0705-E7C1-09BB64642A7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7A3F6-B0A9-5916-791A-DA94A224F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C453-4B9E-4E6D-E598-92ABF73128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77" name="Google Shape;777;p42"/>
          <p:cNvSpPr txBox="1"/>
          <p:nvPr/>
        </p:nvSpPr>
        <p:spPr>
          <a:xfrm>
            <a:off x="5913950" y="997000"/>
            <a:ext cx="2646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AutoNum type="arabicPeriod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An electrical impulse arrives at the end of one neurone.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AutoNum type="arabicPeriod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Neurotransmitters are released into the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synaptic cleft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AutoNum type="arabicPeriod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Neurotransmitters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diffuse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across the gap and bind to receptors on the second neurone.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AutoNum type="arabicPeriod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This triggers an impulse in the second neurone.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639686" y="4032521"/>
            <a:ext cx="4706912" cy="1111061"/>
          </a:xfrm>
          <a:custGeom>
            <a:avLst/>
            <a:gdLst/>
            <a:ahLst/>
            <a:cxnLst/>
            <a:rect l="l" t="t" r="r" b="b"/>
            <a:pathLst>
              <a:path w="136799" h="32794" extrusionOk="0">
                <a:moveTo>
                  <a:pt x="39849" y="1"/>
                </a:moveTo>
                <a:cubicBezTo>
                  <a:pt x="35115" y="1"/>
                  <a:pt x="30357" y="949"/>
                  <a:pt x="26442" y="3555"/>
                </a:cubicBezTo>
                <a:cubicBezTo>
                  <a:pt x="21387" y="6933"/>
                  <a:pt x="18419" y="12571"/>
                  <a:pt x="14916" y="17547"/>
                </a:cubicBezTo>
                <a:cubicBezTo>
                  <a:pt x="10887" y="23287"/>
                  <a:pt x="5638" y="28605"/>
                  <a:pt x="0" y="32793"/>
                </a:cubicBezTo>
                <a:lnTo>
                  <a:pt x="136798" y="32793"/>
                </a:lnTo>
                <a:cubicBezTo>
                  <a:pt x="133740" y="27795"/>
                  <a:pt x="132336" y="24223"/>
                  <a:pt x="129437" y="19555"/>
                </a:cubicBezTo>
                <a:cubicBezTo>
                  <a:pt x="124644" y="11840"/>
                  <a:pt x="118151" y="4297"/>
                  <a:pt x="109283" y="2323"/>
                </a:cubicBezTo>
                <a:cubicBezTo>
                  <a:pt x="107528" y="1935"/>
                  <a:pt x="105755" y="1781"/>
                  <a:pt x="103973" y="1781"/>
                </a:cubicBezTo>
                <a:cubicBezTo>
                  <a:pt x="99570" y="1781"/>
                  <a:pt x="95111" y="2721"/>
                  <a:pt x="90716" y="3395"/>
                </a:cubicBezTo>
                <a:cubicBezTo>
                  <a:pt x="85738" y="4154"/>
                  <a:pt x="80697" y="4555"/>
                  <a:pt x="75659" y="4555"/>
                </a:cubicBezTo>
                <a:cubicBezTo>
                  <a:pt x="70463" y="4555"/>
                  <a:pt x="65270" y="4128"/>
                  <a:pt x="60154" y="3224"/>
                </a:cubicBezTo>
                <a:cubicBezTo>
                  <a:pt x="54459" y="2231"/>
                  <a:pt x="48867" y="645"/>
                  <a:pt x="43104" y="143"/>
                </a:cubicBezTo>
                <a:cubicBezTo>
                  <a:pt x="42027" y="51"/>
                  <a:pt x="40939" y="1"/>
                  <a:pt x="39849" y="1"/>
                </a:cubicBezTo>
                <a:close/>
              </a:path>
            </a:pathLst>
          </a:custGeom>
          <a:solidFill>
            <a:srgbClr val="FF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2"/>
          <p:cNvSpPr/>
          <p:nvPr/>
        </p:nvSpPr>
        <p:spPr>
          <a:xfrm>
            <a:off x="599222" y="4008432"/>
            <a:ext cx="4776793" cy="1135149"/>
          </a:xfrm>
          <a:custGeom>
            <a:avLst/>
            <a:gdLst/>
            <a:ahLst/>
            <a:cxnLst/>
            <a:rect l="l" t="t" r="r" b="b"/>
            <a:pathLst>
              <a:path w="138830" h="33505" extrusionOk="0">
                <a:moveTo>
                  <a:pt x="41036" y="0"/>
                </a:moveTo>
                <a:cubicBezTo>
                  <a:pt x="35587" y="0"/>
                  <a:pt x="30863" y="1251"/>
                  <a:pt x="27230" y="3673"/>
                </a:cubicBezTo>
                <a:cubicBezTo>
                  <a:pt x="23110" y="6423"/>
                  <a:pt x="20349" y="10600"/>
                  <a:pt x="17667" y="14651"/>
                </a:cubicBezTo>
                <a:cubicBezTo>
                  <a:pt x="16971" y="15713"/>
                  <a:pt x="16240" y="16808"/>
                  <a:pt x="15510" y="17847"/>
                </a:cubicBezTo>
                <a:cubicBezTo>
                  <a:pt x="11732" y="23233"/>
                  <a:pt x="5935" y="29076"/>
                  <a:pt x="1" y="33504"/>
                </a:cubicBezTo>
                <a:lnTo>
                  <a:pt x="2340" y="33504"/>
                </a:lnTo>
                <a:cubicBezTo>
                  <a:pt x="7864" y="29156"/>
                  <a:pt x="13136" y="23713"/>
                  <a:pt x="16674" y="18668"/>
                </a:cubicBezTo>
                <a:cubicBezTo>
                  <a:pt x="17427" y="17607"/>
                  <a:pt x="18157" y="16500"/>
                  <a:pt x="18854" y="15439"/>
                </a:cubicBezTo>
                <a:cubicBezTo>
                  <a:pt x="21456" y="11513"/>
                  <a:pt x="24149" y="7450"/>
                  <a:pt x="28018" y="4860"/>
                </a:cubicBezTo>
                <a:cubicBezTo>
                  <a:pt x="31408" y="2599"/>
                  <a:pt x="35858" y="1430"/>
                  <a:pt x="41018" y="1430"/>
                </a:cubicBezTo>
                <a:cubicBezTo>
                  <a:pt x="42058" y="1430"/>
                  <a:pt x="43128" y="1477"/>
                  <a:pt x="44223" y="1573"/>
                </a:cubicBezTo>
                <a:cubicBezTo>
                  <a:pt x="47920" y="1892"/>
                  <a:pt x="51641" y="2680"/>
                  <a:pt x="55236" y="3445"/>
                </a:cubicBezTo>
                <a:cubicBezTo>
                  <a:pt x="57187" y="3855"/>
                  <a:pt x="59207" y="4289"/>
                  <a:pt x="61204" y="4643"/>
                </a:cubicBezTo>
                <a:cubicBezTo>
                  <a:pt x="66271" y="5532"/>
                  <a:pt x="71483" y="5978"/>
                  <a:pt x="76800" y="5978"/>
                </a:cubicBezTo>
                <a:cubicBezTo>
                  <a:pt x="81784" y="5978"/>
                  <a:pt x="86860" y="5587"/>
                  <a:pt x="91994" y="4803"/>
                </a:cubicBezTo>
                <a:cubicBezTo>
                  <a:pt x="92964" y="4666"/>
                  <a:pt x="93957" y="4494"/>
                  <a:pt x="94904" y="4335"/>
                </a:cubicBezTo>
                <a:cubicBezTo>
                  <a:pt x="98288" y="3776"/>
                  <a:pt x="101747" y="3207"/>
                  <a:pt x="105151" y="3207"/>
                </a:cubicBezTo>
                <a:cubicBezTo>
                  <a:pt x="106891" y="3207"/>
                  <a:pt x="108617" y="3355"/>
                  <a:pt x="110311" y="3730"/>
                </a:cubicBezTo>
                <a:cubicBezTo>
                  <a:pt x="117489" y="5339"/>
                  <a:pt x="123937" y="10862"/>
                  <a:pt x="130008" y="20643"/>
                </a:cubicBezTo>
                <a:cubicBezTo>
                  <a:pt x="131446" y="22971"/>
                  <a:pt x="132588" y="25105"/>
                  <a:pt x="133786" y="27376"/>
                </a:cubicBezTo>
                <a:cubicBezTo>
                  <a:pt x="134813" y="29327"/>
                  <a:pt x="135874" y="31336"/>
                  <a:pt x="137164" y="33504"/>
                </a:cubicBezTo>
                <a:lnTo>
                  <a:pt x="138830" y="33504"/>
                </a:lnTo>
                <a:cubicBezTo>
                  <a:pt x="137358" y="31085"/>
                  <a:pt x="136182" y="28859"/>
                  <a:pt x="135041" y="26714"/>
                </a:cubicBezTo>
                <a:cubicBezTo>
                  <a:pt x="133831" y="24420"/>
                  <a:pt x="132690" y="22263"/>
                  <a:pt x="131218" y="19889"/>
                </a:cubicBezTo>
                <a:cubicBezTo>
                  <a:pt x="124941" y="9767"/>
                  <a:pt x="118197" y="4027"/>
                  <a:pt x="110619" y="2338"/>
                </a:cubicBezTo>
                <a:cubicBezTo>
                  <a:pt x="108812" y="1939"/>
                  <a:pt x="106986" y="1781"/>
                  <a:pt x="105156" y="1781"/>
                </a:cubicBezTo>
                <a:cubicBezTo>
                  <a:pt x="101646" y="1781"/>
                  <a:pt x="98119" y="2361"/>
                  <a:pt x="94676" y="2931"/>
                </a:cubicBezTo>
                <a:cubicBezTo>
                  <a:pt x="93729" y="3091"/>
                  <a:pt x="92748" y="3250"/>
                  <a:pt x="91789" y="3399"/>
                </a:cubicBezTo>
                <a:cubicBezTo>
                  <a:pt x="86720" y="4167"/>
                  <a:pt x="81713" y="4553"/>
                  <a:pt x="76798" y="4553"/>
                </a:cubicBezTo>
                <a:cubicBezTo>
                  <a:pt x="71566" y="4553"/>
                  <a:pt x="66439" y="4116"/>
                  <a:pt x="61455" y="3239"/>
                </a:cubicBezTo>
                <a:cubicBezTo>
                  <a:pt x="59481" y="2885"/>
                  <a:pt x="57472" y="2463"/>
                  <a:pt x="55532" y="2052"/>
                </a:cubicBezTo>
                <a:cubicBezTo>
                  <a:pt x="51892" y="1276"/>
                  <a:pt x="48137" y="477"/>
                  <a:pt x="44337" y="146"/>
                </a:cubicBezTo>
                <a:cubicBezTo>
                  <a:pt x="43210" y="49"/>
                  <a:pt x="42109" y="0"/>
                  <a:pt x="41036" y="0"/>
                </a:cubicBez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2"/>
          <p:cNvSpPr/>
          <p:nvPr/>
        </p:nvSpPr>
        <p:spPr>
          <a:xfrm>
            <a:off x="601597" y="5143547"/>
            <a:ext cx="78552" cy="34"/>
          </a:xfrm>
          <a:custGeom>
            <a:avLst/>
            <a:gdLst/>
            <a:ahLst/>
            <a:cxnLst/>
            <a:rect l="l" t="t" r="r" b="b"/>
            <a:pathLst>
              <a:path w="2283" h="1" extrusionOk="0">
                <a:moveTo>
                  <a:pt x="2283" y="0"/>
                </a:moveTo>
                <a:lnTo>
                  <a:pt x="0" y="0"/>
                </a:lnTo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2"/>
          <p:cNvSpPr/>
          <p:nvPr/>
        </p:nvSpPr>
        <p:spPr>
          <a:xfrm>
            <a:off x="1123042" y="21"/>
            <a:ext cx="3609416" cy="3536428"/>
          </a:xfrm>
          <a:custGeom>
            <a:avLst/>
            <a:gdLst/>
            <a:ahLst/>
            <a:cxnLst/>
            <a:rect l="l" t="t" r="r" b="b"/>
            <a:pathLst>
              <a:path w="104902" h="104381" extrusionOk="0">
                <a:moveTo>
                  <a:pt x="31932" y="0"/>
                </a:moveTo>
                <a:cubicBezTo>
                  <a:pt x="31977" y="3001"/>
                  <a:pt x="32000" y="6322"/>
                  <a:pt x="32000" y="10214"/>
                </a:cubicBezTo>
                <a:cubicBezTo>
                  <a:pt x="32320" y="22037"/>
                  <a:pt x="29706" y="30425"/>
                  <a:pt x="21535" y="38995"/>
                </a:cubicBezTo>
                <a:cubicBezTo>
                  <a:pt x="15384" y="45420"/>
                  <a:pt x="7829" y="51206"/>
                  <a:pt x="4246" y="59606"/>
                </a:cubicBezTo>
                <a:cubicBezTo>
                  <a:pt x="0" y="69534"/>
                  <a:pt x="3436" y="80741"/>
                  <a:pt x="10283" y="88604"/>
                </a:cubicBezTo>
                <a:cubicBezTo>
                  <a:pt x="17918" y="97392"/>
                  <a:pt x="29455" y="101409"/>
                  <a:pt x="40651" y="103166"/>
                </a:cubicBezTo>
                <a:cubicBezTo>
                  <a:pt x="45822" y="103980"/>
                  <a:pt x="50945" y="104381"/>
                  <a:pt x="56066" y="104381"/>
                </a:cubicBezTo>
                <a:cubicBezTo>
                  <a:pt x="59206" y="104381"/>
                  <a:pt x="62346" y="104230"/>
                  <a:pt x="65495" y="103931"/>
                </a:cubicBezTo>
                <a:cubicBezTo>
                  <a:pt x="66271" y="103851"/>
                  <a:pt x="66785" y="103063"/>
                  <a:pt x="66522" y="102333"/>
                </a:cubicBezTo>
                <a:cubicBezTo>
                  <a:pt x="66191" y="101443"/>
                  <a:pt x="66031" y="100484"/>
                  <a:pt x="66054" y="99480"/>
                </a:cubicBezTo>
                <a:cubicBezTo>
                  <a:pt x="66168" y="95314"/>
                  <a:pt x="69626" y="91936"/>
                  <a:pt x="73792" y="91925"/>
                </a:cubicBezTo>
                <a:cubicBezTo>
                  <a:pt x="78083" y="91925"/>
                  <a:pt x="81563" y="95394"/>
                  <a:pt x="81563" y="99685"/>
                </a:cubicBezTo>
                <a:lnTo>
                  <a:pt x="81563" y="99697"/>
                </a:lnTo>
                <a:cubicBezTo>
                  <a:pt x="81563" y="100291"/>
                  <a:pt x="82031" y="100741"/>
                  <a:pt x="82579" y="100741"/>
                </a:cubicBezTo>
                <a:cubicBezTo>
                  <a:pt x="82684" y="100741"/>
                  <a:pt x="82791" y="100724"/>
                  <a:pt x="82899" y="100690"/>
                </a:cubicBezTo>
                <a:cubicBezTo>
                  <a:pt x="88730" y="98829"/>
                  <a:pt x="94014" y="95862"/>
                  <a:pt x="98066" y="90624"/>
                </a:cubicBezTo>
                <a:cubicBezTo>
                  <a:pt x="104901" y="81802"/>
                  <a:pt x="104297" y="67012"/>
                  <a:pt x="99823" y="57221"/>
                </a:cubicBezTo>
                <a:cubicBezTo>
                  <a:pt x="95292" y="47281"/>
                  <a:pt x="85991" y="40799"/>
                  <a:pt x="79623" y="32182"/>
                </a:cubicBezTo>
                <a:cubicBezTo>
                  <a:pt x="72616" y="22733"/>
                  <a:pt x="72525" y="11378"/>
                  <a:pt x="72525" y="0"/>
                </a:cubicBezTo>
                <a:close/>
              </a:path>
            </a:pathLst>
          </a:custGeom>
          <a:solidFill>
            <a:srgbClr val="FFF7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42"/>
          <p:cNvSpPr/>
          <p:nvPr/>
        </p:nvSpPr>
        <p:spPr>
          <a:xfrm>
            <a:off x="1123042" y="21"/>
            <a:ext cx="3609416" cy="3547880"/>
          </a:xfrm>
          <a:custGeom>
            <a:avLst/>
            <a:gdLst/>
            <a:ahLst/>
            <a:cxnLst/>
            <a:rect l="l" t="t" r="r" b="b"/>
            <a:pathLst>
              <a:path w="104902" h="104719" fill="none" extrusionOk="0">
                <a:moveTo>
                  <a:pt x="31932" y="0"/>
                </a:moveTo>
                <a:cubicBezTo>
                  <a:pt x="31977" y="3001"/>
                  <a:pt x="32000" y="6322"/>
                  <a:pt x="32000" y="10214"/>
                </a:cubicBezTo>
                <a:cubicBezTo>
                  <a:pt x="32320" y="22037"/>
                  <a:pt x="29706" y="30425"/>
                  <a:pt x="21535" y="38995"/>
                </a:cubicBezTo>
                <a:cubicBezTo>
                  <a:pt x="15384" y="45420"/>
                  <a:pt x="7829" y="51206"/>
                  <a:pt x="4246" y="59606"/>
                </a:cubicBezTo>
                <a:cubicBezTo>
                  <a:pt x="0" y="69534"/>
                  <a:pt x="3436" y="80741"/>
                  <a:pt x="10283" y="88604"/>
                </a:cubicBezTo>
                <a:cubicBezTo>
                  <a:pt x="17918" y="97392"/>
                  <a:pt x="29455" y="101409"/>
                  <a:pt x="40651" y="103166"/>
                </a:cubicBezTo>
                <a:cubicBezTo>
                  <a:pt x="48993" y="104478"/>
                  <a:pt x="57210" y="104718"/>
                  <a:pt x="65495" y="103931"/>
                </a:cubicBezTo>
                <a:cubicBezTo>
                  <a:pt x="66271" y="103851"/>
                  <a:pt x="66785" y="103063"/>
                  <a:pt x="66522" y="102333"/>
                </a:cubicBezTo>
                <a:cubicBezTo>
                  <a:pt x="66191" y="101443"/>
                  <a:pt x="66031" y="100484"/>
                  <a:pt x="66054" y="99480"/>
                </a:cubicBezTo>
                <a:cubicBezTo>
                  <a:pt x="66168" y="95314"/>
                  <a:pt x="69626" y="91936"/>
                  <a:pt x="73792" y="91925"/>
                </a:cubicBezTo>
                <a:cubicBezTo>
                  <a:pt x="78083" y="91925"/>
                  <a:pt x="81563" y="95394"/>
                  <a:pt x="81563" y="99685"/>
                </a:cubicBezTo>
                <a:lnTo>
                  <a:pt x="81563" y="99697"/>
                </a:lnTo>
                <a:cubicBezTo>
                  <a:pt x="81563" y="100404"/>
                  <a:pt x="82225" y="100906"/>
                  <a:pt x="82899" y="100690"/>
                </a:cubicBezTo>
                <a:cubicBezTo>
                  <a:pt x="88730" y="98829"/>
                  <a:pt x="94014" y="95862"/>
                  <a:pt x="98066" y="90624"/>
                </a:cubicBezTo>
                <a:cubicBezTo>
                  <a:pt x="104901" y="81802"/>
                  <a:pt x="104297" y="67012"/>
                  <a:pt x="99823" y="57221"/>
                </a:cubicBezTo>
                <a:cubicBezTo>
                  <a:pt x="95292" y="47281"/>
                  <a:pt x="85991" y="40799"/>
                  <a:pt x="79623" y="32182"/>
                </a:cubicBezTo>
                <a:cubicBezTo>
                  <a:pt x="72616" y="22733"/>
                  <a:pt x="72525" y="11378"/>
                  <a:pt x="72525" y="0"/>
                </a:cubicBezTo>
              </a:path>
            </a:pathLst>
          </a:custGeom>
          <a:noFill/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2"/>
          <p:cNvSpPr/>
          <p:nvPr/>
        </p:nvSpPr>
        <p:spPr>
          <a:xfrm>
            <a:off x="2330470" y="2636156"/>
            <a:ext cx="533695" cy="525479"/>
          </a:xfrm>
          <a:custGeom>
            <a:avLst/>
            <a:gdLst/>
            <a:ahLst/>
            <a:cxnLst/>
            <a:rect l="l" t="t" r="r" b="b"/>
            <a:pathLst>
              <a:path w="15511" h="15510" extrusionOk="0">
                <a:moveTo>
                  <a:pt x="7761" y="0"/>
                </a:moveTo>
                <a:cubicBezTo>
                  <a:pt x="3482" y="0"/>
                  <a:pt x="1" y="3470"/>
                  <a:pt x="1" y="7749"/>
                </a:cubicBezTo>
                <a:cubicBezTo>
                  <a:pt x="1" y="12040"/>
                  <a:pt x="3482" y="15509"/>
                  <a:pt x="7761" y="15509"/>
                </a:cubicBezTo>
                <a:cubicBezTo>
                  <a:pt x="12041" y="15509"/>
                  <a:pt x="15510" y="12040"/>
                  <a:pt x="15510" y="7749"/>
                </a:cubicBezTo>
                <a:cubicBezTo>
                  <a:pt x="15510" y="3470"/>
                  <a:pt x="12041" y="0"/>
                  <a:pt x="7761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2"/>
          <p:cNvSpPr/>
          <p:nvPr/>
        </p:nvSpPr>
        <p:spPr>
          <a:xfrm>
            <a:off x="3847359" y="2191515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49" y="0"/>
                </a:moveTo>
                <a:cubicBezTo>
                  <a:pt x="3470" y="0"/>
                  <a:pt x="0" y="3470"/>
                  <a:pt x="0" y="7749"/>
                </a:cubicBezTo>
                <a:cubicBezTo>
                  <a:pt x="0" y="12040"/>
                  <a:pt x="3470" y="15509"/>
                  <a:pt x="7749" y="15509"/>
                </a:cubicBezTo>
                <a:cubicBezTo>
                  <a:pt x="12040" y="15509"/>
                  <a:pt x="15509" y="12040"/>
                  <a:pt x="15509" y="7749"/>
                </a:cubicBezTo>
                <a:cubicBezTo>
                  <a:pt x="15509" y="3470"/>
                  <a:pt x="12040" y="0"/>
                  <a:pt x="7749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2"/>
          <p:cNvSpPr/>
          <p:nvPr/>
        </p:nvSpPr>
        <p:spPr>
          <a:xfrm>
            <a:off x="2993296" y="1113555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50" y="0"/>
                </a:moveTo>
                <a:cubicBezTo>
                  <a:pt x="3470" y="0"/>
                  <a:pt x="1" y="3481"/>
                  <a:pt x="1" y="7760"/>
                </a:cubicBezTo>
                <a:cubicBezTo>
                  <a:pt x="1" y="12040"/>
                  <a:pt x="3470" y="15509"/>
                  <a:pt x="7750" y="15509"/>
                </a:cubicBezTo>
                <a:cubicBezTo>
                  <a:pt x="12041" y="15509"/>
                  <a:pt x="15510" y="12040"/>
                  <a:pt x="15510" y="7760"/>
                </a:cubicBezTo>
                <a:cubicBezTo>
                  <a:pt x="15510" y="3481"/>
                  <a:pt x="12041" y="0"/>
                  <a:pt x="7750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2"/>
          <p:cNvSpPr/>
          <p:nvPr/>
        </p:nvSpPr>
        <p:spPr>
          <a:xfrm>
            <a:off x="1874227" y="1567852"/>
            <a:ext cx="533660" cy="525479"/>
          </a:xfrm>
          <a:custGeom>
            <a:avLst/>
            <a:gdLst/>
            <a:ahLst/>
            <a:cxnLst/>
            <a:rect l="l" t="t" r="r" b="b"/>
            <a:pathLst>
              <a:path w="15510" h="15510" extrusionOk="0">
                <a:moveTo>
                  <a:pt x="7749" y="0"/>
                </a:moveTo>
                <a:cubicBezTo>
                  <a:pt x="3469" y="0"/>
                  <a:pt x="0" y="3481"/>
                  <a:pt x="0" y="7761"/>
                </a:cubicBezTo>
                <a:cubicBezTo>
                  <a:pt x="0" y="12040"/>
                  <a:pt x="3469" y="15510"/>
                  <a:pt x="7749" y="15510"/>
                </a:cubicBezTo>
                <a:cubicBezTo>
                  <a:pt x="12040" y="15510"/>
                  <a:pt x="15509" y="12040"/>
                  <a:pt x="15509" y="7761"/>
                </a:cubicBezTo>
                <a:cubicBezTo>
                  <a:pt x="15509" y="3481"/>
                  <a:pt x="12040" y="0"/>
                  <a:pt x="7749" y="0"/>
                </a:cubicBezTo>
                <a:close/>
              </a:path>
            </a:pathLst>
          </a:custGeom>
          <a:solidFill>
            <a:srgbClr val="FFFFFF"/>
          </a:solidFill>
          <a:ln w="35675" cap="flat" cmpd="sng">
            <a:solidFill>
              <a:srgbClr val="B3B3B3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2"/>
          <p:cNvSpPr/>
          <p:nvPr/>
        </p:nvSpPr>
        <p:spPr>
          <a:xfrm>
            <a:off x="2388619" y="2774556"/>
            <a:ext cx="84849" cy="73892"/>
          </a:xfrm>
          <a:custGeom>
            <a:avLst/>
            <a:gdLst/>
            <a:ahLst/>
            <a:cxnLst/>
            <a:rect l="l" t="t" r="r" b="b"/>
            <a:pathLst>
              <a:path w="2466" h="2181" extrusionOk="0">
                <a:moveTo>
                  <a:pt x="651" y="1"/>
                </a:moveTo>
                <a:lnTo>
                  <a:pt x="0" y="1051"/>
                </a:lnTo>
                <a:lnTo>
                  <a:pt x="593" y="2135"/>
                </a:lnTo>
                <a:lnTo>
                  <a:pt x="1826" y="2180"/>
                </a:lnTo>
                <a:lnTo>
                  <a:pt x="2465" y="1131"/>
                </a:lnTo>
                <a:lnTo>
                  <a:pt x="1883" y="46"/>
                </a:lnTo>
                <a:lnTo>
                  <a:pt x="65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2"/>
          <p:cNvSpPr/>
          <p:nvPr/>
        </p:nvSpPr>
        <p:spPr>
          <a:xfrm>
            <a:off x="2555495" y="2741320"/>
            <a:ext cx="84849" cy="72706"/>
          </a:xfrm>
          <a:custGeom>
            <a:avLst/>
            <a:gdLst/>
            <a:ahLst/>
            <a:cxnLst/>
            <a:rect l="l" t="t" r="r" b="b"/>
            <a:pathLst>
              <a:path w="2466" h="2146" extrusionOk="0">
                <a:moveTo>
                  <a:pt x="616" y="0"/>
                </a:moveTo>
                <a:lnTo>
                  <a:pt x="0" y="1073"/>
                </a:lnTo>
                <a:lnTo>
                  <a:pt x="616" y="2146"/>
                </a:lnTo>
                <a:lnTo>
                  <a:pt x="1849" y="2146"/>
                </a:lnTo>
                <a:lnTo>
                  <a:pt x="2465" y="1073"/>
                </a:lnTo>
                <a:lnTo>
                  <a:pt x="184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2"/>
          <p:cNvSpPr/>
          <p:nvPr/>
        </p:nvSpPr>
        <p:spPr>
          <a:xfrm>
            <a:off x="2705478" y="2745961"/>
            <a:ext cx="79344" cy="82769"/>
          </a:xfrm>
          <a:custGeom>
            <a:avLst/>
            <a:gdLst/>
            <a:ahLst/>
            <a:cxnLst/>
            <a:rect l="l" t="t" r="r" b="b"/>
            <a:pathLst>
              <a:path w="2306" h="2443" extrusionOk="0">
                <a:moveTo>
                  <a:pt x="1347" y="0"/>
                </a:moveTo>
                <a:lnTo>
                  <a:pt x="195" y="445"/>
                </a:lnTo>
                <a:lnTo>
                  <a:pt x="1" y="1666"/>
                </a:lnTo>
                <a:lnTo>
                  <a:pt x="959" y="2442"/>
                </a:lnTo>
                <a:lnTo>
                  <a:pt x="2112" y="1997"/>
                </a:lnTo>
                <a:lnTo>
                  <a:pt x="2306" y="788"/>
                </a:lnTo>
                <a:lnTo>
                  <a:pt x="1347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2"/>
          <p:cNvSpPr/>
          <p:nvPr/>
        </p:nvSpPr>
        <p:spPr>
          <a:xfrm>
            <a:off x="2681530" y="2900624"/>
            <a:ext cx="78174" cy="82769"/>
          </a:xfrm>
          <a:custGeom>
            <a:avLst/>
            <a:gdLst/>
            <a:ahLst/>
            <a:cxnLst/>
            <a:rect l="l" t="t" r="r" b="b"/>
            <a:pathLst>
              <a:path w="2272" h="2443" extrusionOk="0">
                <a:moveTo>
                  <a:pt x="993" y="0"/>
                </a:moveTo>
                <a:lnTo>
                  <a:pt x="1" y="742"/>
                </a:lnTo>
                <a:lnTo>
                  <a:pt x="149" y="1963"/>
                </a:lnTo>
                <a:lnTo>
                  <a:pt x="1290" y="2442"/>
                </a:lnTo>
                <a:lnTo>
                  <a:pt x="2272" y="1701"/>
                </a:lnTo>
                <a:lnTo>
                  <a:pt x="2123" y="479"/>
                </a:lnTo>
                <a:lnTo>
                  <a:pt x="993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2"/>
          <p:cNvSpPr/>
          <p:nvPr/>
        </p:nvSpPr>
        <p:spPr>
          <a:xfrm>
            <a:off x="3506140" y="3306574"/>
            <a:ext cx="78174" cy="82803"/>
          </a:xfrm>
          <a:custGeom>
            <a:avLst/>
            <a:gdLst/>
            <a:ahLst/>
            <a:cxnLst/>
            <a:rect l="l" t="t" r="r" b="b"/>
            <a:pathLst>
              <a:path w="2272" h="2444" extrusionOk="0">
                <a:moveTo>
                  <a:pt x="993" y="1"/>
                </a:moveTo>
                <a:lnTo>
                  <a:pt x="0" y="743"/>
                </a:lnTo>
                <a:lnTo>
                  <a:pt x="148" y="1964"/>
                </a:lnTo>
                <a:lnTo>
                  <a:pt x="1290" y="2443"/>
                </a:lnTo>
                <a:lnTo>
                  <a:pt x="2271" y="1701"/>
                </a:lnTo>
                <a:lnTo>
                  <a:pt x="2123" y="480"/>
                </a:lnTo>
                <a:lnTo>
                  <a:pt x="99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2"/>
          <p:cNvSpPr/>
          <p:nvPr/>
        </p:nvSpPr>
        <p:spPr>
          <a:xfrm>
            <a:off x="3772764" y="3417158"/>
            <a:ext cx="84849" cy="74265"/>
          </a:xfrm>
          <a:custGeom>
            <a:avLst/>
            <a:gdLst/>
            <a:ahLst/>
            <a:cxnLst/>
            <a:rect l="l" t="t" r="r" b="b"/>
            <a:pathLst>
              <a:path w="2466" h="2192" extrusionOk="0">
                <a:moveTo>
                  <a:pt x="673" y="1"/>
                </a:moveTo>
                <a:lnTo>
                  <a:pt x="0" y="1039"/>
                </a:lnTo>
                <a:lnTo>
                  <a:pt x="559" y="2135"/>
                </a:lnTo>
                <a:lnTo>
                  <a:pt x="1792" y="2192"/>
                </a:lnTo>
                <a:lnTo>
                  <a:pt x="2465" y="1153"/>
                </a:lnTo>
                <a:lnTo>
                  <a:pt x="1906" y="58"/>
                </a:lnTo>
                <a:lnTo>
                  <a:pt x="67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2"/>
          <p:cNvSpPr/>
          <p:nvPr/>
        </p:nvSpPr>
        <p:spPr>
          <a:xfrm>
            <a:off x="3517529" y="3707544"/>
            <a:ext cx="84849" cy="73892"/>
          </a:xfrm>
          <a:custGeom>
            <a:avLst/>
            <a:gdLst/>
            <a:ahLst/>
            <a:cxnLst/>
            <a:rect l="l" t="t" r="r" b="b"/>
            <a:pathLst>
              <a:path w="2466" h="2181" extrusionOk="0">
                <a:moveTo>
                  <a:pt x="651" y="0"/>
                </a:moveTo>
                <a:lnTo>
                  <a:pt x="0" y="1039"/>
                </a:lnTo>
                <a:lnTo>
                  <a:pt x="582" y="2134"/>
                </a:lnTo>
                <a:lnTo>
                  <a:pt x="1815" y="2180"/>
                </a:lnTo>
                <a:lnTo>
                  <a:pt x="2465" y="1130"/>
                </a:lnTo>
                <a:lnTo>
                  <a:pt x="1883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2"/>
          <p:cNvSpPr/>
          <p:nvPr/>
        </p:nvSpPr>
        <p:spPr>
          <a:xfrm>
            <a:off x="3775482" y="3756263"/>
            <a:ext cx="79378" cy="82396"/>
          </a:xfrm>
          <a:custGeom>
            <a:avLst/>
            <a:gdLst/>
            <a:ahLst/>
            <a:cxnLst/>
            <a:rect l="l" t="t" r="r" b="b"/>
            <a:pathLst>
              <a:path w="2307" h="2432" extrusionOk="0">
                <a:moveTo>
                  <a:pt x="1348" y="0"/>
                </a:moveTo>
                <a:lnTo>
                  <a:pt x="195" y="445"/>
                </a:lnTo>
                <a:lnTo>
                  <a:pt x="1" y="1666"/>
                </a:lnTo>
                <a:lnTo>
                  <a:pt x="971" y="2431"/>
                </a:lnTo>
                <a:lnTo>
                  <a:pt x="2112" y="1997"/>
                </a:lnTo>
                <a:lnTo>
                  <a:pt x="2306" y="776"/>
                </a:lnTo>
                <a:lnTo>
                  <a:pt x="1348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2"/>
          <p:cNvSpPr/>
          <p:nvPr/>
        </p:nvSpPr>
        <p:spPr>
          <a:xfrm>
            <a:off x="3812814" y="3878434"/>
            <a:ext cx="83266" cy="79686"/>
          </a:xfrm>
          <a:custGeom>
            <a:avLst/>
            <a:gdLst/>
            <a:ahLst/>
            <a:cxnLst/>
            <a:rect l="l" t="t" r="r" b="b"/>
            <a:pathLst>
              <a:path w="2420" h="2352" extrusionOk="0">
                <a:moveTo>
                  <a:pt x="1598" y="1"/>
                </a:moveTo>
                <a:lnTo>
                  <a:pt x="388" y="263"/>
                </a:lnTo>
                <a:lnTo>
                  <a:pt x="0" y="1427"/>
                </a:lnTo>
                <a:lnTo>
                  <a:pt x="822" y="2351"/>
                </a:lnTo>
                <a:lnTo>
                  <a:pt x="2031" y="2100"/>
                </a:lnTo>
                <a:lnTo>
                  <a:pt x="2419" y="925"/>
                </a:lnTo>
                <a:lnTo>
                  <a:pt x="159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2"/>
          <p:cNvSpPr/>
          <p:nvPr/>
        </p:nvSpPr>
        <p:spPr>
          <a:xfrm>
            <a:off x="3373809" y="3934878"/>
            <a:ext cx="77761" cy="83175"/>
          </a:xfrm>
          <a:custGeom>
            <a:avLst/>
            <a:gdLst/>
            <a:ahLst/>
            <a:cxnLst/>
            <a:rect l="l" t="t" r="r" b="b"/>
            <a:pathLst>
              <a:path w="2260" h="2455" extrusionOk="0">
                <a:moveTo>
                  <a:pt x="1267" y="1"/>
                </a:moveTo>
                <a:lnTo>
                  <a:pt x="137" y="491"/>
                </a:lnTo>
                <a:lnTo>
                  <a:pt x="0" y="1724"/>
                </a:lnTo>
                <a:lnTo>
                  <a:pt x="993" y="2454"/>
                </a:lnTo>
                <a:lnTo>
                  <a:pt x="2123" y="1952"/>
                </a:lnTo>
                <a:lnTo>
                  <a:pt x="2260" y="720"/>
                </a:lnTo>
                <a:lnTo>
                  <a:pt x="126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2"/>
          <p:cNvSpPr/>
          <p:nvPr/>
        </p:nvSpPr>
        <p:spPr>
          <a:xfrm>
            <a:off x="3183742" y="3692060"/>
            <a:ext cx="84849" cy="75451"/>
          </a:xfrm>
          <a:custGeom>
            <a:avLst/>
            <a:gdLst/>
            <a:ahLst/>
            <a:cxnLst/>
            <a:rect l="l" t="t" r="r" b="b"/>
            <a:pathLst>
              <a:path w="2466" h="2227" extrusionOk="0">
                <a:moveTo>
                  <a:pt x="697" y="1"/>
                </a:moveTo>
                <a:lnTo>
                  <a:pt x="1" y="1028"/>
                </a:lnTo>
                <a:lnTo>
                  <a:pt x="548" y="2135"/>
                </a:lnTo>
                <a:lnTo>
                  <a:pt x="1770" y="2226"/>
                </a:lnTo>
                <a:lnTo>
                  <a:pt x="2466" y="1199"/>
                </a:lnTo>
                <a:lnTo>
                  <a:pt x="1929" y="92"/>
                </a:lnTo>
                <a:lnTo>
                  <a:pt x="69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2"/>
          <p:cNvSpPr/>
          <p:nvPr/>
        </p:nvSpPr>
        <p:spPr>
          <a:xfrm>
            <a:off x="3355745" y="3750063"/>
            <a:ext cx="84436" cy="75451"/>
          </a:xfrm>
          <a:custGeom>
            <a:avLst/>
            <a:gdLst/>
            <a:ahLst/>
            <a:cxnLst/>
            <a:rect l="l" t="t" r="r" b="b"/>
            <a:pathLst>
              <a:path w="2454" h="2227" extrusionOk="0">
                <a:moveTo>
                  <a:pt x="1769" y="1"/>
                </a:moveTo>
                <a:lnTo>
                  <a:pt x="537" y="92"/>
                </a:lnTo>
                <a:lnTo>
                  <a:pt x="0" y="1199"/>
                </a:lnTo>
                <a:lnTo>
                  <a:pt x="685" y="2226"/>
                </a:lnTo>
                <a:lnTo>
                  <a:pt x="1917" y="2135"/>
                </a:lnTo>
                <a:lnTo>
                  <a:pt x="2454" y="1028"/>
                </a:lnTo>
                <a:lnTo>
                  <a:pt x="176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2"/>
          <p:cNvSpPr/>
          <p:nvPr/>
        </p:nvSpPr>
        <p:spPr>
          <a:xfrm>
            <a:off x="3138186" y="3905877"/>
            <a:ext cx="78174" cy="82769"/>
          </a:xfrm>
          <a:custGeom>
            <a:avLst/>
            <a:gdLst/>
            <a:ahLst/>
            <a:cxnLst/>
            <a:rect l="l" t="t" r="r" b="b"/>
            <a:pathLst>
              <a:path w="2272" h="2443" extrusionOk="0">
                <a:moveTo>
                  <a:pt x="982" y="1"/>
                </a:moveTo>
                <a:lnTo>
                  <a:pt x="1" y="743"/>
                </a:lnTo>
                <a:lnTo>
                  <a:pt x="149" y="1964"/>
                </a:lnTo>
                <a:lnTo>
                  <a:pt x="1279" y="2443"/>
                </a:lnTo>
                <a:lnTo>
                  <a:pt x="2272" y="1701"/>
                </a:lnTo>
                <a:lnTo>
                  <a:pt x="2124" y="480"/>
                </a:lnTo>
                <a:lnTo>
                  <a:pt x="98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2"/>
          <p:cNvSpPr/>
          <p:nvPr/>
        </p:nvSpPr>
        <p:spPr>
          <a:xfrm>
            <a:off x="2507566" y="2877788"/>
            <a:ext cx="82509" cy="80092"/>
          </a:xfrm>
          <a:custGeom>
            <a:avLst/>
            <a:gdLst/>
            <a:ahLst/>
            <a:cxnLst/>
            <a:rect l="l" t="t" r="r" b="b"/>
            <a:pathLst>
              <a:path w="2398" h="2364" extrusionOk="0">
                <a:moveTo>
                  <a:pt x="1542" y="1"/>
                </a:moveTo>
                <a:lnTo>
                  <a:pt x="343" y="298"/>
                </a:lnTo>
                <a:lnTo>
                  <a:pt x="1" y="1473"/>
                </a:lnTo>
                <a:lnTo>
                  <a:pt x="857" y="2363"/>
                </a:lnTo>
                <a:lnTo>
                  <a:pt x="2055" y="2066"/>
                </a:lnTo>
                <a:lnTo>
                  <a:pt x="2397" y="891"/>
                </a:lnTo>
                <a:lnTo>
                  <a:pt x="154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2"/>
          <p:cNvSpPr/>
          <p:nvPr/>
        </p:nvSpPr>
        <p:spPr>
          <a:xfrm>
            <a:off x="2602221" y="3002297"/>
            <a:ext cx="79722" cy="82396"/>
          </a:xfrm>
          <a:custGeom>
            <a:avLst/>
            <a:gdLst/>
            <a:ahLst/>
            <a:cxnLst/>
            <a:rect l="l" t="t" r="r" b="b"/>
            <a:pathLst>
              <a:path w="2317" h="2432" extrusionOk="0">
                <a:moveTo>
                  <a:pt x="1358" y="1"/>
                </a:moveTo>
                <a:lnTo>
                  <a:pt x="206" y="434"/>
                </a:lnTo>
                <a:lnTo>
                  <a:pt x="0" y="1644"/>
                </a:lnTo>
                <a:lnTo>
                  <a:pt x="959" y="2431"/>
                </a:lnTo>
                <a:lnTo>
                  <a:pt x="2111" y="1998"/>
                </a:lnTo>
                <a:lnTo>
                  <a:pt x="2317" y="788"/>
                </a:lnTo>
                <a:lnTo>
                  <a:pt x="135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2"/>
          <p:cNvSpPr/>
          <p:nvPr/>
        </p:nvSpPr>
        <p:spPr>
          <a:xfrm>
            <a:off x="1961381" y="1740301"/>
            <a:ext cx="85227" cy="73858"/>
          </a:xfrm>
          <a:custGeom>
            <a:avLst/>
            <a:gdLst/>
            <a:ahLst/>
            <a:cxnLst/>
            <a:rect l="l" t="t" r="r" b="b"/>
            <a:pathLst>
              <a:path w="2477" h="2180" extrusionOk="0">
                <a:moveTo>
                  <a:pt x="651" y="0"/>
                </a:moveTo>
                <a:lnTo>
                  <a:pt x="1" y="1050"/>
                </a:lnTo>
                <a:lnTo>
                  <a:pt x="594" y="2134"/>
                </a:lnTo>
                <a:lnTo>
                  <a:pt x="1826" y="2180"/>
                </a:lnTo>
                <a:lnTo>
                  <a:pt x="2477" y="1130"/>
                </a:lnTo>
                <a:lnTo>
                  <a:pt x="1884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2"/>
          <p:cNvSpPr/>
          <p:nvPr/>
        </p:nvSpPr>
        <p:spPr>
          <a:xfrm>
            <a:off x="2110193" y="1669153"/>
            <a:ext cx="82096" cy="80838"/>
          </a:xfrm>
          <a:custGeom>
            <a:avLst/>
            <a:gdLst/>
            <a:ahLst/>
            <a:cxnLst/>
            <a:rect l="l" t="t" r="r" b="b"/>
            <a:pathLst>
              <a:path w="2386" h="2386" extrusionOk="0">
                <a:moveTo>
                  <a:pt x="879" y="0"/>
                </a:moveTo>
                <a:lnTo>
                  <a:pt x="1" y="868"/>
                </a:lnTo>
                <a:lnTo>
                  <a:pt x="320" y="2066"/>
                </a:lnTo>
                <a:lnTo>
                  <a:pt x="1507" y="2386"/>
                </a:lnTo>
                <a:lnTo>
                  <a:pt x="2386" y="1518"/>
                </a:lnTo>
                <a:lnTo>
                  <a:pt x="2066" y="320"/>
                </a:lnTo>
                <a:lnTo>
                  <a:pt x="87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2"/>
          <p:cNvSpPr/>
          <p:nvPr/>
        </p:nvSpPr>
        <p:spPr>
          <a:xfrm>
            <a:off x="2249200" y="1711673"/>
            <a:ext cx="78965" cy="82769"/>
          </a:xfrm>
          <a:custGeom>
            <a:avLst/>
            <a:gdLst/>
            <a:ahLst/>
            <a:cxnLst/>
            <a:rect l="l" t="t" r="r" b="b"/>
            <a:pathLst>
              <a:path w="2295" h="2443" extrusionOk="0">
                <a:moveTo>
                  <a:pt x="1347" y="1"/>
                </a:moveTo>
                <a:lnTo>
                  <a:pt x="195" y="446"/>
                </a:lnTo>
                <a:lnTo>
                  <a:pt x="1" y="1667"/>
                </a:lnTo>
                <a:lnTo>
                  <a:pt x="959" y="2443"/>
                </a:lnTo>
                <a:lnTo>
                  <a:pt x="2112" y="1998"/>
                </a:lnTo>
                <a:lnTo>
                  <a:pt x="2295" y="788"/>
                </a:lnTo>
                <a:lnTo>
                  <a:pt x="134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2"/>
          <p:cNvSpPr/>
          <p:nvPr/>
        </p:nvSpPr>
        <p:spPr>
          <a:xfrm>
            <a:off x="2171060" y="1832319"/>
            <a:ext cx="78174" cy="83142"/>
          </a:xfrm>
          <a:custGeom>
            <a:avLst/>
            <a:gdLst/>
            <a:ahLst/>
            <a:cxnLst/>
            <a:rect l="l" t="t" r="r" b="b"/>
            <a:pathLst>
              <a:path w="2272" h="2454" extrusionOk="0">
                <a:moveTo>
                  <a:pt x="994" y="0"/>
                </a:moveTo>
                <a:lnTo>
                  <a:pt x="1" y="742"/>
                </a:lnTo>
                <a:lnTo>
                  <a:pt x="149" y="1963"/>
                </a:lnTo>
                <a:lnTo>
                  <a:pt x="1290" y="2454"/>
                </a:lnTo>
                <a:lnTo>
                  <a:pt x="2272" y="1712"/>
                </a:lnTo>
                <a:lnTo>
                  <a:pt x="2123" y="491"/>
                </a:lnTo>
                <a:lnTo>
                  <a:pt x="994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2"/>
          <p:cNvSpPr/>
          <p:nvPr/>
        </p:nvSpPr>
        <p:spPr>
          <a:xfrm>
            <a:off x="2006936" y="1853190"/>
            <a:ext cx="82475" cy="80058"/>
          </a:xfrm>
          <a:custGeom>
            <a:avLst/>
            <a:gdLst/>
            <a:ahLst/>
            <a:cxnLst/>
            <a:rect l="l" t="t" r="r" b="b"/>
            <a:pathLst>
              <a:path w="2397" h="2363" extrusionOk="0">
                <a:moveTo>
                  <a:pt x="1541" y="1"/>
                </a:moveTo>
                <a:lnTo>
                  <a:pt x="343" y="297"/>
                </a:lnTo>
                <a:lnTo>
                  <a:pt x="0" y="1473"/>
                </a:lnTo>
                <a:lnTo>
                  <a:pt x="856" y="2363"/>
                </a:lnTo>
                <a:lnTo>
                  <a:pt x="2055" y="2066"/>
                </a:lnTo>
                <a:lnTo>
                  <a:pt x="2397" y="891"/>
                </a:lnTo>
                <a:lnTo>
                  <a:pt x="154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2"/>
          <p:cNvSpPr/>
          <p:nvPr/>
        </p:nvSpPr>
        <p:spPr>
          <a:xfrm>
            <a:off x="2121204" y="1958353"/>
            <a:ext cx="79722" cy="82396"/>
          </a:xfrm>
          <a:custGeom>
            <a:avLst/>
            <a:gdLst/>
            <a:ahLst/>
            <a:cxnLst/>
            <a:rect l="l" t="t" r="r" b="b"/>
            <a:pathLst>
              <a:path w="2317" h="2432" extrusionOk="0">
                <a:moveTo>
                  <a:pt x="1358" y="1"/>
                </a:moveTo>
                <a:lnTo>
                  <a:pt x="206" y="434"/>
                </a:lnTo>
                <a:lnTo>
                  <a:pt x="0" y="1644"/>
                </a:lnTo>
                <a:lnTo>
                  <a:pt x="959" y="2431"/>
                </a:lnTo>
                <a:lnTo>
                  <a:pt x="2112" y="1998"/>
                </a:lnTo>
                <a:lnTo>
                  <a:pt x="2317" y="788"/>
                </a:lnTo>
                <a:lnTo>
                  <a:pt x="1358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2"/>
          <p:cNvSpPr/>
          <p:nvPr/>
        </p:nvSpPr>
        <p:spPr>
          <a:xfrm>
            <a:off x="3105224" y="1310330"/>
            <a:ext cx="84849" cy="73520"/>
          </a:xfrm>
          <a:custGeom>
            <a:avLst/>
            <a:gdLst/>
            <a:ahLst/>
            <a:cxnLst/>
            <a:rect l="l" t="t" r="r" b="b"/>
            <a:pathLst>
              <a:path w="2466" h="2170" extrusionOk="0">
                <a:moveTo>
                  <a:pt x="651" y="1"/>
                </a:moveTo>
                <a:lnTo>
                  <a:pt x="0" y="1051"/>
                </a:lnTo>
                <a:lnTo>
                  <a:pt x="594" y="2135"/>
                </a:lnTo>
                <a:lnTo>
                  <a:pt x="1826" y="2169"/>
                </a:lnTo>
                <a:lnTo>
                  <a:pt x="2465" y="1119"/>
                </a:lnTo>
                <a:lnTo>
                  <a:pt x="1883" y="35"/>
                </a:lnTo>
                <a:lnTo>
                  <a:pt x="65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2"/>
          <p:cNvSpPr/>
          <p:nvPr/>
        </p:nvSpPr>
        <p:spPr>
          <a:xfrm>
            <a:off x="3208481" y="1199746"/>
            <a:ext cx="84849" cy="72368"/>
          </a:xfrm>
          <a:custGeom>
            <a:avLst/>
            <a:gdLst/>
            <a:ahLst/>
            <a:cxnLst/>
            <a:rect l="l" t="t" r="r" b="b"/>
            <a:pathLst>
              <a:path w="2466" h="2136" extrusionOk="0">
                <a:moveTo>
                  <a:pt x="617" y="1"/>
                </a:moveTo>
                <a:lnTo>
                  <a:pt x="1" y="1074"/>
                </a:lnTo>
                <a:lnTo>
                  <a:pt x="617" y="2135"/>
                </a:lnTo>
                <a:lnTo>
                  <a:pt x="1849" y="2135"/>
                </a:lnTo>
                <a:lnTo>
                  <a:pt x="2466" y="1074"/>
                </a:lnTo>
                <a:lnTo>
                  <a:pt x="184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2"/>
          <p:cNvSpPr/>
          <p:nvPr/>
        </p:nvSpPr>
        <p:spPr>
          <a:xfrm>
            <a:off x="3319204" y="1243078"/>
            <a:ext cx="78965" cy="82362"/>
          </a:xfrm>
          <a:custGeom>
            <a:avLst/>
            <a:gdLst/>
            <a:ahLst/>
            <a:cxnLst/>
            <a:rect l="l" t="t" r="r" b="b"/>
            <a:pathLst>
              <a:path w="2295" h="2431" extrusionOk="0">
                <a:moveTo>
                  <a:pt x="1348" y="0"/>
                </a:moveTo>
                <a:lnTo>
                  <a:pt x="195" y="434"/>
                </a:lnTo>
                <a:lnTo>
                  <a:pt x="1" y="1655"/>
                </a:lnTo>
                <a:lnTo>
                  <a:pt x="960" y="2431"/>
                </a:lnTo>
                <a:lnTo>
                  <a:pt x="2112" y="1997"/>
                </a:lnTo>
                <a:lnTo>
                  <a:pt x="2295" y="776"/>
                </a:lnTo>
                <a:lnTo>
                  <a:pt x="1348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2"/>
          <p:cNvSpPr/>
          <p:nvPr/>
        </p:nvSpPr>
        <p:spPr>
          <a:xfrm>
            <a:off x="3295256" y="1493994"/>
            <a:ext cx="78174" cy="83175"/>
          </a:xfrm>
          <a:custGeom>
            <a:avLst/>
            <a:gdLst/>
            <a:ahLst/>
            <a:cxnLst/>
            <a:rect l="l" t="t" r="r" b="b"/>
            <a:pathLst>
              <a:path w="2272" h="2455" extrusionOk="0">
                <a:moveTo>
                  <a:pt x="982" y="1"/>
                </a:moveTo>
                <a:lnTo>
                  <a:pt x="1" y="742"/>
                </a:lnTo>
                <a:lnTo>
                  <a:pt x="149" y="1964"/>
                </a:lnTo>
                <a:lnTo>
                  <a:pt x="1279" y="2454"/>
                </a:lnTo>
                <a:lnTo>
                  <a:pt x="2272" y="1712"/>
                </a:lnTo>
                <a:lnTo>
                  <a:pt x="2123" y="491"/>
                </a:lnTo>
                <a:lnTo>
                  <a:pt x="982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2"/>
          <p:cNvSpPr/>
          <p:nvPr/>
        </p:nvSpPr>
        <p:spPr>
          <a:xfrm>
            <a:off x="3278397" y="1355187"/>
            <a:ext cx="82475" cy="80465"/>
          </a:xfrm>
          <a:custGeom>
            <a:avLst/>
            <a:gdLst/>
            <a:ahLst/>
            <a:cxnLst/>
            <a:rect l="l" t="t" r="r" b="b"/>
            <a:pathLst>
              <a:path w="2397" h="2375" extrusionOk="0">
                <a:moveTo>
                  <a:pt x="1541" y="1"/>
                </a:moveTo>
                <a:lnTo>
                  <a:pt x="331" y="297"/>
                </a:lnTo>
                <a:lnTo>
                  <a:pt x="0" y="1484"/>
                </a:lnTo>
                <a:lnTo>
                  <a:pt x="856" y="2374"/>
                </a:lnTo>
                <a:lnTo>
                  <a:pt x="2054" y="2078"/>
                </a:lnTo>
                <a:lnTo>
                  <a:pt x="2397" y="891"/>
                </a:lnTo>
                <a:lnTo>
                  <a:pt x="1541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2"/>
          <p:cNvSpPr/>
          <p:nvPr/>
        </p:nvSpPr>
        <p:spPr>
          <a:xfrm>
            <a:off x="3127589" y="1417052"/>
            <a:ext cx="79378" cy="82396"/>
          </a:xfrm>
          <a:custGeom>
            <a:avLst/>
            <a:gdLst/>
            <a:ahLst/>
            <a:cxnLst/>
            <a:rect l="l" t="t" r="r" b="b"/>
            <a:pathLst>
              <a:path w="2307" h="2432" extrusionOk="0">
                <a:moveTo>
                  <a:pt x="959" y="1"/>
                </a:moveTo>
                <a:lnTo>
                  <a:pt x="1" y="777"/>
                </a:lnTo>
                <a:lnTo>
                  <a:pt x="195" y="1998"/>
                </a:lnTo>
                <a:lnTo>
                  <a:pt x="1347" y="2431"/>
                </a:lnTo>
                <a:lnTo>
                  <a:pt x="2306" y="1655"/>
                </a:lnTo>
                <a:lnTo>
                  <a:pt x="2112" y="434"/>
                </a:lnTo>
                <a:lnTo>
                  <a:pt x="959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2"/>
          <p:cNvSpPr/>
          <p:nvPr/>
        </p:nvSpPr>
        <p:spPr>
          <a:xfrm>
            <a:off x="3944354" y="2378262"/>
            <a:ext cx="85227" cy="73892"/>
          </a:xfrm>
          <a:custGeom>
            <a:avLst/>
            <a:gdLst/>
            <a:ahLst/>
            <a:cxnLst/>
            <a:rect l="l" t="t" r="r" b="b"/>
            <a:pathLst>
              <a:path w="2477" h="2181" extrusionOk="0">
                <a:moveTo>
                  <a:pt x="651" y="0"/>
                </a:moveTo>
                <a:lnTo>
                  <a:pt x="0" y="1050"/>
                </a:lnTo>
                <a:lnTo>
                  <a:pt x="594" y="2134"/>
                </a:lnTo>
                <a:lnTo>
                  <a:pt x="1826" y="2180"/>
                </a:lnTo>
                <a:lnTo>
                  <a:pt x="2477" y="1130"/>
                </a:lnTo>
                <a:lnTo>
                  <a:pt x="1883" y="46"/>
                </a:lnTo>
                <a:lnTo>
                  <a:pt x="65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2"/>
          <p:cNvSpPr/>
          <p:nvPr/>
        </p:nvSpPr>
        <p:spPr>
          <a:xfrm>
            <a:off x="4175228" y="2292037"/>
            <a:ext cx="84849" cy="72334"/>
          </a:xfrm>
          <a:custGeom>
            <a:avLst/>
            <a:gdLst/>
            <a:ahLst/>
            <a:cxnLst/>
            <a:rect l="l" t="t" r="r" b="b"/>
            <a:pathLst>
              <a:path w="2466" h="2135" extrusionOk="0">
                <a:moveTo>
                  <a:pt x="617" y="0"/>
                </a:moveTo>
                <a:lnTo>
                  <a:pt x="1" y="1073"/>
                </a:lnTo>
                <a:lnTo>
                  <a:pt x="617" y="2134"/>
                </a:lnTo>
                <a:lnTo>
                  <a:pt x="1849" y="2134"/>
                </a:lnTo>
                <a:lnTo>
                  <a:pt x="2466" y="1073"/>
                </a:lnTo>
                <a:lnTo>
                  <a:pt x="184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2"/>
          <p:cNvSpPr/>
          <p:nvPr/>
        </p:nvSpPr>
        <p:spPr>
          <a:xfrm>
            <a:off x="3986744" y="2513951"/>
            <a:ext cx="78965" cy="82803"/>
          </a:xfrm>
          <a:custGeom>
            <a:avLst/>
            <a:gdLst/>
            <a:ahLst/>
            <a:cxnLst/>
            <a:rect l="l" t="t" r="r" b="b"/>
            <a:pathLst>
              <a:path w="2295" h="2444" extrusionOk="0">
                <a:moveTo>
                  <a:pt x="1347" y="1"/>
                </a:moveTo>
                <a:lnTo>
                  <a:pt x="195" y="446"/>
                </a:lnTo>
                <a:lnTo>
                  <a:pt x="1" y="1667"/>
                </a:lnTo>
                <a:lnTo>
                  <a:pt x="959" y="2443"/>
                </a:lnTo>
                <a:lnTo>
                  <a:pt x="2112" y="1998"/>
                </a:lnTo>
                <a:lnTo>
                  <a:pt x="2295" y="788"/>
                </a:lnTo>
                <a:lnTo>
                  <a:pt x="1347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2"/>
          <p:cNvSpPr/>
          <p:nvPr/>
        </p:nvSpPr>
        <p:spPr>
          <a:xfrm>
            <a:off x="4026416" y="2291631"/>
            <a:ext cx="78174" cy="82803"/>
          </a:xfrm>
          <a:custGeom>
            <a:avLst/>
            <a:gdLst/>
            <a:ahLst/>
            <a:cxnLst/>
            <a:rect l="l" t="t" r="r" b="b"/>
            <a:pathLst>
              <a:path w="2272" h="2444" extrusionOk="0">
                <a:moveTo>
                  <a:pt x="993" y="1"/>
                </a:moveTo>
                <a:lnTo>
                  <a:pt x="0" y="743"/>
                </a:lnTo>
                <a:lnTo>
                  <a:pt x="149" y="1964"/>
                </a:lnTo>
                <a:lnTo>
                  <a:pt x="1290" y="2443"/>
                </a:lnTo>
                <a:lnTo>
                  <a:pt x="2271" y="1701"/>
                </a:lnTo>
                <a:lnTo>
                  <a:pt x="2123" y="480"/>
                </a:lnTo>
                <a:lnTo>
                  <a:pt x="993" y="1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2"/>
          <p:cNvSpPr/>
          <p:nvPr/>
        </p:nvSpPr>
        <p:spPr>
          <a:xfrm>
            <a:off x="4127333" y="2418477"/>
            <a:ext cx="82475" cy="80431"/>
          </a:xfrm>
          <a:custGeom>
            <a:avLst/>
            <a:gdLst/>
            <a:ahLst/>
            <a:cxnLst/>
            <a:rect l="l" t="t" r="r" b="b"/>
            <a:pathLst>
              <a:path w="2397" h="2374" extrusionOk="0">
                <a:moveTo>
                  <a:pt x="1541" y="0"/>
                </a:moveTo>
                <a:lnTo>
                  <a:pt x="343" y="297"/>
                </a:lnTo>
                <a:lnTo>
                  <a:pt x="0" y="1484"/>
                </a:lnTo>
                <a:lnTo>
                  <a:pt x="856" y="2374"/>
                </a:lnTo>
                <a:lnTo>
                  <a:pt x="2054" y="2077"/>
                </a:lnTo>
                <a:lnTo>
                  <a:pt x="2397" y="890"/>
                </a:lnTo>
                <a:lnTo>
                  <a:pt x="1541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2"/>
          <p:cNvSpPr/>
          <p:nvPr/>
        </p:nvSpPr>
        <p:spPr>
          <a:xfrm>
            <a:off x="4187787" y="2514358"/>
            <a:ext cx="79344" cy="82396"/>
          </a:xfrm>
          <a:custGeom>
            <a:avLst/>
            <a:gdLst/>
            <a:ahLst/>
            <a:cxnLst/>
            <a:rect l="l" t="t" r="r" b="b"/>
            <a:pathLst>
              <a:path w="2306" h="2432" extrusionOk="0">
                <a:moveTo>
                  <a:pt x="1359" y="0"/>
                </a:moveTo>
                <a:lnTo>
                  <a:pt x="206" y="423"/>
                </a:lnTo>
                <a:lnTo>
                  <a:pt x="1" y="1644"/>
                </a:lnTo>
                <a:lnTo>
                  <a:pt x="948" y="2431"/>
                </a:lnTo>
                <a:lnTo>
                  <a:pt x="2112" y="1998"/>
                </a:lnTo>
                <a:lnTo>
                  <a:pt x="2306" y="776"/>
                </a:lnTo>
                <a:lnTo>
                  <a:pt x="1359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2"/>
          <p:cNvSpPr/>
          <p:nvPr/>
        </p:nvSpPr>
        <p:spPr>
          <a:xfrm>
            <a:off x="2409401" y="1260865"/>
            <a:ext cx="524646" cy="199147"/>
          </a:xfrm>
          <a:custGeom>
            <a:avLst/>
            <a:gdLst/>
            <a:ahLst/>
            <a:cxnLst/>
            <a:rect l="l" t="t" r="r" b="b"/>
            <a:pathLst>
              <a:path w="15248" h="5878" fill="none" extrusionOk="0">
                <a:moveTo>
                  <a:pt x="1" y="5877"/>
                </a:moveTo>
                <a:cubicBezTo>
                  <a:pt x="594" y="5284"/>
                  <a:pt x="1233" y="4725"/>
                  <a:pt x="1918" y="4211"/>
                </a:cubicBezTo>
                <a:cubicBezTo>
                  <a:pt x="5741" y="1313"/>
                  <a:pt x="10375" y="0"/>
                  <a:pt x="15248" y="137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2"/>
          <p:cNvSpPr/>
          <p:nvPr/>
        </p:nvSpPr>
        <p:spPr>
          <a:xfrm>
            <a:off x="2325791" y="1411631"/>
            <a:ext cx="136288" cy="146971"/>
          </a:xfrm>
          <a:custGeom>
            <a:avLst/>
            <a:gdLst/>
            <a:ahLst/>
            <a:cxnLst/>
            <a:rect l="l" t="t" r="r" b="b"/>
            <a:pathLst>
              <a:path w="3961" h="4338" extrusionOk="0">
                <a:moveTo>
                  <a:pt x="2066" y="1"/>
                </a:moveTo>
                <a:lnTo>
                  <a:pt x="0" y="4337"/>
                </a:lnTo>
                <a:lnTo>
                  <a:pt x="3960" y="1610"/>
                </a:lnTo>
                <a:lnTo>
                  <a:pt x="20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42"/>
          <p:cNvSpPr/>
          <p:nvPr/>
        </p:nvSpPr>
        <p:spPr>
          <a:xfrm>
            <a:off x="2197760" y="2155535"/>
            <a:ext cx="116676" cy="387079"/>
          </a:xfrm>
          <a:custGeom>
            <a:avLst/>
            <a:gdLst/>
            <a:ahLst/>
            <a:cxnLst/>
            <a:rect l="l" t="t" r="r" b="b"/>
            <a:pathLst>
              <a:path w="3391" h="11425" fill="none" extrusionOk="0">
                <a:moveTo>
                  <a:pt x="3390" y="11424"/>
                </a:moveTo>
                <a:cubicBezTo>
                  <a:pt x="1587" y="7658"/>
                  <a:pt x="457" y="3778"/>
                  <a:pt x="1" y="1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42"/>
          <p:cNvSpPr/>
          <p:nvPr/>
        </p:nvSpPr>
        <p:spPr>
          <a:xfrm>
            <a:off x="2263341" y="2497350"/>
            <a:ext cx="112719" cy="158558"/>
          </a:xfrm>
          <a:custGeom>
            <a:avLst/>
            <a:gdLst/>
            <a:ahLst/>
            <a:cxnLst/>
            <a:rect l="l" t="t" r="r" b="b"/>
            <a:pathLst>
              <a:path w="3276" h="4680" extrusionOk="0">
                <a:moveTo>
                  <a:pt x="2192" y="0"/>
                </a:moveTo>
                <a:lnTo>
                  <a:pt x="1" y="1164"/>
                </a:lnTo>
                <a:lnTo>
                  <a:pt x="3276" y="4679"/>
                </a:lnTo>
                <a:lnTo>
                  <a:pt x="219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2"/>
          <p:cNvSpPr/>
          <p:nvPr/>
        </p:nvSpPr>
        <p:spPr>
          <a:xfrm>
            <a:off x="2846067" y="3127586"/>
            <a:ext cx="347929" cy="139213"/>
          </a:xfrm>
          <a:custGeom>
            <a:avLst/>
            <a:gdLst/>
            <a:ahLst/>
            <a:cxnLst/>
            <a:rect l="l" t="t" r="r" b="b"/>
            <a:pathLst>
              <a:path w="10112" h="4109" fill="none" extrusionOk="0">
                <a:moveTo>
                  <a:pt x="10111" y="4108"/>
                </a:moveTo>
                <a:cubicBezTo>
                  <a:pt x="6699" y="3378"/>
                  <a:pt x="3264" y="1986"/>
                  <a:pt x="0" y="0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42"/>
          <p:cNvSpPr/>
          <p:nvPr/>
        </p:nvSpPr>
        <p:spPr>
          <a:xfrm>
            <a:off x="3158624" y="3219604"/>
            <a:ext cx="164571" cy="83142"/>
          </a:xfrm>
          <a:custGeom>
            <a:avLst/>
            <a:gdLst/>
            <a:ahLst/>
            <a:cxnLst/>
            <a:rect l="l" t="t" r="r" b="b"/>
            <a:pathLst>
              <a:path w="4783" h="2454" extrusionOk="0">
                <a:moveTo>
                  <a:pt x="388" y="0"/>
                </a:moveTo>
                <a:lnTo>
                  <a:pt x="0" y="2454"/>
                </a:lnTo>
                <a:lnTo>
                  <a:pt x="4782" y="1940"/>
                </a:lnTo>
                <a:lnTo>
                  <a:pt x="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42"/>
          <p:cNvSpPr/>
          <p:nvPr/>
        </p:nvSpPr>
        <p:spPr>
          <a:xfrm>
            <a:off x="3669094" y="1588722"/>
            <a:ext cx="367954" cy="550245"/>
          </a:xfrm>
          <a:custGeom>
            <a:avLst/>
            <a:gdLst/>
            <a:ahLst/>
            <a:cxnLst/>
            <a:rect l="l" t="t" r="r" b="b"/>
            <a:pathLst>
              <a:path w="10694" h="16241" fill="none" extrusionOk="0">
                <a:moveTo>
                  <a:pt x="0" y="1"/>
                </a:moveTo>
                <a:cubicBezTo>
                  <a:pt x="1666" y="1564"/>
                  <a:pt x="3253" y="3310"/>
                  <a:pt x="4702" y="5227"/>
                </a:cubicBezTo>
                <a:cubicBezTo>
                  <a:pt x="7361" y="8720"/>
                  <a:pt x="9358" y="12463"/>
                  <a:pt x="10693" y="16240"/>
                </a:cubicBezTo>
              </a:path>
            </a:pathLst>
          </a:custGeom>
          <a:noFill/>
          <a:ln w="17975" cap="flat" cmpd="sng">
            <a:solidFill>
              <a:srgbClr val="000000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2"/>
          <p:cNvSpPr/>
          <p:nvPr/>
        </p:nvSpPr>
        <p:spPr>
          <a:xfrm>
            <a:off x="3569725" y="1505615"/>
            <a:ext cx="148881" cy="134199"/>
          </a:xfrm>
          <a:custGeom>
            <a:avLst/>
            <a:gdLst/>
            <a:ahLst/>
            <a:cxnLst/>
            <a:rect l="l" t="t" r="r" b="b"/>
            <a:pathLst>
              <a:path w="4327" h="3961" extrusionOk="0">
                <a:moveTo>
                  <a:pt x="1" y="0"/>
                </a:moveTo>
                <a:lnTo>
                  <a:pt x="2706" y="3960"/>
                </a:lnTo>
                <a:lnTo>
                  <a:pt x="4326" y="2077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42"/>
          <p:cNvSpPr/>
          <p:nvPr/>
        </p:nvSpPr>
        <p:spPr>
          <a:xfrm>
            <a:off x="3161377" y="4122031"/>
            <a:ext cx="15724" cy="136909"/>
          </a:xfrm>
          <a:custGeom>
            <a:avLst/>
            <a:gdLst/>
            <a:ahLst/>
            <a:cxnLst/>
            <a:rect l="l" t="t" r="r" b="b"/>
            <a:pathLst>
              <a:path w="457" h="4041" extrusionOk="0">
                <a:moveTo>
                  <a:pt x="0" y="0"/>
                </a:moveTo>
                <a:lnTo>
                  <a:pt x="0" y="4040"/>
                </a:lnTo>
                <a:lnTo>
                  <a:pt x="457" y="4040"/>
                </a:lnTo>
                <a:lnTo>
                  <a:pt x="457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42"/>
          <p:cNvSpPr/>
          <p:nvPr/>
        </p:nvSpPr>
        <p:spPr>
          <a:xfrm>
            <a:off x="3173936" y="3988951"/>
            <a:ext cx="104496" cy="332024"/>
          </a:xfrm>
          <a:custGeom>
            <a:avLst/>
            <a:gdLst/>
            <a:ahLst/>
            <a:cxnLst/>
            <a:rect l="l" t="t" r="r" b="b"/>
            <a:pathLst>
              <a:path w="3037" h="9800" extrusionOk="0">
                <a:moveTo>
                  <a:pt x="1484" y="0"/>
                </a:moveTo>
                <a:cubicBezTo>
                  <a:pt x="1338" y="0"/>
                  <a:pt x="1279" y="140"/>
                  <a:pt x="1279" y="299"/>
                </a:cubicBezTo>
                <a:lnTo>
                  <a:pt x="1279" y="425"/>
                </a:lnTo>
                <a:lnTo>
                  <a:pt x="1279" y="1212"/>
                </a:lnTo>
                <a:cubicBezTo>
                  <a:pt x="1279" y="1281"/>
                  <a:pt x="1244" y="1349"/>
                  <a:pt x="1176" y="1395"/>
                </a:cubicBezTo>
                <a:lnTo>
                  <a:pt x="103" y="1977"/>
                </a:lnTo>
                <a:cubicBezTo>
                  <a:pt x="46" y="2022"/>
                  <a:pt x="0" y="2091"/>
                  <a:pt x="0" y="2159"/>
                </a:cubicBezTo>
                <a:lnTo>
                  <a:pt x="0" y="9520"/>
                </a:lnTo>
                <a:cubicBezTo>
                  <a:pt x="0" y="9731"/>
                  <a:pt x="81" y="9800"/>
                  <a:pt x="176" y="9800"/>
                </a:cubicBezTo>
                <a:cubicBezTo>
                  <a:pt x="204" y="9800"/>
                  <a:pt x="234" y="9793"/>
                  <a:pt x="263" y="9783"/>
                </a:cubicBezTo>
                <a:cubicBezTo>
                  <a:pt x="388" y="9726"/>
                  <a:pt x="480" y="9406"/>
                  <a:pt x="605" y="9258"/>
                </a:cubicBezTo>
                <a:cubicBezTo>
                  <a:pt x="799" y="9041"/>
                  <a:pt x="1164" y="9064"/>
                  <a:pt x="1244" y="8790"/>
                </a:cubicBezTo>
                <a:cubicBezTo>
                  <a:pt x="1313" y="8539"/>
                  <a:pt x="1290" y="8276"/>
                  <a:pt x="1279" y="8025"/>
                </a:cubicBezTo>
                <a:cubicBezTo>
                  <a:pt x="1096" y="5982"/>
                  <a:pt x="833" y="6291"/>
                  <a:pt x="1050" y="4248"/>
                </a:cubicBezTo>
                <a:cubicBezTo>
                  <a:pt x="1062" y="4054"/>
                  <a:pt x="1073" y="3871"/>
                  <a:pt x="1347" y="3540"/>
                </a:cubicBezTo>
                <a:cubicBezTo>
                  <a:pt x="1381" y="3495"/>
                  <a:pt x="1427" y="3472"/>
                  <a:pt x="1461" y="3460"/>
                </a:cubicBezTo>
                <a:cubicBezTo>
                  <a:pt x="2146" y="3312"/>
                  <a:pt x="2796" y="2901"/>
                  <a:pt x="2911" y="2205"/>
                </a:cubicBezTo>
                <a:cubicBezTo>
                  <a:pt x="3036" y="1429"/>
                  <a:pt x="2511" y="117"/>
                  <a:pt x="1518" y="2"/>
                </a:cubicBezTo>
                <a:cubicBezTo>
                  <a:pt x="1506" y="1"/>
                  <a:pt x="1495" y="0"/>
                  <a:pt x="1484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2"/>
          <p:cNvSpPr/>
          <p:nvPr/>
        </p:nvSpPr>
        <p:spPr>
          <a:xfrm>
            <a:off x="3060460" y="3988951"/>
            <a:ext cx="104874" cy="332024"/>
          </a:xfrm>
          <a:custGeom>
            <a:avLst/>
            <a:gdLst/>
            <a:ahLst/>
            <a:cxnLst/>
            <a:rect l="l" t="t" r="r" b="b"/>
            <a:pathLst>
              <a:path w="3048" h="9800" extrusionOk="0">
                <a:moveTo>
                  <a:pt x="1563" y="0"/>
                </a:moveTo>
                <a:cubicBezTo>
                  <a:pt x="1553" y="0"/>
                  <a:pt x="1541" y="1"/>
                  <a:pt x="1530" y="2"/>
                </a:cubicBezTo>
                <a:cubicBezTo>
                  <a:pt x="537" y="117"/>
                  <a:pt x="0" y="1429"/>
                  <a:pt x="126" y="2205"/>
                </a:cubicBezTo>
                <a:cubicBezTo>
                  <a:pt x="240" y="2901"/>
                  <a:pt x="902" y="3312"/>
                  <a:pt x="1575" y="3460"/>
                </a:cubicBezTo>
                <a:cubicBezTo>
                  <a:pt x="1621" y="3472"/>
                  <a:pt x="1666" y="3495"/>
                  <a:pt x="1689" y="3540"/>
                </a:cubicBezTo>
                <a:cubicBezTo>
                  <a:pt x="1963" y="3871"/>
                  <a:pt x="1975" y="4054"/>
                  <a:pt x="1997" y="4248"/>
                </a:cubicBezTo>
                <a:cubicBezTo>
                  <a:pt x="2214" y="6291"/>
                  <a:pt x="1940" y="5982"/>
                  <a:pt x="1769" y="8025"/>
                </a:cubicBezTo>
                <a:cubicBezTo>
                  <a:pt x="1746" y="8276"/>
                  <a:pt x="1724" y="8539"/>
                  <a:pt x="1792" y="8790"/>
                </a:cubicBezTo>
                <a:cubicBezTo>
                  <a:pt x="1872" y="9064"/>
                  <a:pt x="2237" y="9041"/>
                  <a:pt x="2431" y="9258"/>
                </a:cubicBezTo>
                <a:cubicBezTo>
                  <a:pt x="2568" y="9406"/>
                  <a:pt x="2659" y="9726"/>
                  <a:pt x="2785" y="9783"/>
                </a:cubicBezTo>
                <a:cubicBezTo>
                  <a:pt x="2814" y="9793"/>
                  <a:pt x="2844" y="9800"/>
                  <a:pt x="2872" y="9800"/>
                </a:cubicBezTo>
                <a:cubicBezTo>
                  <a:pt x="2967" y="9800"/>
                  <a:pt x="3047" y="9731"/>
                  <a:pt x="3047" y="9520"/>
                </a:cubicBezTo>
                <a:lnTo>
                  <a:pt x="3047" y="2159"/>
                </a:lnTo>
                <a:cubicBezTo>
                  <a:pt x="3047" y="2091"/>
                  <a:pt x="3002" y="2022"/>
                  <a:pt x="2933" y="1977"/>
                </a:cubicBezTo>
                <a:lnTo>
                  <a:pt x="1872" y="1395"/>
                </a:lnTo>
                <a:cubicBezTo>
                  <a:pt x="1803" y="1349"/>
                  <a:pt x="1769" y="1281"/>
                  <a:pt x="1769" y="1212"/>
                </a:cubicBezTo>
                <a:lnTo>
                  <a:pt x="1769" y="425"/>
                </a:lnTo>
                <a:lnTo>
                  <a:pt x="1769" y="299"/>
                </a:lnTo>
                <a:cubicBezTo>
                  <a:pt x="1769" y="140"/>
                  <a:pt x="1710" y="0"/>
                  <a:pt x="1563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2"/>
          <p:cNvSpPr/>
          <p:nvPr/>
        </p:nvSpPr>
        <p:spPr>
          <a:xfrm>
            <a:off x="2540941" y="4041973"/>
            <a:ext cx="38124" cy="137316"/>
          </a:xfrm>
          <a:custGeom>
            <a:avLst/>
            <a:gdLst/>
            <a:ahLst/>
            <a:cxnLst/>
            <a:rect l="l" t="t" r="r" b="b"/>
            <a:pathLst>
              <a:path w="1108" h="4053" extrusionOk="0">
                <a:moveTo>
                  <a:pt x="651" y="1"/>
                </a:moveTo>
                <a:lnTo>
                  <a:pt x="1" y="3984"/>
                </a:lnTo>
                <a:lnTo>
                  <a:pt x="457" y="4052"/>
                </a:lnTo>
                <a:lnTo>
                  <a:pt x="1108" y="69"/>
                </a:lnTo>
                <a:lnTo>
                  <a:pt x="65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2"/>
          <p:cNvSpPr/>
          <p:nvPr/>
        </p:nvSpPr>
        <p:spPr>
          <a:xfrm>
            <a:off x="2543590" y="3920141"/>
            <a:ext cx="149741" cy="320539"/>
          </a:xfrm>
          <a:custGeom>
            <a:avLst/>
            <a:gdLst/>
            <a:ahLst/>
            <a:cxnLst/>
            <a:rect l="l" t="t" r="r" b="b"/>
            <a:pathLst>
              <a:path w="4352" h="9461" extrusionOk="0">
                <a:moveTo>
                  <a:pt x="3000" y="0"/>
                </a:moveTo>
                <a:cubicBezTo>
                  <a:pt x="2879" y="0"/>
                  <a:pt x="2817" y="122"/>
                  <a:pt x="2788" y="276"/>
                </a:cubicBezTo>
                <a:cubicBezTo>
                  <a:pt x="2788" y="310"/>
                  <a:pt x="2777" y="344"/>
                  <a:pt x="2777" y="390"/>
                </a:cubicBezTo>
                <a:lnTo>
                  <a:pt x="2651" y="1166"/>
                </a:lnTo>
                <a:cubicBezTo>
                  <a:pt x="2640" y="1235"/>
                  <a:pt x="2583" y="1303"/>
                  <a:pt x="2515" y="1326"/>
                </a:cubicBezTo>
                <a:lnTo>
                  <a:pt x="1362" y="1737"/>
                </a:lnTo>
                <a:cubicBezTo>
                  <a:pt x="1293" y="1760"/>
                  <a:pt x="1248" y="1828"/>
                  <a:pt x="1236" y="1896"/>
                </a:cubicBezTo>
                <a:lnTo>
                  <a:pt x="38" y="9166"/>
                </a:lnTo>
                <a:cubicBezTo>
                  <a:pt x="0" y="9384"/>
                  <a:pt x="80" y="9460"/>
                  <a:pt x="187" y="9460"/>
                </a:cubicBezTo>
                <a:cubicBezTo>
                  <a:pt x="209" y="9460"/>
                  <a:pt x="232" y="9457"/>
                  <a:pt x="255" y="9451"/>
                </a:cubicBezTo>
                <a:cubicBezTo>
                  <a:pt x="380" y="9429"/>
                  <a:pt x="529" y="9120"/>
                  <a:pt x="677" y="8995"/>
                </a:cubicBezTo>
                <a:cubicBezTo>
                  <a:pt x="905" y="8824"/>
                  <a:pt x="1259" y="8892"/>
                  <a:pt x="1385" y="8630"/>
                </a:cubicBezTo>
                <a:cubicBezTo>
                  <a:pt x="1499" y="8401"/>
                  <a:pt x="1510" y="8150"/>
                  <a:pt x="1533" y="7888"/>
                </a:cubicBezTo>
                <a:cubicBezTo>
                  <a:pt x="1693" y="5845"/>
                  <a:pt x="1385" y="6108"/>
                  <a:pt x="1921" y="4122"/>
                </a:cubicBezTo>
                <a:cubicBezTo>
                  <a:pt x="1967" y="3939"/>
                  <a:pt x="2012" y="3757"/>
                  <a:pt x="2343" y="3471"/>
                </a:cubicBezTo>
                <a:cubicBezTo>
                  <a:pt x="2378" y="3437"/>
                  <a:pt x="2423" y="3426"/>
                  <a:pt x="2469" y="3426"/>
                </a:cubicBezTo>
                <a:cubicBezTo>
                  <a:pt x="3154" y="3380"/>
                  <a:pt x="3873" y="3083"/>
                  <a:pt x="4101" y="2410"/>
                </a:cubicBezTo>
                <a:cubicBezTo>
                  <a:pt x="4352" y="1668"/>
                  <a:pt x="4044" y="287"/>
                  <a:pt x="3074" y="13"/>
                </a:cubicBezTo>
                <a:cubicBezTo>
                  <a:pt x="3047" y="5"/>
                  <a:pt x="3022" y="0"/>
                  <a:pt x="3000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2"/>
          <p:cNvSpPr/>
          <p:nvPr/>
        </p:nvSpPr>
        <p:spPr>
          <a:xfrm>
            <a:off x="2478526" y="3905877"/>
            <a:ext cx="99403" cy="335141"/>
          </a:xfrm>
          <a:custGeom>
            <a:avLst/>
            <a:gdLst/>
            <a:ahLst/>
            <a:cxnLst/>
            <a:rect l="l" t="t" r="r" b="b"/>
            <a:pathLst>
              <a:path w="2889" h="9892" extrusionOk="0">
                <a:moveTo>
                  <a:pt x="1680" y="1"/>
                </a:moveTo>
                <a:cubicBezTo>
                  <a:pt x="704" y="1"/>
                  <a:pt x="1" y="1170"/>
                  <a:pt x="1" y="1954"/>
                </a:cubicBezTo>
                <a:cubicBezTo>
                  <a:pt x="1" y="2661"/>
                  <a:pt x="583" y="3163"/>
                  <a:pt x="1222" y="3426"/>
                </a:cubicBezTo>
                <a:cubicBezTo>
                  <a:pt x="1268" y="3449"/>
                  <a:pt x="1302" y="3471"/>
                  <a:pt x="1325" y="3517"/>
                </a:cubicBezTo>
                <a:cubicBezTo>
                  <a:pt x="1542" y="3894"/>
                  <a:pt x="1519" y="4076"/>
                  <a:pt x="1507" y="4270"/>
                </a:cubicBezTo>
                <a:cubicBezTo>
                  <a:pt x="1393" y="6313"/>
                  <a:pt x="1176" y="5971"/>
                  <a:pt x="674" y="7968"/>
                </a:cubicBezTo>
                <a:cubicBezTo>
                  <a:pt x="606" y="8207"/>
                  <a:pt x="549" y="8459"/>
                  <a:pt x="572" y="8710"/>
                </a:cubicBezTo>
                <a:cubicBezTo>
                  <a:pt x="606" y="8995"/>
                  <a:pt x="971" y="9041"/>
                  <a:pt x="1131" y="9280"/>
                </a:cubicBezTo>
                <a:cubicBezTo>
                  <a:pt x="1234" y="9451"/>
                  <a:pt x="1279" y="9782"/>
                  <a:pt x="1393" y="9851"/>
                </a:cubicBezTo>
                <a:cubicBezTo>
                  <a:pt x="1430" y="9876"/>
                  <a:pt x="1469" y="9891"/>
                  <a:pt x="1506" y="9891"/>
                </a:cubicBezTo>
                <a:cubicBezTo>
                  <a:pt x="1586" y="9891"/>
                  <a:pt x="1659" y="9824"/>
                  <a:pt x="1690" y="9645"/>
                </a:cubicBezTo>
                <a:lnTo>
                  <a:pt x="2877" y="2376"/>
                </a:lnTo>
                <a:cubicBezTo>
                  <a:pt x="2888" y="2307"/>
                  <a:pt x="2865" y="2227"/>
                  <a:pt x="2808" y="2182"/>
                </a:cubicBezTo>
                <a:lnTo>
                  <a:pt x="1850" y="1429"/>
                </a:lnTo>
                <a:cubicBezTo>
                  <a:pt x="1793" y="1383"/>
                  <a:pt x="1758" y="1314"/>
                  <a:pt x="1770" y="1235"/>
                </a:cubicBezTo>
                <a:lnTo>
                  <a:pt x="1895" y="459"/>
                </a:lnTo>
                <a:cubicBezTo>
                  <a:pt x="1907" y="424"/>
                  <a:pt x="1918" y="379"/>
                  <a:pt x="1918" y="344"/>
                </a:cubicBezTo>
                <a:cubicBezTo>
                  <a:pt x="1952" y="162"/>
                  <a:pt x="1907" y="14"/>
                  <a:pt x="1736" y="2"/>
                </a:cubicBezTo>
                <a:cubicBezTo>
                  <a:pt x="1717" y="1"/>
                  <a:pt x="1698" y="1"/>
                  <a:pt x="1680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2"/>
          <p:cNvSpPr/>
          <p:nvPr/>
        </p:nvSpPr>
        <p:spPr>
          <a:xfrm>
            <a:off x="3683992" y="4087982"/>
            <a:ext cx="32240" cy="137688"/>
          </a:xfrm>
          <a:custGeom>
            <a:avLst/>
            <a:gdLst/>
            <a:ahLst/>
            <a:cxnLst/>
            <a:rect l="l" t="t" r="r" b="b"/>
            <a:pathLst>
              <a:path w="937" h="4064" extrusionOk="0">
                <a:moveTo>
                  <a:pt x="469" y="1"/>
                </a:moveTo>
                <a:lnTo>
                  <a:pt x="1" y="47"/>
                </a:lnTo>
                <a:lnTo>
                  <a:pt x="480" y="4064"/>
                </a:lnTo>
                <a:lnTo>
                  <a:pt x="937" y="4007"/>
                </a:lnTo>
                <a:lnTo>
                  <a:pt x="469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2"/>
          <p:cNvSpPr/>
          <p:nvPr/>
        </p:nvSpPr>
        <p:spPr>
          <a:xfrm>
            <a:off x="3689119" y="3949582"/>
            <a:ext cx="101330" cy="335209"/>
          </a:xfrm>
          <a:custGeom>
            <a:avLst/>
            <a:gdLst/>
            <a:ahLst/>
            <a:cxnLst/>
            <a:rect l="l" t="t" r="r" b="b"/>
            <a:pathLst>
              <a:path w="2945" h="9894" extrusionOk="0">
                <a:moveTo>
                  <a:pt x="1256" y="0"/>
                </a:moveTo>
                <a:cubicBezTo>
                  <a:pt x="1084" y="0"/>
                  <a:pt x="1039" y="149"/>
                  <a:pt x="1062" y="331"/>
                </a:cubicBezTo>
                <a:cubicBezTo>
                  <a:pt x="1073" y="366"/>
                  <a:pt x="1073" y="411"/>
                  <a:pt x="1073" y="445"/>
                </a:cubicBezTo>
                <a:lnTo>
                  <a:pt x="1176" y="1233"/>
                </a:lnTo>
                <a:cubicBezTo>
                  <a:pt x="1176" y="1301"/>
                  <a:pt x="1153" y="1381"/>
                  <a:pt x="1084" y="1427"/>
                </a:cubicBezTo>
                <a:lnTo>
                  <a:pt x="103" y="2134"/>
                </a:lnTo>
                <a:cubicBezTo>
                  <a:pt x="34" y="2180"/>
                  <a:pt x="0" y="2249"/>
                  <a:pt x="12" y="2328"/>
                </a:cubicBezTo>
                <a:lnTo>
                  <a:pt x="879" y="9632"/>
                </a:lnTo>
                <a:cubicBezTo>
                  <a:pt x="903" y="9825"/>
                  <a:pt x="978" y="9893"/>
                  <a:pt x="1060" y="9893"/>
                </a:cubicBezTo>
                <a:cubicBezTo>
                  <a:pt x="1094" y="9893"/>
                  <a:pt x="1130" y="9881"/>
                  <a:pt x="1164" y="9860"/>
                </a:cubicBezTo>
                <a:cubicBezTo>
                  <a:pt x="1278" y="9792"/>
                  <a:pt x="1335" y="9461"/>
                  <a:pt x="1450" y="9301"/>
                </a:cubicBezTo>
                <a:cubicBezTo>
                  <a:pt x="1621" y="9073"/>
                  <a:pt x="1986" y="9039"/>
                  <a:pt x="2032" y="8754"/>
                </a:cubicBezTo>
                <a:cubicBezTo>
                  <a:pt x="2066" y="8502"/>
                  <a:pt x="2020" y="8251"/>
                  <a:pt x="1963" y="8000"/>
                </a:cubicBezTo>
                <a:cubicBezTo>
                  <a:pt x="1552" y="5992"/>
                  <a:pt x="1324" y="6323"/>
                  <a:pt x="1290" y="4269"/>
                </a:cubicBezTo>
                <a:cubicBezTo>
                  <a:pt x="1290" y="4086"/>
                  <a:pt x="1278" y="3903"/>
                  <a:pt x="1518" y="3527"/>
                </a:cubicBezTo>
                <a:cubicBezTo>
                  <a:pt x="1541" y="3493"/>
                  <a:pt x="1575" y="3470"/>
                  <a:pt x="1621" y="3447"/>
                </a:cubicBezTo>
                <a:cubicBezTo>
                  <a:pt x="2271" y="3219"/>
                  <a:pt x="2876" y="2728"/>
                  <a:pt x="2910" y="2032"/>
                </a:cubicBezTo>
                <a:cubicBezTo>
                  <a:pt x="2945" y="1233"/>
                  <a:pt x="2260" y="0"/>
                  <a:pt x="1256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2"/>
          <p:cNvSpPr/>
          <p:nvPr/>
        </p:nvSpPr>
        <p:spPr>
          <a:xfrm>
            <a:off x="3574060" y="3962423"/>
            <a:ext cx="137252" cy="324638"/>
          </a:xfrm>
          <a:custGeom>
            <a:avLst/>
            <a:gdLst/>
            <a:ahLst/>
            <a:cxnLst/>
            <a:rect l="l" t="t" r="r" b="b"/>
            <a:pathLst>
              <a:path w="3989" h="9582" extrusionOk="0">
                <a:moveTo>
                  <a:pt x="1409" y="1"/>
                </a:moveTo>
                <a:cubicBezTo>
                  <a:pt x="1390" y="1"/>
                  <a:pt x="1370" y="3"/>
                  <a:pt x="1347" y="9"/>
                </a:cubicBezTo>
                <a:cubicBezTo>
                  <a:pt x="366" y="238"/>
                  <a:pt x="0" y="1607"/>
                  <a:pt x="217" y="2360"/>
                </a:cubicBezTo>
                <a:cubicBezTo>
                  <a:pt x="411" y="3045"/>
                  <a:pt x="1107" y="3365"/>
                  <a:pt x="1804" y="3444"/>
                </a:cubicBezTo>
                <a:cubicBezTo>
                  <a:pt x="1849" y="3444"/>
                  <a:pt x="1883" y="3467"/>
                  <a:pt x="1918" y="3502"/>
                </a:cubicBezTo>
                <a:cubicBezTo>
                  <a:pt x="2237" y="3798"/>
                  <a:pt x="2271" y="3981"/>
                  <a:pt x="2306" y="4163"/>
                </a:cubicBezTo>
                <a:cubicBezTo>
                  <a:pt x="2762" y="6172"/>
                  <a:pt x="2454" y="5898"/>
                  <a:pt x="2523" y="7952"/>
                </a:cubicBezTo>
                <a:cubicBezTo>
                  <a:pt x="2534" y="8203"/>
                  <a:pt x="2545" y="8466"/>
                  <a:pt x="2637" y="8705"/>
                </a:cubicBezTo>
                <a:cubicBezTo>
                  <a:pt x="2751" y="8968"/>
                  <a:pt x="3116" y="8911"/>
                  <a:pt x="3333" y="9093"/>
                </a:cubicBezTo>
                <a:cubicBezTo>
                  <a:pt x="3481" y="9219"/>
                  <a:pt x="3607" y="9539"/>
                  <a:pt x="3744" y="9573"/>
                </a:cubicBezTo>
                <a:cubicBezTo>
                  <a:pt x="3765" y="9579"/>
                  <a:pt x="3786" y="9582"/>
                  <a:pt x="3807" y="9582"/>
                </a:cubicBezTo>
                <a:cubicBezTo>
                  <a:pt x="3907" y="9582"/>
                  <a:pt x="3989" y="9505"/>
                  <a:pt x="3960" y="9287"/>
                </a:cubicBezTo>
                <a:lnTo>
                  <a:pt x="3105" y="1984"/>
                </a:lnTo>
                <a:cubicBezTo>
                  <a:pt x="3093" y="1904"/>
                  <a:pt x="3047" y="1835"/>
                  <a:pt x="2979" y="1813"/>
                </a:cubicBezTo>
                <a:lnTo>
                  <a:pt x="1849" y="1345"/>
                </a:lnTo>
                <a:cubicBezTo>
                  <a:pt x="1781" y="1322"/>
                  <a:pt x="1724" y="1253"/>
                  <a:pt x="1724" y="1185"/>
                </a:cubicBezTo>
                <a:lnTo>
                  <a:pt x="1632" y="397"/>
                </a:lnTo>
                <a:cubicBezTo>
                  <a:pt x="1621" y="363"/>
                  <a:pt x="1621" y="318"/>
                  <a:pt x="1610" y="283"/>
                </a:cubicBezTo>
                <a:cubicBezTo>
                  <a:pt x="1590" y="125"/>
                  <a:pt x="1535" y="1"/>
                  <a:pt x="1409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2"/>
          <p:cNvSpPr/>
          <p:nvPr/>
        </p:nvSpPr>
        <p:spPr>
          <a:xfrm>
            <a:off x="3636097" y="3931795"/>
            <a:ext cx="83266" cy="86258"/>
          </a:xfrm>
          <a:custGeom>
            <a:avLst/>
            <a:gdLst/>
            <a:ahLst/>
            <a:cxnLst/>
            <a:rect l="l" t="t" r="r" b="b"/>
            <a:pathLst>
              <a:path w="2420" h="2546" extrusionOk="0">
                <a:moveTo>
                  <a:pt x="1062" y="0"/>
                </a:moveTo>
                <a:lnTo>
                  <a:pt x="1" y="776"/>
                </a:lnTo>
                <a:lnTo>
                  <a:pt x="149" y="2043"/>
                </a:lnTo>
                <a:lnTo>
                  <a:pt x="1359" y="2545"/>
                </a:lnTo>
                <a:lnTo>
                  <a:pt x="2420" y="1769"/>
                </a:lnTo>
                <a:lnTo>
                  <a:pt x="2272" y="503"/>
                </a:lnTo>
                <a:lnTo>
                  <a:pt x="1062" y="0"/>
                </a:lnTo>
                <a:close/>
              </a:path>
            </a:pathLst>
          </a:custGeom>
          <a:solidFill>
            <a:srgbClr val="45B1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2"/>
          <p:cNvSpPr/>
          <p:nvPr/>
        </p:nvSpPr>
        <p:spPr>
          <a:xfrm>
            <a:off x="4225876" y="4018393"/>
            <a:ext cx="20060" cy="137316"/>
          </a:xfrm>
          <a:custGeom>
            <a:avLst/>
            <a:gdLst/>
            <a:ahLst/>
            <a:cxnLst/>
            <a:rect l="l" t="t" r="r" b="b"/>
            <a:pathLst>
              <a:path w="583" h="4053" extrusionOk="0">
                <a:moveTo>
                  <a:pt x="126" y="1"/>
                </a:moveTo>
                <a:lnTo>
                  <a:pt x="1" y="4029"/>
                </a:lnTo>
                <a:lnTo>
                  <a:pt x="457" y="4052"/>
                </a:lnTo>
                <a:lnTo>
                  <a:pt x="583" y="12"/>
                </a:lnTo>
                <a:lnTo>
                  <a:pt x="126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42"/>
          <p:cNvSpPr/>
          <p:nvPr/>
        </p:nvSpPr>
        <p:spPr>
          <a:xfrm>
            <a:off x="4236955" y="3886870"/>
            <a:ext cx="113029" cy="330838"/>
          </a:xfrm>
          <a:custGeom>
            <a:avLst/>
            <a:gdLst/>
            <a:ahLst/>
            <a:cxnLst/>
            <a:rect l="l" t="t" r="r" b="b"/>
            <a:pathLst>
              <a:path w="3285" h="9765" extrusionOk="0">
                <a:moveTo>
                  <a:pt x="1777" y="0"/>
                </a:moveTo>
                <a:cubicBezTo>
                  <a:pt x="1623" y="0"/>
                  <a:pt x="1572" y="140"/>
                  <a:pt x="1562" y="299"/>
                </a:cubicBezTo>
                <a:cubicBezTo>
                  <a:pt x="1562" y="345"/>
                  <a:pt x="1562" y="379"/>
                  <a:pt x="1562" y="425"/>
                </a:cubicBezTo>
                <a:lnTo>
                  <a:pt x="1539" y="1212"/>
                </a:lnTo>
                <a:cubicBezTo>
                  <a:pt x="1539" y="1281"/>
                  <a:pt x="1493" y="1349"/>
                  <a:pt x="1425" y="1383"/>
                </a:cubicBezTo>
                <a:lnTo>
                  <a:pt x="341" y="1943"/>
                </a:lnTo>
                <a:cubicBezTo>
                  <a:pt x="272" y="1977"/>
                  <a:pt x="238" y="2045"/>
                  <a:pt x="226" y="2125"/>
                </a:cubicBezTo>
                <a:lnTo>
                  <a:pt x="10" y="9486"/>
                </a:lnTo>
                <a:cubicBezTo>
                  <a:pt x="1" y="9692"/>
                  <a:pt x="83" y="9764"/>
                  <a:pt x="179" y="9764"/>
                </a:cubicBezTo>
                <a:cubicBezTo>
                  <a:pt x="206" y="9764"/>
                  <a:pt x="233" y="9759"/>
                  <a:pt x="261" y="9749"/>
                </a:cubicBezTo>
                <a:cubicBezTo>
                  <a:pt x="386" y="9692"/>
                  <a:pt x="478" y="9372"/>
                  <a:pt x="626" y="9235"/>
                </a:cubicBezTo>
                <a:cubicBezTo>
                  <a:pt x="820" y="9030"/>
                  <a:pt x="1185" y="9052"/>
                  <a:pt x="1276" y="8779"/>
                </a:cubicBezTo>
                <a:cubicBezTo>
                  <a:pt x="1356" y="8539"/>
                  <a:pt x="1333" y="8276"/>
                  <a:pt x="1322" y="8025"/>
                </a:cubicBezTo>
                <a:cubicBezTo>
                  <a:pt x="1208" y="5971"/>
                  <a:pt x="934" y="6268"/>
                  <a:pt x="1208" y="4237"/>
                </a:cubicBezTo>
                <a:cubicBezTo>
                  <a:pt x="1231" y="4054"/>
                  <a:pt x="1254" y="3871"/>
                  <a:pt x="1539" y="3540"/>
                </a:cubicBezTo>
                <a:cubicBezTo>
                  <a:pt x="1573" y="3506"/>
                  <a:pt x="1607" y="3483"/>
                  <a:pt x="1653" y="3472"/>
                </a:cubicBezTo>
                <a:cubicBezTo>
                  <a:pt x="2338" y="3335"/>
                  <a:pt x="3000" y="2947"/>
                  <a:pt x="3137" y="2251"/>
                </a:cubicBezTo>
                <a:cubicBezTo>
                  <a:pt x="3285" y="1475"/>
                  <a:pt x="2806" y="151"/>
                  <a:pt x="1813" y="3"/>
                </a:cubicBezTo>
                <a:cubicBezTo>
                  <a:pt x="1800" y="1"/>
                  <a:pt x="1788" y="0"/>
                  <a:pt x="1777" y="0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2"/>
          <p:cNvSpPr/>
          <p:nvPr/>
        </p:nvSpPr>
        <p:spPr>
          <a:xfrm>
            <a:off x="4132425" y="3883753"/>
            <a:ext cx="103704" cy="333379"/>
          </a:xfrm>
          <a:custGeom>
            <a:avLst/>
            <a:gdLst/>
            <a:ahLst/>
            <a:cxnLst/>
            <a:rect l="l" t="t" r="r" b="b"/>
            <a:pathLst>
              <a:path w="3014" h="9840" extrusionOk="0">
                <a:moveTo>
                  <a:pt x="1598" y="1"/>
                </a:moveTo>
                <a:cubicBezTo>
                  <a:pt x="1587" y="1"/>
                  <a:pt x="1576" y="2"/>
                  <a:pt x="1564" y="3"/>
                </a:cubicBezTo>
                <a:cubicBezTo>
                  <a:pt x="560" y="83"/>
                  <a:pt x="1" y="1373"/>
                  <a:pt x="103" y="2160"/>
                </a:cubicBezTo>
                <a:cubicBezTo>
                  <a:pt x="195" y="2856"/>
                  <a:pt x="834" y="3290"/>
                  <a:pt x="1507" y="3461"/>
                </a:cubicBezTo>
                <a:cubicBezTo>
                  <a:pt x="1553" y="3473"/>
                  <a:pt x="1587" y="3507"/>
                  <a:pt x="1621" y="3541"/>
                </a:cubicBezTo>
                <a:cubicBezTo>
                  <a:pt x="1884" y="3883"/>
                  <a:pt x="1895" y="4066"/>
                  <a:pt x="1906" y="4260"/>
                </a:cubicBezTo>
                <a:cubicBezTo>
                  <a:pt x="2055" y="6303"/>
                  <a:pt x="1792" y="5995"/>
                  <a:pt x="1564" y="8037"/>
                </a:cubicBezTo>
                <a:cubicBezTo>
                  <a:pt x="1530" y="8289"/>
                  <a:pt x="1496" y="8540"/>
                  <a:pt x="1564" y="8791"/>
                </a:cubicBezTo>
                <a:cubicBezTo>
                  <a:pt x="1633" y="9065"/>
                  <a:pt x="1998" y="9065"/>
                  <a:pt x="2192" y="9281"/>
                </a:cubicBezTo>
                <a:cubicBezTo>
                  <a:pt x="2317" y="9430"/>
                  <a:pt x="2397" y="9761"/>
                  <a:pt x="2523" y="9818"/>
                </a:cubicBezTo>
                <a:cubicBezTo>
                  <a:pt x="2553" y="9832"/>
                  <a:pt x="2584" y="9840"/>
                  <a:pt x="2613" y="9840"/>
                </a:cubicBezTo>
                <a:cubicBezTo>
                  <a:pt x="2703" y="9840"/>
                  <a:pt x="2777" y="9765"/>
                  <a:pt x="2785" y="9567"/>
                </a:cubicBezTo>
                <a:lnTo>
                  <a:pt x="3013" y="2206"/>
                </a:lnTo>
                <a:cubicBezTo>
                  <a:pt x="3013" y="2137"/>
                  <a:pt x="2968" y="2058"/>
                  <a:pt x="2911" y="2023"/>
                </a:cubicBezTo>
                <a:lnTo>
                  <a:pt x="1861" y="1396"/>
                </a:lnTo>
                <a:cubicBezTo>
                  <a:pt x="1792" y="1361"/>
                  <a:pt x="1758" y="1293"/>
                  <a:pt x="1758" y="1213"/>
                </a:cubicBezTo>
                <a:lnTo>
                  <a:pt x="1781" y="437"/>
                </a:lnTo>
                <a:cubicBezTo>
                  <a:pt x="1781" y="391"/>
                  <a:pt x="1792" y="346"/>
                  <a:pt x="1792" y="311"/>
                </a:cubicBezTo>
                <a:cubicBezTo>
                  <a:pt x="1792" y="141"/>
                  <a:pt x="1743" y="1"/>
                  <a:pt x="1598" y="1"/>
                </a:cubicBezTo>
                <a:close/>
              </a:path>
            </a:pathLst>
          </a:custGeom>
          <a:solidFill>
            <a:srgbClr val="198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2"/>
          <p:cNvSpPr/>
          <p:nvPr/>
        </p:nvSpPr>
        <p:spPr>
          <a:xfrm>
            <a:off x="1128547" y="697509"/>
            <a:ext cx="996992" cy="986382"/>
          </a:xfrm>
          <a:custGeom>
            <a:avLst/>
            <a:gdLst/>
            <a:ahLst/>
            <a:cxnLst/>
            <a:rect l="l" t="t" r="r" b="b"/>
            <a:pathLst>
              <a:path w="28976" h="29114" fill="none" extrusionOk="0">
                <a:moveTo>
                  <a:pt x="28976" y="29113"/>
                </a:moveTo>
                <a:lnTo>
                  <a:pt x="0" y="1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miter lim="1141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2"/>
          <p:cNvSpPr/>
          <p:nvPr/>
        </p:nvSpPr>
        <p:spPr>
          <a:xfrm>
            <a:off x="4341726" y="3956934"/>
            <a:ext cx="628281" cy="34"/>
          </a:xfrm>
          <a:custGeom>
            <a:avLst/>
            <a:gdLst/>
            <a:ahLst/>
            <a:cxnLst/>
            <a:rect l="l" t="t" r="r" b="b"/>
            <a:pathLst>
              <a:path w="18260" h="1" fill="none" extrusionOk="0">
                <a:moveTo>
                  <a:pt x="0" y="0"/>
                </a:moveTo>
                <a:lnTo>
                  <a:pt x="18260" y="0"/>
                </a:lnTo>
              </a:path>
            </a:pathLst>
          </a:custGeom>
          <a:noFill/>
          <a:ln w="179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2"/>
          <p:cNvSpPr txBox="1"/>
          <p:nvPr/>
        </p:nvSpPr>
        <p:spPr>
          <a:xfrm>
            <a:off x="412350" y="448000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NEUROTRANSMITTER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4" name="Google Shape;844;p42"/>
          <p:cNvSpPr txBox="1"/>
          <p:nvPr/>
        </p:nvSpPr>
        <p:spPr>
          <a:xfrm>
            <a:off x="4900500" y="3756850"/>
            <a:ext cx="10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RECEPTOR FOR NEUROTRANSMITTER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5" name="Google Shape;845;p42"/>
          <p:cNvSpPr txBox="1"/>
          <p:nvPr/>
        </p:nvSpPr>
        <p:spPr>
          <a:xfrm>
            <a:off x="2289500" y="267675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latin typeface="Kalam"/>
                <a:ea typeface="Kalam"/>
                <a:cs typeface="Kalam"/>
                <a:sym typeface="Kalam"/>
              </a:rPr>
              <a:t>NEURONE 1</a:t>
            </a:r>
            <a:endParaRPr sz="7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6" name="Google Shape;846;p42"/>
          <p:cNvSpPr txBox="1"/>
          <p:nvPr/>
        </p:nvSpPr>
        <p:spPr>
          <a:xfrm>
            <a:off x="2474638" y="4599000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latin typeface="Kalam"/>
                <a:ea typeface="Kalam"/>
                <a:cs typeface="Kalam"/>
                <a:sym typeface="Kalam"/>
              </a:rPr>
              <a:t>NEURONE 2</a:t>
            </a:r>
            <a:endParaRPr sz="7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47" name="Google Shape;847;p42"/>
          <p:cNvSpPr txBox="1"/>
          <p:nvPr/>
        </p:nvSpPr>
        <p:spPr>
          <a:xfrm>
            <a:off x="1502800" y="3587763"/>
            <a:ext cx="127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Kalam"/>
                <a:ea typeface="Kalam"/>
                <a:cs typeface="Kalam"/>
                <a:sym typeface="Kalam"/>
              </a:rPr>
              <a:t>SYNAPTIC CLEFT</a:t>
            </a:r>
            <a:endParaRPr sz="7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406C63D-BC18-6DBD-5D09-8EB600A1354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72E9F75-B4E6-CAEC-8DDA-4ADFB3C56B5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92EEC-605F-5385-39E1-7DE1B1574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E628C-1009-4ADF-7710-02E434C78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Nerves and Hormones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2.86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how nervous and hormonal communication control responses and understand the differences between the two systems.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two main systems that control the body are the </a:t>
            </a:r>
            <a:r>
              <a:rPr lang="en" b="1">
                <a:solidFill>
                  <a:srgbClr val="B7B7B7"/>
                </a:solidFill>
              </a:rPr>
              <a:t>nervous system </a:t>
            </a:r>
            <a:r>
              <a:rPr lang="en">
                <a:solidFill>
                  <a:srgbClr val="B7B7B7"/>
                </a:solidFill>
              </a:rPr>
              <a:t>and the </a:t>
            </a:r>
            <a:r>
              <a:rPr lang="en" b="1">
                <a:solidFill>
                  <a:srgbClr val="B7B7B7"/>
                </a:solidFill>
              </a:rPr>
              <a:t>endocrine system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nervous system</a:t>
            </a:r>
            <a:r>
              <a:rPr lang="en">
                <a:solidFill>
                  <a:srgbClr val="B7B7B7"/>
                </a:solidFill>
              </a:rPr>
              <a:t> includes the brain, the spinal cord and the nerves.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Electrical impulses travel to and from the brain from various nerve cells.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endocrine system </a:t>
            </a:r>
            <a:r>
              <a:rPr lang="en">
                <a:solidFill>
                  <a:srgbClr val="B7B7B7"/>
                </a:solidFill>
              </a:rPr>
              <a:t>includes the hormones and the glands that release them.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are </a:t>
            </a:r>
            <a:r>
              <a:rPr lang="en" b="1">
                <a:solidFill>
                  <a:srgbClr val="B7B7B7"/>
                </a:solidFill>
              </a:rPr>
              <a:t>chemical messengers</a:t>
            </a:r>
            <a:r>
              <a:rPr lang="en">
                <a:solidFill>
                  <a:srgbClr val="B7B7B7"/>
                </a:solidFill>
              </a:rPr>
              <a:t> that act on cells.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6B324BA-DD4A-F9E6-0882-E9B9B6ABA29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69C309D-051F-F020-D8AC-FE9E65F68B0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ED54C-7B2F-E39A-0602-EEC526D0B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B5712-CFF7-A5B1-0942-2976EC7A5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4" name="Google Shape;114;p27"/>
          <p:cNvSpPr txBox="1"/>
          <p:nvPr/>
        </p:nvSpPr>
        <p:spPr>
          <a:xfrm>
            <a:off x="4721650" y="2162250"/>
            <a:ext cx="3105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nervous system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consists of the brain, the spinal cord and the many peripheral nerves in the body.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 r="10546" b="13149"/>
          <a:stretch/>
        </p:blipFill>
        <p:spPr>
          <a:xfrm>
            <a:off x="0" y="0"/>
            <a:ext cx="4272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B089B7D-F8CC-A8EC-F0F5-1946021123D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E9A30C-0085-6FFB-5682-CDECAE593FB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44C46-62D9-86C7-8E08-DE553A241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A800E-0D24-7044-89EA-F3F777847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l="7658" r="4413"/>
          <a:stretch/>
        </p:blipFill>
        <p:spPr>
          <a:xfrm>
            <a:off x="82325" y="270500"/>
            <a:ext cx="5713172" cy="4872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2" name="Google Shape;122;p28"/>
          <p:cNvSpPr txBox="1"/>
          <p:nvPr/>
        </p:nvSpPr>
        <p:spPr>
          <a:xfrm>
            <a:off x="5406875" y="1768050"/>
            <a:ext cx="29064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</a:t>
            </a:r>
            <a:r>
              <a:rPr lang="en">
                <a:solidFill>
                  <a:srgbClr val="FF0044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F0022"/>
                </a:solidFill>
                <a:latin typeface="Cambria"/>
                <a:ea typeface="Cambria"/>
                <a:cs typeface="Cambria"/>
                <a:sym typeface="Cambria"/>
              </a:rPr>
              <a:t>endocrine system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contains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glands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found in the brain, torso and reproductive organs.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glands release chemical messengers, called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hormones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into the bloodstream.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B33F687-4526-3073-B6EC-7F4BD06F353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059DB2B-9F81-1EB8-BD07-6808101923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D48F2-B68E-2F7F-88D9-F93744CFD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985F4-B40E-E77E-940D-5486F03B87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The Nervous System</a:t>
            </a:r>
            <a:endParaRPr>
              <a:solidFill>
                <a:srgbClr val="FF99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nervous system communicates through </a:t>
            </a:r>
            <a:r>
              <a:rPr lang="en" b="1">
                <a:solidFill>
                  <a:srgbClr val="B7B7B7"/>
                </a:solidFill>
              </a:rPr>
              <a:t>electrical impulses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Small changes in </a:t>
            </a:r>
            <a:r>
              <a:rPr lang="en" b="1">
                <a:solidFill>
                  <a:srgbClr val="B7B7B7"/>
                </a:solidFill>
              </a:rPr>
              <a:t>ion concentrations </a:t>
            </a:r>
            <a:r>
              <a:rPr lang="en">
                <a:solidFill>
                  <a:srgbClr val="B7B7B7"/>
                </a:solidFill>
              </a:rPr>
              <a:t>determine whether or not electrical impulses are transmitted.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nervous system acts on </a:t>
            </a:r>
            <a:r>
              <a:rPr lang="en" b="1">
                <a:solidFill>
                  <a:srgbClr val="B7B7B7"/>
                </a:solidFill>
              </a:rPr>
              <a:t>muscles </a:t>
            </a:r>
            <a:r>
              <a:rPr lang="en">
                <a:solidFill>
                  <a:srgbClr val="B7B7B7"/>
                </a:solidFill>
              </a:rPr>
              <a:t>or </a:t>
            </a:r>
            <a:r>
              <a:rPr lang="en" b="1">
                <a:solidFill>
                  <a:srgbClr val="B7B7B7"/>
                </a:solidFill>
              </a:rPr>
              <a:t>glands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nervous system can trigger the action of a muscle.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nervous system can also trigger the release of hormones from glands.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duration of a </a:t>
            </a:r>
            <a:r>
              <a:rPr lang="en" b="1">
                <a:solidFill>
                  <a:srgbClr val="B7B7B7"/>
                </a:solidFill>
              </a:rPr>
              <a:t>nerve impulse </a:t>
            </a:r>
            <a:r>
              <a:rPr lang="en">
                <a:solidFill>
                  <a:srgbClr val="B7B7B7"/>
                </a:solidFill>
              </a:rPr>
              <a:t>is </a:t>
            </a:r>
            <a:r>
              <a:rPr lang="en" b="1">
                <a:solidFill>
                  <a:srgbClr val="B7B7B7"/>
                </a:solidFill>
              </a:rPr>
              <a:t>short-lived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Nerve impulses last only a </a:t>
            </a:r>
            <a:r>
              <a:rPr lang="en" b="1">
                <a:solidFill>
                  <a:srgbClr val="B7B7B7"/>
                </a:solidFill>
              </a:rPr>
              <a:t>fraction of a second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area of target for a the nervous system is </a:t>
            </a:r>
            <a:r>
              <a:rPr lang="en" b="1">
                <a:solidFill>
                  <a:srgbClr val="B7B7B7"/>
                </a:solidFill>
              </a:rPr>
              <a:t>specific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Nerves may target individual cells or small groups of cells.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9" name="Google Shape;1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AF8B8C7-13F6-EFAB-B41A-DFA375E925B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7A30574-D926-E4F0-8985-38239612DA7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2E0B5-D882-577A-9CF2-AA92AC2D5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28568A-042E-F67A-BB02-F5D1A35D4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 rotWithShape="1">
          <a:blip r:embed="rId3">
            <a:alphaModFix/>
          </a:blip>
          <a:srcRect l="25988" r="18338"/>
          <a:stretch/>
        </p:blipFill>
        <p:spPr>
          <a:xfrm>
            <a:off x="4053175" y="0"/>
            <a:ext cx="50908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36" name="Google Shape;136;p30"/>
          <p:cNvCxnSpPr/>
          <p:nvPr/>
        </p:nvCxnSpPr>
        <p:spPr>
          <a:xfrm>
            <a:off x="40531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Google Shape;137;p30"/>
          <p:cNvSpPr txBox="1"/>
          <p:nvPr/>
        </p:nvSpPr>
        <p:spPr>
          <a:xfrm>
            <a:off x="763275" y="1617450"/>
            <a:ext cx="2521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median nerve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responsible for the fine motor control seen in the fingers.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Electrical impulses travel down the median nerve, causing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muscles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the hand to contract and relax.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D231C9-8C2D-54B6-0857-CAC23B1CFDF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4D2A2D5-81C2-52CE-E4E4-4291532F59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C7D39-B3F7-C1B6-E017-C851F84C5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07B5E-C883-4D2A-20DC-9CECEAA56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22"/>
                </a:solidFill>
              </a:rPr>
              <a:t>The Endocrine System</a:t>
            </a:r>
            <a:endParaRPr>
              <a:solidFill>
                <a:srgbClr val="FF002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endocrine system communicates through </a:t>
            </a:r>
            <a:r>
              <a:rPr lang="en" b="1">
                <a:solidFill>
                  <a:srgbClr val="B7B7B7"/>
                </a:solidFill>
              </a:rPr>
              <a:t>chemical messengers </a:t>
            </a:r>
            <a:r>
              <a:rPr lang="en">
                <a:solidFill>
                  <a:srgbClr val="B7B7B7"/>
                </a:solidFill>
              </a:rPr>
              <a:t>called </a:t>
            </a:r>
            <a:r>
              <a:rPr lang="en" b="1">
                <a:solidFill>
                  <a:srgbClr val="B7B7B7"/>
                </a:solidFill>
              </a:rPr>
              <a:t>hormones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Hormones are released from </a:t>
            </a:r>
            <a:r>
              <a:rPr lang="en" b="1">
                <a:solidFill>
                  <a:srgbClr val="B7B7B7"/>
                </a:solidFill>
              </a:rPr>
              <a:t>glands </a:t>
            </a:r>
            <a:r>
              <a:rPr lang="en">
                <a:solidFill>
                  <a:srgbClr val="B7B7B7"/>
                </a:solidFill>
              </a:rPr>
              <a:t>into the </a:t>
            </a:r>
            <a:r>
              <a:rPr lang="en" b="1">
                <a:solidFill>
                  <a:srgbClr val="FA2128"/>
                </a:solidFill>
              </a:rPr>
              <a:t>bloodstream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endocrine system acts on </a:t>
            </a:r>
            <a:r>
              <a:rPr lang="en" b="1">
                <a:solidFill>
                  <a:srgbClr val="B7B7B7"/>
                </a:solidFill>
              </a:rPr>
              <a:t>cells</a:t>
            </a:r>
            <a:r>
              <a:rPr lang="en">
                <a:solidFill>
                  <a:srgbClr val="B7B7B7"/>
                </a:solidFill>
              </a:rPr>
              <a:t>, </a:t>
            </a:r>
            <a:r>
              <a:rPr lang="en" b="1">
                <a:solidFill>
                  <a:srgbClr val="B7B7B7"/>
                </a:solidFill>
              </a:rPr>
              <a:t>tissues </a:t>
            </a:r>
            <a:r>
              <a:rPr lang="en">
                <a:solidFill>
                  <a:srgbClr val="B7B7B7"/>
                </a:solidFill>
              </a:rPr>
              <a:t>or </a:t>
            </a:r>
            <a:r>
              <a:rPr lang="en" b="1">
                <a:solidFill>
                  <a:srgbClr val="B7B7B7"/>
                </a:solidFill>
              </a:rPr>
              <a:t>organs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endocrine system has a much </a:t>
            </a:r>
            <a:r>
              <a:rPr lang="en" b="1">
                <a:solidFill>
                  <a:srgbClr val="B7B7B7"/>
                </a:solidFill>
              </a:rPr>
              <a:t>wider area</a:t>
            </a:r>
            <a:r>
              <a:rPr lang="en">
                <a:solidFill>
                  <a:srgbClr val="B7B7B7"/>
                </a:solidFill>
              </a:rPr>
              <a:t> of target than the nervous system.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effect of a </a:t>
            </a:r>
            <a:r>
              <a:rPr lang="en" b="1">
                <a:solidFill>
                  <a:srgbClr val="B7B7B7"/>
                </a:solidFill>
              </a:rPr>
              <a:t>hormone </a:t>
            </a:r>
            <a:r>
              <a:rPr lang="en">
                <a:solidFill>
                  <a:srgbClr val="B7B7B7"/>
                </a:solidFill>
              </a:rPr>
              <a:t>is </a:t>
            </a:r>
            <a:r>
              <a:rPr lang="en" b="1">
                <a:solidFill>
                  <a:srgbClr val="B7B7B7"/>
                </a:solidFill>
              </a:rPr>
              <a:t>long-lived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effect of some hormones (such as progesterone) may last </a:t>
            </a:r>
            <a:r>
              <a:rPr lang="en" b="1">
                <a:solidFill>
                  <a:srgbClr val="B7B7B7"/>
                </a:solidFill>
              </a:rPr>
              <a:t>several days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effect of other hormones (such as testosterone or oestrogen) may cause </a:t>
            </a:r>
            <a:r>
              <a:rPr lang="en" b="1">
                <a:solidFill>
                  <a:srgbClr val="B7B7B7"/>
                </a:solidFill>
              </a:rPr>
              <a:t>permanent changes </a:t>
            </a:r>
            <a:r>
              <a:rPr lang="en">
                <a:solidFill>
                  <a:srgbClr val="B7B7B7"/>
                </a:solidFill>
              </a:rPr>
              <a:t>to the body.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44" name="Google Shape;14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83507A-034A-2048-66EB-94D2B17A1C4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409E40D-0E9A-97C2-4F24-D29525C4E96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E6450-5C02-6941-6D6B-95723968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751BC-2968-2E8B-6E06-9D213C688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50" name="Google Shape;150;p32"/>
          <p:cNvGrpSpPr/>
          <p:nvPr/>
        </p:nvGrpSpPr>
        <p:grpSpPr>
          <a:xfrm>
            <a:off x="860375" y="887463"/>
            <a:ext cx="2855903" cy="3368565"/>
            <a:chOff x="414400" y="753150"/>
            <a:chExt cx="3173225" cy="3742850"/>
          </a:xfrm>
        </p:grpSpPr>
        <p:sp>
          <p:nvSpPr>
            <p:cNvPr id="151" name="Google Shape;151;p32"/>
            <p:cNvSpPr/>
            <p:nvPr/>
          </p:nvSpPr>
          <p:spPr>
            <a:xfrm>
              <a:off x="414400" y="753150"/>
              <a:ext cx="3173225" cy="3742850"/>
            </a:xfrm>
            <a:custGeom>
              <a:avLst/>
              <a:gdLst/>
              <a:ahLst/>
              <a:cxnLst/>
              <a:rect l="l" t="t" r="r" b="b"/>
              <a:pathLst>
                <a:path w="126929" h="149714" extrusionOk="0">
                  <a:moveTo>
                    <a:pt x="78279" y="0"/>
                  </a:moveTo>
                  <a:cubicBezTo>
                    <a:pt x="59417" y="0"/>
                    <a:pt x="38081" y="7072"/>
                    <a:pt x="28386" y="15627"/>
                  </a:cubicBezTo>
                  <a:cubicBezTo>
                    <a:pt x="14999" y="27475"/>
                    <a:pt x="14390" y="55645"/>
                    <a:pt x="15786" y="60943"/>
                  </a:cubicBezTo>
                  <a:cubicBezTo>
                    <a:pt x="17182" y="66240"/>
                    <a:pt x="7589" y="78303"/>
                    <a:pt x="3795" y="82563"/>
                  </a:cubicBezTo>
                  <a:cubicBezTo>
                    <a:pt x="1" y="86858"/>
                    <a:pt x="4797" y="90545"/>
                    <a:pt x="9415" y="91977"/>
                  </a:cubicBezTo>
                  <a:cubicBezTo>
                    <a:pt x="13996" y="93409"/>
                    <a:pt x="11204" y="95413"/>
                    <a:pt x="9987" y="97668"/>
                  </a:cubicBezTo>
                  <a:cubicBezTo>
                    <a:pt x="8806" y="99923"/>
                    <a:pt x="15178" y="103181"/>
                    <a:pt x="15178" y="103181"/>
                  </a:cubicBezTo>
                  <a:cubicBezTo>
                    <a:pt x="11992" y="106259"/>
                    <a:pt x="14390" y="109301"/>
                    <a:pt x="16788" y="111771"/>
                  </a:cubicBezTo>
                  <a:cubicBezTo>
                    <a:pt x="19187" y="114205"/>
                    <a:pt x="12779" y="121364"/>
                    <a:pt x="21191" y="126232"/>
                  </a:cubicBezTo>
                  <a:cubicBezTo>
                    <a:pt x="24264" y="128024"/>
                    <a:pt x="29095" y="128592"/>
                    <a:pt x="33990" y="128592"/>
                  </a:cubicBezTo>
                  <a:cubicBezTo>
                    <a:pt x="42493" y="128592"/>
                    <a:pt x="51187" y="126877"/>
                    <a:pt x="51187" y="126877"/>
                  </a:cubicBezTo>
                  <a:cubicBezTo>
                    <a:pt x="55590" y="135432"/>
                    <a:pt x="52189" y="149714"/>
                    <a:pt x="52189" y="149714"/>
                  </a:cubicBezTo>
                  <a:lnTo>
                    <a:pt x="125927" y="149678"/>
                  </a:lnTo>
                  <a:cubicBezTo>
                    <a:pt x="125927" y="149678"/>
                    <a:pt x="119555" y="142591"/>
                    <a:pt x="115331" y="131745"/>
                  </a:cubicBezTo>
                  <a:cubicBezTo>
                    <a:pt x="111143" y="120935"/>
                    <a:pt x="111931" y="98277"/>
                    <a:pt x="116155" y="90115"/>
                  </a:cubicBezTo>
                  <a:cubicBezTo>
                    <a:pt x="120343" y="81954"/>
                    <a:pt x="126142" y="75010"/>
                    <a:pt x="126535" y="52996"/>
                  </a:cubicBezTo>
                  <a:cubicBezTo>
                    <a:pt x="126929" y="30947"/>
                    <a:pt x="118553" y="11976"/>
                    <a:pt x="97971" y="3385"/>
                  </a:cubicBezTo>
                  <a:cubicBezTo>
                    <a:pt x="92285" y="1026"/>
                    <a:pt x="85461" y="0"/>
                    <a:pt x="782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2"/>
            <p:cNvSpPr/>
            <p:nvPr/>
          </p:nvSpPr>
          <p:spPr>
            <a:xfrm>
              <a:off x="1753425" y="1879375"/>
              <a:ext cx="277150" cy="338800"/>
            </a:xfrm>
            <a:custGeom>
              <a:avLst/>
              <a:gdLst/>
              <a:ahLst/>
              <a:cxnLst/>
              <a:rect l="l" t="t" r="r" b="b"/>
              <a:pathLst>
                <a:path w="11086" h="13552" extrusionOk="0">
                  <a:moveTo>
                    <a:pt x="11085" y="1"/>
                  </a:moveTo>
                  <a:lnTo>
                    <a:pt x="2781" y="3795"/>
                  </a:lnTo>
                  <a:cubicBezTo>
                    <a:pt x="2781" y="3795"/>
                    <a:pt x="1528" y="7768"/>
                    <a:pt x="1385" y="8520"/>
                  </a:cubicBezTo>
                  <a:cubicBezTo>
                    <a:pt x="1385" y="8520"/>
                    <a:pt x="132" y="9773"/>
                    <a:pt x="60" y="11563"/>
                  </a:cubicBezTo>
                  <a:cubicBezTo>
                    <a:pt x="1" y="13054"/>
                    <a:pt x="1134" y="13551"/>
                    <a:pt x="2052" y="13551"/>
                  </a:cubicBezTo>
                  <a:cubicBezTo>
                    <a:pt x="2236" y="13551"/>
                    <a:pt x="2411" y="13531"/>
                    <a:pt x="2566" y="13495"/>
                  </a:cubicBezTo>
                  <a:cubicBezTo>
                    <a:pt x="3497" y="13245"/>
                    <a:pt x="4248" y="12565"/>
                    <a:pt x="4320" y="11312"/>
                  </a:cubicBezTo>
                  <a:cubicBezTo>
                    <a:pt x="4427" y="10095"/>
                    <a:pt x="3031" y="8377"/>
                    <a:pt x="3031" y="8377"/>
                  </a:cubicBezTo>
                  <a:cubicBezTo>
                    <a:pt x="3031" y="8377"/>
                    <a:pt x="3497" y="5979"/>
                    <a:pt x="4964" y="5263"/>
                  </a:cubicBezTo>
                  <a:cubicBezTo>
                    <a:pt x="5323" y="5096"/>
                    <a:pt x="5697" y="5046"/>
                    <a:pt x="6069" y="5046"/>
                  </a:cubicBezTo>
                  <a:cubicBezTo>
                    <a:pt x="6650" y="5046"/>
                    <a:pt x="7227" y="5169"/>
                    <a:pt x="7735" y="5169"/>
                  </a:cubicBezTo>
                  <a:cubicBezTo>
                    <a:pt x="8233" y="5169"/>
                    <a:pt x="8665" y="5051"/>
                    <a:pt x="8973" y="4583"/>
                  </a:cubicBezTo>
                  <a:cubicBezTo>
                    <a:pt x="9832" y="3330"/>
                    <a:pt x="11085" y="1"/>
                    <a:pt x="11085" y="1"/>
                  </a:cubicBezTo>
                  <a:close/>
                </a:path>
              </a:pathLst>
            </a:custGeom>
            <a:solidFill>
              <a:srgbClr val="FF0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2"/>
            <p:cNvSpPr/>
            <p:nvPr/>
          </p:nvSpPr>
          <p:spPr>
            <a:xfrm>
              <a:off x="945050" y="991500"/>
              <a:ext cx="2518200" cy="1549025"/>
            </a:xfrm>
            <a:custGeom>
              <a:avLst/>
              <a:gdLst/>
              <a:ahLst/>
              <a:cxnLst/>
              <a:rect l="l" t="t" r="r" b="b"/>
              <a:pathLst>
                <a:path w="100728" h="61961" extrusionOk="0">
                  <a:moveTo>
                    <a:pt x="48245" y="1"/>
                  </a:moveTo>
                  <a:cubicBezTo>
                    <a:pt x="41522" y="1"/>
                    <a:pt x="37228" y="2119"/>
                    <a:pt x="37228" y="2119"/>
                  </a:cubicBezTo>
                  <a:cubicBezTo>
                    <a:pt x="36968" y="2108"/>
                    <a:pt x="36710" y="2102"/>
                    <a:pt x="36452" y="2102"/>
                  </a:cubicBezTo>
                  <a:cubicBezTo>
                    <a:pt x="28073" y="2102"/>
                    <a:pt x="20762" y="8133"/>
                    <a:pt x="20762" y="8133"/>
                  </a:cubicBezTo>
                  <a:cubicBezTo>
                    <a:pt x="12386" y="9636"/>
                    <a:pt x="10381" y="17547"/>
                    <a:pt x="10381" y="17547"/>
                  </a:cubicBezTo>
                  <a:cubicBezTo>
                    <a:pt x="7446" y="19551"/>
                    <a:pt x="1" y="29180"/>
                    <a:pt x="6193" y="37699"/>
                  </a:cubicBezTo>
                  <a:cubicBezTo>
                    <a:pt x="9153" y="41771"/>
                    <a:pt x="15522" y="42834"/>
                    <a:pt x="21365" y="42834"/>
                  </a:cubicBezTo>
                  <a:cubicBezTo>
                    <a:pt x="27748" y="42834"/>
                    <a:pt x="33505" y="41565"/>
                    <a:pt x="33505" y="41565"/>
                  </a:cubicBezTo>
                  <a:cubicBezTo>
                    <a:pt x="33505" y="41565"/>
                    <a:pt x="38445" y="38165"/>
                    <a:pt x="40950" y="37162"/>
                  </a:cubicBezTo>
                  <a:cubicBezTo>
                    <a:pt x="41388" y="36978"/>
                    <a:pt x="41884" y="36889"/>
                    <a:pt x="42428" y="36889"/>
                  </a:cubicBezTo>
                  <a:cubicBezTo>
                    <a:pt x="44949" y="36889"/>
                    <a:pt x="48481" y="38817"/>
                    <a:pt x="51868" y="42174"/>
                  </a:cubicBezTo>
                  <a:cubicBezTo>
                    <a:pt x="55984" y="46290"/>
                    <a:pt x="57058" y="52411"/>
                    <a:pt x="61711" y="55847"/>
                  </a:cubicBezTo>
                  <a:cubicBezTo>
                    <a:pt x="66364" y="59248"/>
                    <a:pt x="83904" y="61431"/>
                    <a:pt x="83904" y="61431"/>
                  </a:cubicBezTo>
                  <a:cubicBezTo>
                    <a:pt x="84417" y="61824"/>
                    <a:pt x="85540" y="61961"/>
                    <a:pt x="86853" y="61961"/>
                  </a:cubicBezTo>
                  <a:cubicBezTo>
                    <a:pt x="89843" y="61961"/>
                    <a:pt x="93819" y="61252"/>
                    <a:pt x="93819" y="61252"/>
                  </a:cubicBezTo>
                  <a:cubicBezTo>
                    <a:pt x="100728" y="53986"/>
                    <a:pt x="96969" y="42997"/>
                    <a:pt x="97005" y="42353"/>
                  </a:cubicBezTo>
                  <a:cubicBezTo>
                    <a:pt x="97220" y="25064"/>
                    <a:pt x="89774" y="21162"/>
                    <a:pt x="89774" y="21162"/>
                  </a:cubicBezTo>
                  <a:cubicBezTo>
                    <a:pt x="87698" y="11856"/>
                    <a:pt x="77855" y="8455"/>
                    <a:pt x="77855" y="8455"/>
                  </a:cubicBezTo>
                  <a:cubicBezTo>
                    <a:pt x="71222" y="1873"/>
                    <a:pt x="63243" y="928"/>
                    <a:pt x="59207" y="928"/>
                  </a:cubicBezTo>
                  <a:cubicBezTo>
                    <a:pt x="57579" y="928"/>
                    <a:pt x="56593" y="1081"/>
                    <a:pt x="56593" y="1081"/>
                  </a:cubicBezTo>
                  <a:cubicBezTo>
                    <a:pt x="53541" y="290"/>
                    <a:pt x="50727" y="1"/>
                    <a:pt x="4824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32"/>
          <p:cNvSpPr txBox="1"/>
          <p:nvPr/>
        </p:nvSpPr>
        <p:spPr>
          <a:xfrm>
            <a:off x="4287750" y="1617450"/>
            <a:ext cx="4227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0022"/>
                </a:solidFill>
                <a:latin typeface="Cambria"/>
                <a:ea typeface="Cambria"/>
                <a:cs typeface="Cambria"/>
                <a:sym typeface="Cambria"/>
              </a:rPr>
              <a:t>pituitary gland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found at the base of the brain.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pituitary gland is sometimes referred to as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master gland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because it secretes lots of different hormones into the bloodstream.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Hormones are long-lived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chemical signals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that affect lots of different types of cells, tissues or organs.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384A4D2-50C0-6E06-FAF9-31336BCC5A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292F65-E4C9-EF5C-91C2-AE30264F2FE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258F7-A8B3-B874-3533-CE67517BC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12035-245C-70B9-01AB-71A2715F03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Neurones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2.87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the central nervous system consists of the brain and spinal cord and is linked to sense organs by nerves.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Nerve cells are </a:t>
            </a:r>
            <a:r>
              <a:rPr lang="en" b="1">
                <a:solidFill>
                  <a:srgbClr val="B7B7B7"/>
                </a:solidFill>
              </a:rPr>
              <a:t>specialised </a:t>
            </a:r>
            <a:r>
              <a:rPr lang="en">
                <a:solidFill>
                  <a:srgbClr val="B7B7B7"/>
                </a:solidFill>
              </a:rPr>
              <a:t>cells and are often referred to as </a:t>
            </a:r>
            <a:r>
              <a:rPr lang="en" b="1">
                <a:solidFill>
                  <a:srgbClr val="B7B7B7"/>
                </a:solidFill>
              </a:rPr>
              <a:t>neurones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There are </a:t>
            </a:r>
            <a:r>
              <a:rPr lang="en" b="1">
                <a:solidFill>
                  <a:srgbClr val="B7B7B7"/>
                </a:solidFill>
              </a:rPr>
              <a:t>three </a:t>
            </a:r>
            <a:r>
              <a:rPr lang="en">
                <a:solidFill>
                  <a:srgbClr val="B7B7B7"/>
                </a:solidFill>
              </a:rPr>
              <a:t>major groups of neurones: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b="1">
                <a:solidFill>
                  <a:srgbClr val="B7B7B7"/>
                </a:solidFill>
              </a:rPr>
              <a:t>Sensory neurones</a:t>
            </a:r>
            <a:r>
              <a:rPr lang="en">
                <a:solidFill>
                  <a:srgbClr val="B7B7B7"/>
                </a:solidFill>
              </a:rPr>
              <a:t> carry impulses from </a:t>
            </a:r>
            <a:r>
              <a:rPr lang="en" b="1">
                <a:solidFill>
                  <a:srgbClr val="B7B7B7"/>
                </a:solidFill>
              </a:rPr>
              <a:t>receptors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b="1">
                <a:solidFill>
                  <a:srgbClr val="B7B7B7"/>
                </a:solidFill>
              </a:rPr>
              <a:t>Relay neurones </a:t>
            </a:r>
            <a:r>
              <a:rPr lang="en">
                <a:solidFill>
                  <a:srgbClr val="B7B7B7"/>
                </a:solidFill>
              </a:rPr>
              <a:t>carry impulses </a:t>
            </a:r>
            <a:r>
              <a:rPr lang="en" b="1">
                <a:solidFill>
                  <a:srgbClr val="B7B7B7"/>
                </a:solidFill>
              </a:rPr>
              <a:t>between </a:t>
            </a:r>
            <a:r>
              <a:rPr lang="en">
                <a:solidFill>
                  <a:srgbClr val="B7B7B7"/>
                </a:solidFill>
              </a:rPr>
              <a:t>neurones.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b="1">
                <a:solidFill>
                  <a:srgbClr val="B7B7B7"/>
                </a:solidFill>
              </a:rPr>
              <a:t>Motor neurones</a:t>
            </a:r>
            <a:r>
              <a:rPr lang="en">
                <a:solidFill>
                  <a:srgbClr val="B7B7B7"/>
                </a:solidFill>
              </a:rPr>
              <a:t> carry impulses to </a:t>
            </a:r>
            <a:r>
              <a:rPr lang="en" b="1">
                <a:solidFill>
                  <a:srgbClr val="B7B7B7"/>
                </a:solidFill>
              </a:rPr>
              <a:t>effectors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Neurones carry electrical </a:t>
            </a:r>
            <a:r>
              <a:rPr lang="en" b="1">
                <a:solidFill>
                  <a:srgbClr val="B7B7B7"/>
                </a:solidFill>
              </a:rPr>
              <a:t>impulses </a:t>
            </a:r>
            <a:r>
              <a:rPr lang="en">
                <a:solidFill>
                  <a:srgbClr val="B7B7B7"/>
                </a:solidFill>
              </a:rPr>
              <a:t>to and from the brain.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brain and the spinal cord are collectively referred to as the </a:t>
            </a:r>
            <a:r>
              <a:rPr lang="en" b="1">
                <a:solidFill>
                  <a:srgbClr val="B7B7B7"/>
                </a:solidFill>
              </a:rPr>
              <a:t>central nervous system </a:t>
            </a:r>
            <a:r>
              <a:rPr lang="en">
                <a:solidFill>
                  <a:srgbClr val="B7B7B7"/>
                </a:solidFill>
              </a:rPr>
              <a:t>(</a:t>
            </a:r>
            <a:r>
              <a:rPr lang="en" b="1">
                <a:solidFill>
                  <a:srgbClr val="B7B7B7"/>
                </a:solidFill>
              </a:rPr>
              <a:t>CNS</a:t>
            </a:r>
            <a:r>
              <a:rPr lang="en">
                <a:solidFill>
                  <a:srgbClr val="B7B7B7"/>
                </a:solidFill>
              </a:rPr>
              <a:t>).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6A83EC-0499-A202-9D0C-05E8142A881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26DFB39-1FC3-C072-0ADC-8804CF052B7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F97EE-3D09-89BD-1557-A797631BD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083AF-4BEF-6775-5B94-C5B208A85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1526</Words>
  <Application>Microsoft Office PowerPoint</Application>
  <PresentationFormat>On-screen Show (16:9)</PresentationFormat>
  <Paragraphs>184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Kalam</vt:lpstr>
      <vt:lpstr>Cambria</vt:lpstr>
      <vt:lpstr>gg sans</vt:lpstr>
      <vt:lpstr>Simple Dark</vt:lpstr>
      <vt:lpstr>Simple Dark</vt:lpstr>
      <vt:lpstr>Edexcel IGCSE Biology 31 - Coordination in Humans</vt:lpstr>
      <vt:lpstr>Nerves and Hormones  </vt:lpstr>
      <vt:lpstr>PowerPoint Presentation</vt:lpstr>
      <vt:lpstr>PowerPoint Presentation</vt:lpstr>
      <vt:lpstr>The Nervous System  </vt:lpstr>
      <vt:lpstr>PowerPoint Presentation</vt:lpstr>
      <vt:lpstr>The Endocrine System   </vt:lpstr>
      <vt:lpstr>PowerPoint Presentation</vt:lpstr>
      <vt:lpstr>Neurones </vt:lpstr>
      <vt:lpstr>Neurones </vt:lpstr>
      <vt:lpstr>PowerPoint Presentation</vt:lpstr>
      <vt:lpstr>PowerPoint Presentation</vt:lpstr>
      <vt:lpstr>PowerPoint Presentation</vt:lpstr>
      <vt:lpstr>Receptors </vt:lpstr>
      <vt:lpstr>Receptors </vt:lpstr>
      <vt:lpstr>Synapses </vt:lpstr>
      <vt:lpstr>Synaptic Transmission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31 - Coordination in Humans</dc:title>
  <cp:lastModifiedBy>Chezka Mae Madrona</cp:lastModifiedBy>
  <cp:revision>2</cp:revision>
  <dcterms:modified xsi:type="dcterms:W3CDTF">2025-04-26T07:46:38Z</dcterms:modified>
</cp:coreProperties>
</file>