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96ba24987d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96ba24987d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96ba24987d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96ba24987d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975ae711a1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975ae711a1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975ae711a1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975ae711a1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96ba24987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96ba24987d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0b63644999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0b63644999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6ba24987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6ba24987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75ae711a1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75ae711a1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6ba24987d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96ba24987d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0b63644999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0b63644999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6ba24987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96ba24987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75ae711a1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975ae711a1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96ba24987d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96ba24987d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2 - Variety of Living Organisms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Animals, Plants, Fungi, Protoctista, Bacteria and Viruses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Protoctista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1" name="Google Shape;401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9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Protoctista are almost always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unicellular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means they are almost always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single-celled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Some protoctista look like animal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cells.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Amoeba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are examples of animal-like protoctista.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Other protoctista look more like plant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cells.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Chlorella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are examples of plant-like protoctista.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All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protoctista have a nucleus.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Some protoctista have cell walls and/or chloroplasts.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Some protists can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photosynthesise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02" name="Google Shape;40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03" name="Google Shape;403;p22"/>
          <p:cNvGrpSpPr/>
          <p:nvPr/>
        </p:nvGrpSpPr>
        <p:grpSpPr>
          <a:xfrm>
            <a:off x="5751950" y="1503655"/>
            <a:ext cx="2640300" cy="2714045"/>
            <a:chOff x="5804075" y="1326830"/>
            <a:chExt cx="2640300" cy="2714045"/>
          </a:xfrm>
        </p:grpSpPr>
        <p:grpSp>
          <p:nvGrpSpPr>
            <p:cNvPr id="404" name="Google Shape;404;p22"/>
            <p:cNvGrpSpPr/>
            <p:nvPr/>
          </p:nvGrpSpPr>
          <p:grpSpPr>
            <a:xfrm>
              <a:off x="5925900" y="1326830"/>
              <a:ext cx="2396646" cy="1790650"/>
              <a:chOff x="5495475" y="1079175"/>
              <a:chExt cx="2853150" cy="2116858"/>
            </a:xfrm>
          </p:grpSpPr>
          <p:sp>
            <p:nvSpPr>
              <p:cNvPr id="405" name="Google Shape;405;p22"/>
              <p:cNvSpPr/>
              <p:nvPr/>
            </p:nvSpPr>
            <p:spPr>
              <a:xfrm>
                <a:off x="5495475" y="1112192"/>
                <a:ext cx="2853150" cy="1933818"/>
              </a:xfrm>
              <a:custGeom>
                <a:avLst/>
                <a:gdLst/>
                <a:ahLst/>
                <a:cxnLst/>
                <a:rect l="l" t="t" r="r" b="b"/>
                <a:pathLst>
                  <a:path w="38042" h="26064" extrusionOk="0">
                    <a:moveTo>
                      <a:pt x="20225" y="1"/>
                    </a:moveTo>
                    <a:cubicBezTo>
                      <a:pt x="15115" y="1"/>
                      <a:pt x="13172" y="3462"/>
                      <a:pt x="13172" y="3462"/>
                    </a:cubicBezTo>
                    <a:cubicBezTo>
                      <a:pt x="13172" y="3462"/>
                      <a:pt x="10732" y="5895"/>
                      <a:pt x="5366" y="6388"/>
                    </a:cubicBezTo>
                    <a:cubicBezTo>
                      <a:pt x="0" y="6875"/>
                      <a:pt x="2200" y="16627"/>
                      <a:pt x="5366" y="20040"/>
                    </a:cubicBezTo>
                    <a:cubicBezTo>
                      <a:pt x="8539" y="23453"/>
                      <a:pt x="12439" y="21746"/>
                      <a:pt x="17318" y="24919"/>
                    </a:cubicBezTo>
                    <a:cubicBezTo>
                      <a:pt x="18542" y="25714"/>
                      <a:pt x="20090" y="26064"/>
                      <a:pt x="21768" y="26064"/>
                    </a:cubicBezTo>
                    <a:cubicBezTo>
                      <a:pt x="26768" y="26064"/>
                      <a:pt x="32924" y="22960"/>
                      <a:pt x="35115" y="19306"/>
                    </a:cubicBezTo>
                    <a:cubicBezTo>
                      <a:pt x="38042" y="14434"/>
                      <a:pt x="34142" y="10287"/>
                      <a:pt x="29996" y="7546"/>
                    </a:cubicBezTo>
                    <a:cubicBezTo>
                      <a:pt x="25850" y="4811"/>
                      <a:pt x="27070" y="535"/>
                      <a:pt x="21217" y="43"/>
                    </a:cubicBezTo>
                    <a:cubicBezTo>
                      <a:pt x="20874" y="14"/>
                      <a:pt x="20543" y="1"/>
                      <a:pt x="20225" y="1"/>
                    </a:cubicBezTo>
                    <a:close/>
                  </a:path>
                </a:pathLst>
              </a:custGeom>
              <a:solidFill>
                <a:srgbClr val="D1EF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5495475" y="1079175"/>
                <a:ext cx="2853150" cy="2116858"/>
              </a:xfrm>
              <a:custGeom>
                <a:avLst/>
                <a:gdLst/>
                <a:ahLst/>
                <a:cxnLst/>
                <a:rect l="l" t="t" r="r" b="b"/>
                <a:pathLst>
                  <a:path w="38042" h="28531" fill="none" extrusionOk="0">
                    <a:moveTo>
                      <a:pt x="13172" y="3907"/>
                    </a:moveTo>
                    <a:cubicBezTo>
                      <a:pt x="13172" y="3907"/>
                      <a:pt x="15365" y="1"/>
                      <a:pt x="21217" y="488"/>
                    </a:cubicBezTo>
                    <a:cubicBezTo>
                      <a:pt x="27070" y="980"/>
                      <a:pt x="25850" y="5256"/>
                      <a:pt x="29996" y="7991"/>
                    </a:cubicBezTo>
                    <a:cubicBezTo>
                      <a:pt x="34142" y="10732"/>
                      <a:pt x="38042" y="14879"/>
                      <a:pt x="35115" y="19751"/>
                    </a:cubicBezTo>
                    <a:cubicBezTo>
                      <a:pt x="32189" y="24631"/>
                      <a:pt x="22191" y="28530"/>
                      <a:pt x="17318" y="25364"/>
                    </a:cubicBezTo>
                    <a:cubicBezTo>
                      <a:pt x="12439" y="22191"/>
                      <a:pt x="8539" y="23898"/>
                      <a:pt x="5366" y="20485"/>
                    </a:cubicBezTo>
                    <a:cubicBezTo>
                      <a:pt x="2200" y="17072"/>
                      <a:pt x="0" y="7320"/>
                      <a:pt x="5366" y="6833"/>
                    </a:cubicBezTo>
                    <a:cubicBezTo>
                      <a:pt x="10732" y="6340"/>
                      <a:pt x="13172" y="3907"/>
                      <a:pt x="13172" y="3907"/>
                    </a:cubicBezTo>
                    <a:close/>
                  </a:path>
                </a:pathLst>
              </a:custGeom>
              <a:noFill/>
              <a:ln w="22650" cap="flat" cmpd="sng">
                <a:solidFill>
                  <a:srgbClr val="2AD4FF"/>
                </a:solidFill>
                <a:prstDash val="solid"/>
                <a:miter lim="61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6498525" y="1736033"/>
                <a:ext cx="862725" cy="853020"/>
              </a:xfrm>
              <a:custGeom>
                <a:avLst/>
                <a:gdLst/>
                <a:ahLst/>
                <a:cxnLst/>
                <a:rect l="l" t="t" r="r" b="b"/>
                <a:pathLst>
                  <a:path w="11503" h="11497" extrusionOk="0">
                    <a:moveTo>
                      <a:pt x="5749" y="1"/>
                    </a:moveTo>
                    <a:cubicBezTo>
                      <a:pt x="2576" y="1"/>
                      <a:pt x="1" y="2576"/>
                      <a:pt x="1" y="5748"/>
                    </a:cubicBezTo>
                    <a:cubicBezTo>
                      <a:pt x="1" y="8927"/>
                      <a:pt x="2576" y="11496"/>
                      <a:pt x="5749" y="11496"/>
                    </a:cubicBezTo>
                    <a:cubicBezTo>
                      <a:pt x="8928" y="11496"/>
                      <a:pt x="11503" y="8927"/>
                      <a:pt x="11503" y="5748"/>
                    </a:cubicBezTo>
                    <a:cubicBezTo>
                      <a:pt x="11503" y="2576"/>
                      <a:pt x="8928" y="1"/>
                      <a:pt x="5749" y="1"/>
                    </a:cubicBezTo>
                    <a:close/>
                  </a:path>
                </a:pathLst>
              </a:custGeom>
              <a:solidFill>
                <a:srgbClr val="87D5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2"/>
              <p:cNvSpPr/>
              <p:nvPr/>
            </p:nvSpPr>
            <p:spPr>
              <a:xfrm>
                <a:off x="5815200" y="1821062"/>
                <a:ext cx="139125" cy="137187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9" extrusionOk="0">
                    <a:moveTo>
                      <a:pt x="925" y="0"/>
                    </a:moveTo>
                    <a:cubicBezTo>
                      <a:pt x="413" y="0"/>
                      <a:pt x="1" y="413"/>
                      <a:pt x="1" y="924"/>
                    </a:cubicBezTo>
                    <a:cubicBezTo>
                      <a:pt x="1" y="1436"/>
                      <a:pt x="413" y="1849"/>
                      <a:pt x="925" y="1849"/>
                    </a:cubicBezTo>
                    <a:cubicBezTo>
                      <a:pt x="1436" y="1849"/>
                      <a:pt x="1855" y="1436"/>
                      <a:pt x="1855" y="924"/>
                    </a:cubicBezTo>
                    <a:cubicBezTo>
                      <a:pt x="1855" y="413"/>
                      <a:pt x="1436" y="0"/>
                      <a:pt x="9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2"/>
              <p:cNvSpPr/>
              <p:nvPr/>
            </p:nvSpPr>
            <p:spPr>
              <a:xfrm>
                <a:off x="6211200" y="1752060"/>
                <a:ext cx="138675" cy="13763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1855" extrusionOk="0">
                    <a:moveTo>
                      <a:pt x="924" y="0"/>
                    </a:moveTo>
                    <a:cubicBezTo>
                      <a:pt x="413" y="0"/>
                      <a:pt x="0" y="419"/>
                      <a:pt x="0" y="930"/>
                    </a:cubicBezTo>
                    <a:cubicBezTo>
                      <a:pt x="0" y="1442"/>
                      <a:pt x="413" y="1854"/>
                      <a:pt x="924" y="1854"/>
                    </a:cubicBezTo>
                    <a:cubicBezTo>
                      <a:pt x="1436" y="1854"/>
                      <a:pt x="1848" y="1442"/>
                      <a:pt x="1848" y="930"/>
                    </a:cubicBezTo>
                    <a:cubicBezTo>
                      <a:pt x="1848" y="419"/>
                      <a:pt x="1436" y="0"/>
                      <a:pt x="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6791025" y="1484657"/>
                <a:ext cx="138675" cy="137187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1849" extrusionOk="0">
                    <a:moveTo>
                      <a:pt x="925" y="0"/>
                    </a:moveTo>
                    <a:cubicBezTo>
                      <a:pt x="413" y="0"/>
                      <a:pt x="1" y="413"/>
                      <a:pt x="1" y="924"/>
                    </a:cubicBezTo>
                    <a:cubicBezTo>
                      <a:pt x="1" y="1436"/>
                      <a:pt x="413" y="1848"/>
                      <a:pt x="925" y="1848"/>
                    </a:cubicBezTo>
                    <a:cubicBezTo>
                      <a:pt x="1436" y="1848"/>
                      <a:pt x="1849" y="1436"/>
                      <a:pt x="1849" y="924"/>
                    </a:cubicBezTo>
                    <a:cubicBezTo>
                      <a:pt x="1849" y="413"/>
                      <a:pt x="1436" y="0"/>
                      <a:pt x="9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6211200" y="2397418"/>
                <a:ext cx="138675" cy="137706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1856" extrusionOk="0">
                    <a:moveTo>
                      <a:pt x="924" y="1"/>
                    </a:moveTo>
                    <a:cubicBezTo>
                      <a:pt x="413" y="1"/>
                      <a:pt x="0" y="420"/>
                      <a:pt x="0" y="931"/>
                    </a:cubicBezTo>
                    <a:cubicBezTo>
                      <a:pt x="0" y="1442"/>
                      <a:pt x="413" y="1855"/>
                      <a:pt x="924" y="1855"/>
                    </a:cubicBezTo>
                    <a:cubicBezTo>
                      <a:pt x="1436" y="1855"/>
                      <a:pt x="1848" y="1442"/>
                      <a:pt x="1848" y="931"/>
                    </a:cubicBezTo>
                    <a:cubicBezTo>
                      <a:pt x="1848" y="420"/>
                      <a:pt x="1436" y="1"/>
                      <a:pt x="9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2"/>
              <p:cNvSpPr/>
              <p:nvPr/>
            </p:nvSpPr>
            <p:spPr>
              <a:xfrm>
                <a:off x="6652425" y="2624161"/>
                <a:ext cx="138675" cy="13763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1855" extrusionOk="0">
                    <a:moveTo>
                      <a:pt x="924" y="0"/>
                    </a:moveTo>
                    <a:cubicBezTo>
                      <a:pt x="413" y="0"/>
                      <a:pt x="0" y="413"/>
                      <a:pt x="0" y="924"/>
                    </a:cubicBezTo>
                    <a:cubicBezTo>
                      <a:pt x="0" y="1436"/>
                      <a:pt x="413" y="1855"/>
                      <a:pt x="924" y="1855"/>
                    </a:cubicBezTo>
                    <a:cubicBezTo>
                      <a:pt x="1436" y="1855"/>
                      <a:pt x="1849" y="1436"/>
                      <a:pt x="1849" y="924"/>
                    </a:cubicBezTo>
                    <a:cubicBezTo>
                      <a:pt x="1849" y="413"/>
                      <a:pt x="1436" y="0"/>
                      <a:pt x="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2"/>
              <p:cNvSpPr/>
              <p:nvPr/>
            </p:nvSpPr>
            <p:spPr>
              <a:xfrm>
                <a:off x="7609725" y="2624161"/>
                <a:ext cx="139200" cy="137632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855" extrusionOk="0">
                    <a:moveTo>
                      <a:pt x="931" y="0"/>
                    </a:moveTo>
                    <a:cubicBezTo>
                      <a:pt x="420" y="0"/>
                      <a:pt x="1" y="413"/>
                      <a:pt x="1" y="924"/>
                    </a:cubicBezTo>
                    <a:cubicBezTo>
                      <a:pt x="1" y="1436"/>
                      <a:pt x="420" y="1855"/>
                      <a:pt x="931" y="1855"/>
                    </a:cubicBezTo>
                    <a:cubicBezTo>
                      <a:pt x="1443" y="1855"/>
                      <a:pt x="1855" y="1436"/>
                      <a:pt x="1855" y="924"/>
                    </a:cubicBezTo>
                    <a:cubicBezTo>
                      <a:pt x="1855" y="413"/>
                      <a:pt x="1443" y="0"/>
                      <a:pt x="9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7679550" y="1958177"/>
                <a:ext cx="138675" cy="13763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1855" extrusionOk="0">
                    <a:moveTo>
                      <a:pt x="924" y="1"/>
                    </a:moveTo>
                    <a:cubicBezTo>
                      <a:pt x="413" y="1"/>
                      <a:pt x="0" y="413"/>
                      <a:pt x="0" y="925"/>
                    </a:cubicBezTo>
                    <a:cubicBezTo>
                      <a:pt x="0" y="1436"/>
                      <a:pt x="413" y="1855"/>
                      <a:pt x="924" y="1855"/>
                    </a:cubicBezTo>
                    <a:cubicBezTo>
                      <a:pt x="1436" y="1855"/>
                      <a:pt x="1848" y="1436"/>
                      <a:pt x="1848" y="925"/>
                    </a:cubicBezTo>
                    <a:cubicBezTo>
                      <a:pt x="1848" y="413"/>
                      <a:pt x="1436" y="1"/>
                      <a:pt x="9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7408800" y="2287756"/>
                <a:ext cx="138675" cy="137632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1855" extrusionOk="0">
                    <a:moveTo>
                      <a:pt x="924" y="0"/>
                    </a:moveTo>
                    <a:cubicBezTo>
                      <a:pt x="413" y="0"/>
                      <a:pt x="0" y="413"/>
                      <a:pt x="0" y="924"/>
                    </a:cubicBezTo>
                    <a:cubicBezTo>
                      <a:pt x="0" y="1436"/>
                      <a:pt x="413" y="1855"/>
                      <a:pt x="924" y="1855"/>
                    </a:cubicBezTo>
                    <a:cubicBezTo>
                      <a:pt x="1436" y="1855"/>
                      <a:pt x="1848" y="1436"/>
                      <a:pt x="1848" y="924"/>
                    </a:cubicBezTo>
                    <a:cubicBezTo>
                      <a:pt x="1848" y="413"/>
                      <a:pt x="1436" y="0"/>
                      <a:pt x="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2"/>
              <p:cNvSpPr/>
              <p:nvPr/>
            </p:nvSpPr>
            <p:spPr>
              <a:xfrm>
                <a:off x="7408800" y="1736033"/>
                <a:ext cx="138675" cy="137187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1849" extrusionOk="0">
                    <a:moveTo>
                      <a:pt x="924" y="1"/>
                    </a:moveTo>
                    <a:cubicBezTo>
                      <a:pt x="413" y="1"/>
                      <a:pt x="0" y="413"/>
                      <a:pt x="0" y="925"/>
                    </a:cubicBezTo>
                    <a:cubicBezTo>
                      <a:pt x="0" y="1436"/>
                      <a:pt x="413" y="1849"/>
                      <a:pt x="924" y="1849"/>
                    </a:cubicBezTo>
                    <a:cubicBezTo>
                      <a:pt x="1436" y="1849"/>
                      <a:pt x="1848" y="1436"/>
                      <a:pt x="1848" y="925"/>
                    </a:cubicBezTo>
                    <a:cubicBezTo>
                      <a:pt x="1848" y="413"/>
                      <a:pt x="1436" y="1"/>
                      <a:pt x="92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7" name="Google Shape;417;p22"/>
            <p:cNvSpPr txBox="1"/>
            <p:nvPr/>
          </p:nvSpPr>
          <p:spPr>
            <a:xfrm>
              <a:off x="5804075" y="3117475"/>
              <a:ext cx="2640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Protoctista like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amoeba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are simple, mostly water-borne organisms. Some resemble animal cells, whilst others look more like plant cells.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0AA9BBB-AC5C-1203-43D0-054AD7833EF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93970C2-6EA0-A243-33C6-B49624149B1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59484-E398-2B1E-8EEC-23960B8DE8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BEAEE2-A5A9-EA85-FA9F-EB10DD9B8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3" name="Google Shape;423;p23"/>
          <p:cNvSpPr txBox="1"/>
          <p:nvPr/>
        </p:nvSpPr>
        <p:spPr>
          <a:xfrm>
            <a:off x="6921550" y="1582950"/>
            <a:ext cx="1785900" cy="1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Protoctista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amoeba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simple, mostly water-borne organisms. Some resemble animal cells, whilst others look more like plant cells.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424" name="Google Shape;424;p23"/>
          <p:cNvPicPr preferRelativeResize="0"/>
          <p:nvPr/>
        </p:nvPicPr>
        <p:blipFill rotWithShape="1">
          <a:blip r:embed="rId3">
            <a:alphaModFix/>
          </a:blip>
          <a:srcRect l="1847" r="2421"/>
          <a:stretch/>
        </p:blipFill>
        <p:spPr>
          <a:xfrm>
            <a:off x="0" y="0"/>
            <a:ext cx="641490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23"/>
          <p:cNvCxnSpPr/>
          <p:nvPr/>
        </p:nvCxnSpPr>
        <p:spPr>
          <a:xfrm>
            <a:off x="6414900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AAEB7F7-5E46-ADFC-76E2-7E3519BACFB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D03A31A-7A85-C9E3-6129-1241CEDE41A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9D256-4A4B-630A-C380-FEC492303C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CA1CF-8800-FFE6-F9A6-513554BCF6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Prokaryotes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1" name="Google Shape;43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1.3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common features shown by prokaryotic organisms such as bacteria.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Prokaryotic cells</a:t>
            </a:r>
            <a:r>
              <a:rPr lang="en" sz="1600">
                <a:solidFill>
                  <a:srgbClr val="F10A3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 b="1">
                <a:solidFill>
                  <a:srgbClr val="F10A31"/>
                </a:solidFill>
                <a:latin typeface="Cambria"/>
                <a:ea typeface="Cambria"/>
                <a:cs typeface="Cambria"/>
                <a:sym typeface="Cambria"/>
              </a:rPr>
              <a:t>do not </a:t>
            </a: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contain a nucleus.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Bacteria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 are the largest group of prokaryotes.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Bacterial cells contain a single strand of DNA arranged in a coil.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This is called a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nucleoid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Bacterial cells contain several loops of DNA.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These are called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plasmids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Bacterial cells do not contain any </a:t>
            </a:r>
            <a:r>
              <a:rPr lang="en" sz="1600" b="1">
                <a:latin typeface="Cambria"/>
                <a:ea typeface="Cambria"/>
                <a:cs typeface="Cambria"/>
                <a:sym typeface="Cambria"/>
              </a:rPr>
              <a:t>membrane-bound</a:t>
            </a: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 organelles: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 mitochondria.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 chloroplasts.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Smaller ribosomes.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bacterial cells have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flagellum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a tail-like projection that is used for movement.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2" name="Google Shape;43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C309AD5-68F4-2EFB-DB56-EBF363B3746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4DDED0B-DDB6-AC48-C163-A4F434331D8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BF9C3-9865-A9B1-69EE-09C4DEA80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069FA-093F-34AB-C81B-F7E3BC20C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5"/>
          <p:cNvSpPr txBox="1"/>
          <p:nvPr/>
        </p:nvSpPr>
        <p:spPr>
          <a:xfrm>
            <a:off x="5553200" y="2353038"/>
            <a:ext cx="29460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typical bacterial cell.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38" name="Google Shape;43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39" name="Google Shape;439;p25"/>
          <p:cNvGrpSpPr/>
          <p:nvPr/>
        </p:nvGrpSpPr>
        <p:grpSpPr>
          <a:xfrm>
            <a:off x="529375" y="487963"/>
            <a:ext cx="4468838" cy="4167572"/>
            <a:chOff x="181825" y="487963"/>
            <a:chExt cx="4468838" cy="4167572"/>
          </a:xfrm>
        </p:grpSpPr>
        <p:grpSp>
          <p:nvGrpSpPr>
            <p:cNvPr id="440" name="Google Shape;440;p25"/>
            <p:cNvGrpSpPr/>
            <p:nvPr/>
          </p:nvGrpSpPr>
          <p:grpSpPr>
            <a:xfrm>
              <a:off x="1504375" y="487963"/>
              <a:ext cx="3146288" cy="4167572"/>
              <a:chOff x="1374025" y="487963"/>
              <a:chExt cx="3146288" cy="4167572"/>
            </a:xfrm>
          </p:grpSpPr>
          <p:sp>
            <p:nvSpPr>
              <p:cNvPr id="441" name="Google Shape;441;p25"/>
              <p:cNvSpPr/>
              <p:nvPr/>
            </p:nvSpPr>
            <p:spPr>
              <a:xfrm>
                <a:off x="2039800" y="487963"/>
                <a:ext cx="2480513" cy="3820854"/>
              </a:xfrm>
              <a:custGeom>
                <a:avLst/>
                <a:gdLst/>
                <a:ahLst/>
                <a:cxnLst/>
                <a:rect l="l" t="t" r="r" b="b"/>
                <a:pathLst>
                  <a:path w="110245" h="169778" extrusionOk="0">
                    <a:moveTo>
                      <a:pt x="45772" y="1"/>
                    </a:moveTo>
                    <a:cubicBezTo>
                      <a:pt x="20416" y="1"/>
                      <a:pt x="1" y="20416"/>
                      <a:pt x="1" y="45772"/>
                    </a:cubicBezTo>
                    <a:lnTo>
                      <a:pt x="1" y="124007"/>
                    </a:lnTo>
                    <a:cubicBezTo>
                      <a:pt x="1" y="149362"/>
                      <a:pt x="20416" y="169778"/>
                      <a:pt x="45772" y="169778"/>
                    </a:cubicBezTo>
                    <a:lnTo>
                      <a:pt x="64473" y="169778"/>
                    </a:lnTo>
                    <a:cubicBezTo>
                      <a:pt x="89829" y="169778"/>
                      <a:pt x="110245" y="149362"/>
                      <a:pt x="110245" y="124007"/>
                    </a:cubicBezTo>
                    <a:lnTo>
                      <a:pt x="110245" y="45772"/>
                    </a:lnTo>
                    <a:cubicBezTo>
                      <a:pt x="110245" y="20416"/>
                      <a:pt x="89829" y="1"/>
                      <a:pt x="64473" y="1"/>
                    </a:cubicBez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5"/>
              <p:cNvSpPr/>
              <p:nvPr/>
            </p:nvSpPr>
            <p:spPr>
              <a:xfrm>
                <a:off x="3024288" y="4058792"/>
                <a:ext cx="406057" cy="596743"/>
              </a:xfrm>
              <a:custGeom>
                <a:avLst/>
                <a:gdLst/>
                <a:ahLst/>
                <a:cxnLst/>
                <a:rect l="l" t="t" r="r" b="b"/>
                <a:pathLst>
                  <a:path w="18047" h="26516" fill="none" extrusionOk="0">
                    <a:moveTo>
                      <a:pt x="3529" y="253"/>
                    </a:moveTo>
                    <a:cubicBezTo>
                      <a:pt x="3529" y="253"/>
                      <a:pt x="0" y="6579"/>
                      <a:pt x="101" y="10032"/>
                    </a:cubicBezTo>
                    <a:cubicBezTo>
                      <a:pt x="202" y="13258"/>
                      <a:pt x="3832" y="15728"/>
                      <a:pt x="3882" y="18954"/>
                    </a:cubicBezTo>
                    <a:cubicBezTo>
                      <a:pt x="3907" y="21450"/>
                      <a:pt x="1185" y="25911"/>
                      <a:pt x="1185" y="25911"/>
                    </a:cubicBezTo>
                    <a:moveTo>
                      <a:pt x="10133" y="303"/>
                    </a:moveTo>
                    <a:cubicBezTo>
                      <a:pt x="10133" y="303"/>
                      <a:pt x="7663" y="5848"/>
                      <a:pt x="7940" y="8747"/>
                    </a:cubicBezTo>
                    <a:cubicBezTo>
                      <a:pt x="8192" y="11141"/>
                      <a:pt x="11065" y="12855"/>
                      <a:pt x="11116" y="15300"/>
                    </a:cubicBezTo>
                    <a:cubicBezTo>
                      <a:pt x="11191" y="17619"/>
                      <a:pt x="8394" y="19358"/>
                      <a:pt x="8368" y="21677"/>
                    </a:cubicBezTo>
                    <a:cubicBezTo>
                      <a:pt x="8368" y="23390"/>
                      <a:pt x="10334" y="26415"/>
                      <a:pt x="10334" y="26415"/>
                    </a:cubicBezTo>
                    <a:moveTo>
                      <a:pt x="15904" y="1"/>
                    </a:moveTo>
                    <a:cubicBezTo>
                      <a:pt x="15904" y="1"/>
                      <a:pt x="18047" y="6075"/>
                      <a:pt x="17870" y="9226"/>
                    </a:cubicBezTo>
                    <a:cubicBezTo>
                      <a:pt x="17719" y="12351"/>
                      <a:pt x="14972" y="15048"/>
                      <a:pt x="14997" y="18173"/>
                    </a:cubicBezTo>
                    <a:cubicBezTo>
                      <a:pt x="15022" y="21097"/>
                      <a:pt x="17870" y="26516"/>
                      <a:pt x="17870" y="26516"/>
                    </a:cubicBezTo>
                  </a:path>
                </a:pathLst>
              </a:custGeom>
              <a:noFill/>
              <a:ln w="33400" cap="flat" cmpd="sng">
                <a:solidFill>
                  <a:srgbClr val="6C5700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5"/>
              <p:cNvSpPr/>
              <p:nvPr/>
            </p:nvSpPr>
            <p:spPr>
              <a:xfrm>
                <a:off x="2250198" y="702961"/>
                <a:ext cx="2059717" cy="3390896"/>
              </a:xfrm>
              <a:custGeom>
                <a:avLst/>
                <a:gdLst/>
                <a:ahLst/>
                <a:cxnLst/>
                <a:rect l="l" t="t" r="r" b="b"/>
                <a:pathLst>
                  <a:path w="91543" h="150673" extrusionOk="0">
                    <a:moveTo>
                      <a:pt x="38009" y="0"/>
                    </a:moveTo>
                    <a:cubicBezTo>
                      <a:pt x="16963" y="0"/>
                      <a:pt x="0" y="16963"/>
                      <a:pt x="0" y="38008"/>
                    </a:cubicBezTo>
                    <a:lnTo>
                      <a:pt x="0" y="112664"/>
                    </a:lnTo>
                    <a:cubicBezTo>
                      <a:pt x="0" y="133735"/>
                      <a:pt x="16963" y="150672"/>
                      <a:pt x="38009" y="150672"/>
                    </a:cubicBezTo>
                    <a:lnTo>
                      <a:pt x="53535" y="150672"/>
                    </a:lnTo>
                    <a:cubicBezTo>
                      <a:pt x="74580" y="150672"/>
                      <a:pt x="91543" y="133735"/>
                      <a:pt x="91543" y="112664"/>
                    </a:cubicBezTo>
                    <a:lnTo>
                      <a:pt x="91543" y="38008"/>
                    </a:lnTo>
                    <a:cubicBezTo>
                      <a:pt x="91543" y="16963"/>
                      <a:pt x="74580" y="0"/>
                      <a:pt x="53535" y="0"/>
                    </a:cubicBezTo>
                    <a:close/>
                  </a:path>
                </a:pathLst>
              </a:custGeom>
              <a:solidFill>
                <a:srgbClr val="FFCC00"/>
              </a:solidFill>
              <a:ln w="34650" cap="flat" cmpd="sng">
                <a:solidFill>
                  <a:srgbClr val="D4AA00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5"/>
              <p:cNvSpPr/>
              <p:nvPr/>
            </p:nvSpPr>
            <p:spPr>
              <a:xfrm>
                <a:off x="2306335" y="755715"/>
                <a:ext cx="1947442" cy="3285392"/>
              </a:xfrm>
              <a:custGeom>
                <a:avLst/>
                <a:gdLst/>
                <a:ahLst/>
                <a:cxnLst/>
                <a:rect l="l" t="t" r="r" b="b"/>
                <a:pathLst>
                  <a:path w="86553" h="145985" extrusionOk="0">
                    <a:moveTo>
                      <a:pt x="36345" y="0"/>
                    </a:moveTo>
                    <a:cubicBezTo>
                      <a:pt x="16207" y="0"/>
                      <a:pt x="1" y="16207"/>
                      <a:pt x="1" y="36345"/>
                    </a:cubicBezTo>
                    <a:lnTo>
                      <a:pt x="1" y="109639"/>
                    </a:lnTo>
                    <a:cubicBezTo>
                      <a:pt x="1" y="129778"/>
                      <a:pt x="16207" y="145984"/>
                      <a:pt x="36345" y="145984"/>
                    </a:cubicBezTo>
                    <a:lnTo>
                      <a:pt x="50208" y="145984"/>
                    </a:lnTo>
                    <a:cubicBezTo>
                      <a:pt x="70346" y="145984"/>
                      <a:pt x="86553" y="129778"/>
                      <a:pt x="86553" y="109639"/>
                    </a:cubicBezTo>
                    <a:lnTo>
                      <a:pt x="86553" y="36345"/>
                    </a:lnTo>
                    <a:cubicBezTo>
                      <a:pt x="86553" y="16207"/>
                      <a:pt x="70346" y="0"/>
                      <a:pt x="50208" y="0"/>
                    </a:cubicBezTo>
                    <a:close/>
                  </a:path>
                </a:pathLst>
              </a:custGeom>
              <a:solidFill>
                <a:srgbClr val="EFF9F9"/>
              </a:solidFill>
              <a:ln w="33400" cap="flat" cmpd="sng">
                <a:solidFill>
                  <a:srgbClr val="D4AA00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5"/>
              <p:cNvSpPr/>
              <p:nvPr/>
            </p:nvSpPr>
            <p:spPr>
              <a:xfrm>
                <a:off x="1374025" y="1955436"/>
                <a:ext cx="95445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42420" h="1" fill="none" extrusionOk="0">
                    <a:moveTo>
                      <a:pt x="0" y="0"/>
                    </a:moveTo>
                    <a:lnTo>
                      <a:pt x="42420" y="0"/>
                    </a:lnTo>
                  </a:path>
                </a:pathLst>
              </a:custGeom>
              <a:noFill/>
              <a:ln w="12600" cap="flat" cmpd="sng">
                <a:solidFill>
                  <a:srgbClr val="B7B7B7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5"/>
              <p:cNvSpPr/>
              <p:nvPr/>
            </p:nvSpPr>
            <p:spPr>
              <a:xfrm>
                <a:off x="1374025" y="2258343"/>
                <a:ext cx="88470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39320" h="1" fill="none" extrusionOk="0">
                    <a:moveTo>
                      <a:pt x="0" y="1"/>
                    </a:moveTo>
                    <a:lnTo>
                      <a:pt x="39319" y="1"/>
                    </a:lnTo>
                  </a:path>
                </a:pathLst>
              </a:custGeom>
              <a:noFill/>
              <a:ln w="12600" cap="flat" cmpd="sng">
                <a:solidFill>
                  <a:srgbClr val="B7B7B7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5"/>
              <p:cNvSpPr/>
              <p:nvPr/>
            </p:nvSpPr>
            <p:spPr>
              <a:xfrm>
                <a:off x="2440165" y="2011589"/>
                <a:ext cx="341415" cy="342076"/>
              </a:xfrm>
              <a:custGeom>
                <a:avLst/>
                <a:gdLst/>
                <a:ahLst/>
                <a:cxnLst/>
                <a:rect l="l" t="t" r="r" b="b"/>
                <a:pathLst>
                  <a:path w="15174" h="15200" extrusionOk="0">
                    <a:moveTo>
                      <a:pt x="7587" y="2420"/>
                    </a:moveTo>
                    <a:cubicBezTo>
                      <a:pt x="10461" y="2420"/>
                      <a:pt x="12780" y="4739"/>
                      <a:pt x="12780" y="7612"/>
                    </a:cubicBezTo>
                    <a:cubicBezTo>
                      <a:pt x="12780" y="10461"/>
                      <a:pt x="10461" y="12805"/>
                      <a:pt x="7587" y="12805"/>
                    </a:cubicBezTo>
                    <a:cubicBezTo>
                      <a:pt x="4714" y="12805"/>
                      <a:pt x="2395" y="10461"/>
                      <a:pt x="2395" y="7612"/>
                    </a:cubicBezTo>
                    <a:cubicBezTo>
                      <a:pt x="2395" y="4739"/>
                      <a:pt x="4714" y="2420"/>
                      <a:pt x="7587" y="2420"/>
                    </a:cubicBezTo>
                    <a:close/>
                    <a:moveTo>
                      <a:pt x="7587" y="1"/>
                    </a:moveTo>
                    <a:cubicBezTo>
                      <a:pt x="3403" y="1"/>
                      <a:pt x="1" y="3403"/>
                      <a:pt x="1" y="7612"/>
                    </a:cubicBezTo>
                    <a:cubicBezTo>
                      <a:pt x="1" y="11796"/>
                      <a:pt x="3403" y="15199"/>
                      <a:pt x="7587" y="15199"/>
                    </a:cubicBezTo>
                    <a:cubicBezTo>
                      <a:pt x="11771" y="15199"/>
                      <a:pt x="15174" y="11796"/>
                      <a:pt x="15174" y="7612"/>
                    </a:cubicBezTo>
                    <a:cubicBezTo>
                      <a:pt x="15174" y="3403"/>
                      <a:pt x="11771" y="1"/>
                      <a:pt x="7587" y="1"/>
                    </a:cubicBezTo>
                    <a:close/>
                  </a:path>
                </a:pathLst>
              </a:custGeom>
              <a:solidFill>
                <a:srgbClr val="FF2A2A"/>
              </a:solidFill>
              <a:ln w="12600" cap="flat" cmpd="sng">
                <a:solidFill>
                  <a:srgbClr val="AA0000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5"/>
              <p:cNvSpPr/>
              <p:nvPr/>
            </p:nvSpPr>
            <p:spPr>
              <a:xfrm>
                <a:off x="1374025" y="1653092"/>
                <a:ext cx="129924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57744" h="1" fill="none" extrusionOk="0">
                    <a:moveTo>
                      <a:pt x="0" y="1"/>
                    </a:moveTo>
                    <a:lnTo>
                      <a:pt x="57744" y="1"/>
                    </a:lnTo>
                  </a:path>
                </a:pathLst>
              </a:custGeom>
              <a:noFill/>
              <a:ln w="12600" cap="flat" cmpd="sng">
                <a:solidFill>
                  <a:srgbClr val="B7B7B7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25"/>
              <p:cNvSpPr/>
              <p:nvPr/>
            </p:nvSpPr>
            <p:spPr>
              <a:xfrm>
                <a:off x="3168895" y="1436968"/>
                <a:ext cx="741217" cy="2236029"/>
              </a:xfrm>
              <a:custGeom>
                <a:avLst/>
                <a:gdLst/>
                <a:ahLst/>
                <a:cxnLst/>
                <a:rect l="l" t="t" r="r" b="b"/>
                <a:pathLst>
                  <a:path w="32943" h="99357" fill="none" extrusionOk="0">
                    <a:moveTo>
                      <a:pt x="21475" y="45444"/>
                    </a:moveTo>
                    <a:cubicBezTo>
                      <a:pt x="25835" y="38841"/>
                      <a:pt x="31657" y="31607"/>
                      <a:pt x="31733" y="22987"/>
                    </a:cubicBezTo>
                    <a:cubicBezTo>
                      <a:pt x="31809" y="14947"/>
                      <a:pt x="28305" y="4840"/>
                      <a:pt x="22533" y="2546"/>
                    </a:cubicBezTo>
                    <a:cubicBezTo>
                      <a:pt x="16131" y="1"/>
                      <a:pt x="7058" y="5672"/>
                      <a:pt x="3857" y="13661"/>
                    </a:cubicBezTo>
                    <a:cubicBezTo>
                      <a:pt x="1" y="23264"/>
                      <a:pt x="4210" y="36068"/>
                      <a:pt x="8394" y="45066"/>
                    </a:cubicBezTo>
                    <a:cubicBezTo>
                      <a:pt x="13409" y="55829"/>
                      <a:pt x="28885" y="55702"/>
                      <a:pt x="31153" y="68078"/>
                    </a:cubicBezTo>
                    <a:cubicBezTo>
                      <a:pt x="32943" y="77756"/>
                      <a:pt x="28834" y="91896"/>
                      <a:pt x="21777" y="95904"/>
                    </a:cubicBezTo>
                    <a:cubicBezTo>
                      <a:pt x="15678" y="99357"/>
                      <a:pt x="6932" y="94038"/>
                      <a:pt x="3554" y="86729"/>
                    </a:cubicBezTo>
                    <a:cubicBezTo>
                      <a:pt x="429" y="79949"/>
                      <a:pt x="2471" y="69792"/>
                      <a:pt x="5445" y="62609"/>
                    </a:cubicBezTo>
                    <a:cubicBezTo>
                      <a:pt x="8721" y="54644"/>
                      <a:pt x="16963" y="52300"/>
                      <a:pt x="21475" y="45444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5"/>
              <p:cNvSpPr/>
              <p:nvPr/>
            </p:nvSpPr>
            <p:spPr>
              <a:xfrm>
                <a:off x="3089492" y="1960545"/>
                <a:ext cx="974880" cy="1564998"/>
              </a:xfrm>
              <a:custGeom>
                <a:avLst/>
                <a:gdLst/>
                <a:ahLst/>
                <a:cxnLst/>
                <a:rect l="l" t="t" r="r" b="b"/>
                <a:pathLst>
                  <a:path w="43328" h="69540" fill="none" extrusionOk="0">
                    <a:moveTo>
                      <a:pt x="25407" y="34606"/>
                    </a:moveTo>
                    <a:cubicBezTo>
                      <a:pt x="30347" y="32766"/>
                      <a:pt x="36421" y="31380"/>
                      <a:pt x="39370" y="25734"/>
                    </a:cubicBezTo>
                    <a:cubicBezTo>
                      <a:pt x="42118" y="20466"/>
                      <a:pt x="43327" y="11771"/>
                      <a:pt x="40479" y="6906"/>
                    </a:cubicBezTo>
                    <a:cubicBezTo>
                      <a:pt x="37329" y="1513"/>
                      <a:pt x="29767" y="0"/>
                      <a:pt x="25079" y="3428"/>
                    </a:cubicBezTo>
                    <a:cubicBezTo>
                      <a:pt x="19434" y="7536"/>
                      <a:pt x="17770" y="18425"/>
                      <a:pt x="17367" y="26793"/>
                    </a:cubicBezTo>
                    <a:cubicBezTo>
                      <a:pt x="16888" y="36799"/>
                      <a:pt x="26592" y="45696"/>
                      <a:pt x="23870" y="55173"/>
                    </a:cubicBezTo>
                    <a:cubicBezTo>
                      <a:pt x="21727" y="62583"/>
                      <a:pt x="14418" y="69539"/>
                      <a:pt x="8646" y="68078"/>
                    </a:cubicBezTo>
                    <a:cubicBezTo>
                      <a:pt x="3656" y="66843"/>
                      <a:pt x="1" y="58273"/>
                      <a:pt x="329" y="51493"/>
                    </a:cubicBezTo>
                    <a:cubicBezTo>
                      <a:pt x="656" y="45217"/>
                      <a:pt x="5344" y="39672"/>
                      <a:pt x="9604" y="36648"/>
                    </a:cubicBezTo>
                    <a:cubicBezTo>
                      <a:pt x="14342" y="33295"/>
                      <a:pt x="20291" y="36522"/>
                      <a:pt x="25407" y="34606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5"/>
              <p:cNvSpPr/>
              <p:nvPr/>
            </p:nvSpPr>
            <p:spPr>
              <a:xfrm>
                <a:off x="3266995" y="1527735"/>
                <a:ext cx="880177" cy="2221851"/>
              </a:xfrm>
              <a:custGeom>
                <a:avLst/>
                <a:gdLst/>
                <a:ahLst/>
                <a:cxnLst/>
                <a:rect l="l" t="t" r="r" b="b"/>
                <a:pathLst>
                  <a:path w="39119" h="98727" fill="none" extrusionOk="0">
                    <a:moveTo>
                      <a:pt x="15174" y="44486"/>
                    </a:moveTo>
                    <a:cubicBezTo>
                      <a:pt x="11645" y="37429"/>
                      <a:pt x="6705" y="29565"/>
                      <a:pt x="7638" y="20996"/>
                    </a:cubicBezTo>
                    <a:cubicBezTo>
                      <a:pt x="8520" y="12981"/>
                      <a:pt x="13183" y="3378"/>
                      <a:pt x="19207" y="1765"/>
                    </a:cubicBezTo>
                    <a:cubicBezTo>
                      <a:pt x="25835" y="0"/>
                      <a:pt x="34203" y="6705"/>
                      <a:pt x="36421" y="15022"/>
                    </a:cubicBezTo>
                    <a:cubicBezTo>
                      <a:pt x="39118" y="25003"/>
                      <a:pt x="33447" y="37202"/>
                      <a:pt x="28230" y="45646"/>
                    </a:cubicBezTo>
                    <a:cubicBezTo>
                      <a:pt x="21979" y="55753"/>
                      <a:pt x="6630" y="53812"/>
                      <a:pt x="2899" y="65834"/>
                    </a:cubicBezTo>
                    <a:cubicBezTo>
                      <a:pt x="1" y="75236"/>
                      <a:pt x="2421" y="89753"/>
                      <a:pt x="8949" y="94568"/>
                    </a:cubicBezTo>
                    <a:cubicBezTo>
                      <a:pt x="14620" y="98726"/>
                      <a:pt x="23920" y="94467"/>
                      <a:pt x="28129" y="87611"/>
                    </a:cubicBezTo>
                    <a:cubicBezTo>
                      <a:pt x="32036" y="81260"/>
                      <a:pt x="31204" y="70926"/>
                      <a:pt x="29112" y="63440"/>
                    </a:cubicBezTo>
                    <a:cubicBezTo>
                      <a:pt x="26768" y="55148"/>
                      <a:pt x="18879" y="51846"/>
                      <a:pt x="15174" y="44486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5"/>
              <p:cNvSpPr/>
              <p:nvPr/>
            </p:nvSpPr>
            <p:spPr>
              <a:xfrm>
                <a:off x="3204625" y="2082505"/>
                <a:ext cx="864293" cy="1594502"/>
              </a:xfrm>
              <a:custGeom>
                <a:avLst/>
                <a:gdLst/>
                <a:ahLst/>
                <a:cxnLst/>
                <a:rect l="l" t="t" r="r" b="b"/>
                <a:pathLst>
                  <a:path w="38413" h="70851" fill="none" extrusionOk="0">
                    <a:moveTo>
                      <a:pt x="15098" y="34883"/>
                    </a:moveTo>
                    <a:cubicBezTo>
                      <a:pt x="10410" y="32464"/>
                      <a:pt x="4537" y="30372"/>
                      <a:pt x="2269" y="24423"/>
                    </a:cubicBezTo>
                    <a:cubicBezTo>
                      <a:pt x="177" y="18853"/>
                      <a:pt x="0" y="10082"/>
                      <a:pt x="3403" y="5596"/>
                    </a:cubicBezTo>
                    <a:cubicBezTo>
                      <a:pt x="7133" y="605"/>
                      <a:pt x="14846" y="0"/>
                      <a:pt x="19105" y="3932"/>
                    </a:cubicBezTo>
                    <a:cubicBezTo>
                      <a:pt x="24197" y="8696"/>
                      <a:pt x="24575" y="19685"/>
                      <a:pt x="23995" y="28053"/>
                    </a:cubicBezTo>
                    <a:cubicBezTo>
                      <a:pt x="23315" y="38034"/>
                      <a:pt x="12628" y="45721"/>
                      <a:pt x="14216" y="55475"/>
                    </a:cubicBezTo>
                    <a:cubicBezTo>
                      <a:pt x="15476" y="63087"/>
                      <a:pt x="21903" y="70850"/>
                      <a:pt x="27801" y="70094"/>
                    </a:cubicBezTo>
                    <a:cubicBezTo>
                      <a:pt x="32892" y="69439"/>
                      <a:pt x="37555" y="61348"/>
                      <a:pt x="38009" y="54593"/>
                    </a:cubicBezTo>
                    <a:cubicBezTo>
                      <a:pt x="38412" y="48317"/>
                      <a:pt x="34405" y="42268"/>
                      <a:pt x="30548" y="38765"/>
                    </a:cubicBezTo>
                    <a:cubicBezTo>
                      <a:pt x="26238" y="34883"/>
                      <a:pt x="19962" y="37379"/>
                      <a:pt x="15098" y="34883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5"/>
              <p:cNvSpPr/>
              <p:nvPr/>
            </p:nvSpPr>
            <p:spPr>
              <a:xfrm>
                <a:off x="3107088" y="1699049"/>
                <a:ext cx="1033268" cy="1734033"/>
              </a:xfrm>
              <a:custGeom>
                <a:avLst/>
                <a:gdLst/>
                <a:ahLst/>
                <a:cxnLst/>
                <a:rect l="l" t="t" r="r" b="b"/>
                <a:pathLst>
                  <a:path w="45923" h="77051" fill="none" extrusionOk="0">
                    <a:moveTo>
                      <a:pt x="28380" y="42470"/>
                    </a:moveTo>
                    <a:cubicBezTo>
                      <a:pt x="32842" y="48090"/>
                      <a:pt x="38992" y="54391"/>
                      <a:pt x="38084" y="61071"/>
                    </a:cubicBezTo>
                    <a:cubicBezTo>
                      <a:pt x="37227" y="67321"/>
                      <a:pt x="31833" y="74731"/>
                      <a:pt x="24625" y="75840"/>
                    </a:cubicBezTo>
                    <a:cubicBezTo>
                      <a:pt x="16635" y="77050"/>
                      <a:pt x="6402" y="71606"/>
                      <a:pt x="3478" y="65028"/>
                    </a:cubicBezTo>
                    <a:cubicBezTo>
                      <a:pt x="0" y="57139"/>
                      <a:pt x="6553" y="47712"/>
                      <a:pt x="12628" y="41235"/>
                    </a:cubicBezTo>
                    <a:cubicBezTo>
                      <a:pt x="19912" y="33472"/>
                      <a:pt x="38487" y="35387"/>
                      <a:pt x="42671" y="26061"/>
                    </a:cubicBezTo>
                    <a:cubicBezTo>
                      <a:pt x="45923" y="18777"/>
                      <a:pt x="42671" y="7335"/>
                      <a:pt x="34656" y="3403"/>
                    </a:cubicBezTo>
                    <a:cubicBezTo>
                      <a:pt x="27725" y="0"/>
                      <a:pt x="16585" y="3100"/>
                      <a:pt x="11695" y="8368"/>
                    </a:cubicBezTo>
                    <a:cubicBezTo>
                      <a:pt x="7133" y="13258"/>
                      <a:pt x="8393" y="21373"/>
                      <a:pt x="11115" y="27271"/>
                    </a:cubicBezTo>
                    <a:cubicBezTo>
                      <a:pt x="14140" y="33850"/>
                      <a:pt x="23768" y="36622"/>
                      <a:pt x="28380" y="42470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25"/>
              <p:cNvSpPr/>
              <p:nvPr/>
            </p:nvSpPr>
            <p:spPr>
              <a:xfrm>
                <a:off x="3098582" y="1499377"/>
                <a:ext cx="879592" cy="2221851"/>
              </a:xfrm>
              <a:custGeom>
                <a:avLst/>
                <a:gdLst/>
                <a:ahLst/>
                <a:cxnLst/>
                <a:rect l="l" t="t" r="r" b="b"/>
                <a:pathLst>
                  <a:path w="39093" h="98727" fill="none" extrusionOk="0">
                    <a:moveTo>
                      <a:pt x="23919" y="54215"/>
                    </a:moveTo>
                    <a:cubicBezTo>
                      <a:pt x="27473" y="61297"/>
                      <a:pt x="32413" y="69161"/>
                      <a:pt x="31481" y="77731"/>
                    </a:cubicBezTo>
                    <a:cubicBezTo>
                      <a:pt x="30598" y="85721"/>
                      <a:pt x="25936" y="95349"/>
                      <a:pt x="19912" y="96937"/>
                    </a:cubicBezTo>
                    <a:cubicBezTo>
                      <a:pt x="13258" y="98726"/>
                      <a:pt x="4915" y="92022"/>
                      <a:pt x="2672" y="83704"/>
                    </a:cubicBezTo>
                    <a:cubicBezTo>
                      <a:pt x="0" y="73723"/>
                      <a:pt x="5671" y="61499"/>
                      <a:pt x="10889" y="53056"/>
                    </a:cubicBezTo>
                    <a:cubicBezTo>
                      <a:pt x="17139" y="42974"/>
                      <a:pt x="32489" y="44889"/>
                      <a:pt x="36194" y="32892"/>
                    </a:cubicBezTo>
                    <a:cubicBezTo>
                      <a:pt x="39092" y="23491"/>
                      <a:pt x="36698" y="8948"/>
                      <a:pt x="30170" y="4159"/>
                    </a:cubicBezTo>
                    <a:cubicBezTo>
                      <a:pt x="24499" y="0"/>
                      <a:pt x="15198" y="4234"/>
                      <a:pt x="10989" y="11090"/>
                    </a:cubicBezTo>
                    <a:cubicBezTo>
                      <a:pt x="7083" y="17467"/>
                      <a:pt x="7914" y="27801"/>
                      <a:pt x="10006" y="35286"/>
                    </a:cubicBezTo>
                    <a:cubicBezTo>
                      <a:pt x="12325" y="43579"/>
                      <a:pt x="20239" y="46880"/>
                      <a:pt x="23919" y="54215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25"/>
              <p:cNvSpPr/>
              <p:nvPr/>
            </p:nvSpPr>
            <p:spPr>
              <a:xfrm>
                <a:off x="3154158" y="1633242"/>
                <a:ext cx="864270" cy="1594502"/>
              </a:xfrm>
              <a:custGeom>
                <a:avLst/>
                <a:gdLst/>
                <a:ahLst/>
                <a:cxnLst/>
                <a:rect l="l" t="t" r="r" b="b"/>
                <a:pathLst>
                  <a:path w="38412" h="70851" fill="none" extrusionOk="0">
                    <a:moveTo>
                      <a:pt x="23314" y="35967"/>
                    </a:moveTo>
                    <a:cubicBezTo>
                      <a:pt x="28002" y="38387"/>
                      <a:pt x="33875" y="40479"/>
                      <a:pt x="36143" y="46427"/>
                    </a:cubicBezTo>
                    <a:cubicBezTo>
                      <a:pt x="38235" y="51997"/>
                      <a:pt x="38412" y="60768"/>
                      <a:pt x="35009" y="65255"/>
                    </a:cubicBezTo>
                    <a:cubicBezTo>
                      <a:pt x="31254" y="70245"/>
                      <a:pt x="23566" y="70850"/>
                      <a:pt x="19307" y="66918"/>
                    </a:cubicBezTo>
                    <a:cubicBezTo>
                      <a:pt x="14190" y="62155"/>
                      <a:pt x="13837" y="51165"/>
                      <a:pt x="14417" y="42798"/>
                    </a:cubicBezTo>
                    <a:cubicBezTo>
                      <a:pt x="15098" y="32817"/>
                      <a:pt x="25784" y="25129"/>
                      <a:pt x="24197" y="15375"/>
                    </a:cubicBezTo>
                    <a:cubicBezTo>
                      <a:pt x="22936" y="7763"/>
                      <a:pt x="16509" y="0"/>
                      <a:pt x="10611" y="756"/>
                    </a:cubicBezTo>
                    <a:cubicBezTo>
                      <a:pt x="5520" y="1412"/>
                      <a:pt x="857" y="9502"/>
                      <a:pt x="404" y="16257"/>
                    </a:cubicBezTo>
                    <a:cubicBezTo>
                      <a:pt x="0" y="22533"/>
                      <a:pt x="3983" y="28582"/>
                      <a:pt x="7864" y="32086"/>
                    </a:cubicBezTo>
                    <a:cubicBezTo>
                      <a:pt x="12174" y="35967"/>
                      <a:pt x="18450" y="33472"/>
                      <a:pt x="23314" y="35967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25"/>
              <p:cNvSpPr/>
              <p:nvPr/>
            </p:nvSpPr>
            <p:spPr>
              <a:xfrm>
                <a:off x="3344125" y="1431859"/>
                <a:ext cx="740655" cy="2236592"/>
              </a:xfrm>
              <a:custGeom>
                <a:avLst/>
                <a:gdLst/>
                <a:ahLst/>
                <a:cxnLst/>
                <a:rect l="l" t="t" r="r" b="b"/>
                <a:pathLst>
                  <a:path w="32918" h="99382" fill="none" extrusionOk="0">
                    <a:moveTo>
                      <a:pt x="11444" y="53938"/>
                    </a:moveTo>
                    <a:cubicBezTo>
                      <a:pt x="7108" y="60542"/>
                      <a:pt x="1261" y="67776"/>
                      <a:pt x="1185" y="76370"/>
                    </a:cubicBezTo>
                    <a:cubicBezTo>
                      <a:pt x="1110" y="84436"/>
                      <a:pt x="4638" y="94518"/>
                      <a:pt x="10410" y="96811"/>
                    </a:cubicBezTo>
                    <a:cubicBezTo>
                      <a:pt x="16812" y="99382"/>
                      <a:pt x="25886" y="93686"/>
                      <a:pt x="29087" y="85721"/>
                    </a:cubicBezTo>
                    <a:cubicBezTo>
                      <a:pt x="32918" y="76093"/>
                      <a:pt x="28734" y="63314"/>
                      <a:pt x="24525" y="54316"/>
                    </a:cubicBezTo>
                    <a:cubicBezTo>
                      <a:pt x="19509" y="43554"/>
                      <a:pt x="4033" y="43655"/>
                      <a:pt x="1765" y="31280"/>
                    </a:cubicBezTo>
                    <a:cubicBezTo>
                      <a:pt x="1" y="21626"/>
                      <a:pt x="4084" y="7461"/>
                      <a:pt x="11166" y="3479"/>
                    </a:cubicBezTo>
                    <a:cubicBezTo>
                      <a:pt x="17266" y="1"/>
                      <a:pt x="26012" y="5319"/>
                      <a:pt x="29364" y="12628"/>
                    </a:cubicBezTo>
                    <a:cubicBezTo>
                      <a:pt x="32514" y="19408"/>
                      <a:pt x="30473" y="29566"/>
                      <a:pt x="27499" y="36749"/>
                    </a:cubicBezTo>
                    <a:cubicBezTo>
                      <a:pt x="24222" y="44713"/>
                      <a:pt x="15980" y="47058"/>
                      <a:pt x="11444" y="53938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25"/>
              <p:cNvSpPr/>
              <p:nvPr/>
            </p:nvSpPr>
            <p:spPr>
              <a:xfrm>
                <a:off x="3174565" y="1515829"/>
                <a:ext cx="974880" cy="1564998"/>
              </a:xfrm>
              <a:custGeom>
                <a:avLst/>
                <a:gdLst/>
                <a:ahLst/>
                <a:cxnLst/>
                <a:rect l="l" t="t" r="r" b="b"/>
                <a:pathLst>
                  <a:path w="43328" h="69540" fill="none" extrusionOk="0">
                    <a:moveTo>
                      <a:pt x="17921" y="34933"/>
                    </a:moveTo>
                    <a:cubicBezTo>
                      <a:pt x="12981" y="36773"/>
                      <a:pt x="6907" y="38160"/>
                      <a:pt x="3958" y="43805"/>
                    </a:cubicBezTo>
                    <a:cubicBezTo>
                      <a:pt x="1210" y="49073"/>
                      <a:pt x="1" y="57769"/>
                      <a:pt x="2849" y="62658"/>
                    </a:cubicBezTo>
                    <a:cubicBezTo>
                      <a:pt x="5974" y="68027"/>
                      <a:pt x="13561" y="69539"/>
                      <a:pt x="18249" y="66137"/>
                    </a:cubicBezTo>
                    <a:cubicBezTo>
                      <a:pt x="23894" y="62003"/>
                      <a:pt x="25558" y="51140"/>
                      <a:pt x="25961" y="42772"/>
                    </a:cubicBezTo>
                    <a:cubicBezTo>
                      <a:pt x="26440" y="32766"/>
                      <a:pt x="16736" y="23869"/>
                      <a:pt x="19458" y="14392"/>
                    </a:cubicBezTo>
                    <a:cubicBezTo>
                      <a:pt x="21601" y="6982"/>
                      <a:pt x="28910" y="0"/>
                      <a:pt x="34682" y="1462"/>
                    </a:cubicBezTo>
                    <a:cubicBezTo>
                      <a:pt x="39647" y="2722"/>
                      <a:pt x="43327" y="11292"/>
                      <a:pt x="42974" y="18046"/>
                    </a:cubicBezTo>
                    <a:cubicBezTo>
                      <a:pt x="42672" y="24348"/>
                      <a:pt x="37984" y="29867"/>
                      <a:pt x="33724" y="32892"/>
                    </a:cubicBezTo>
                    <a:cubicBezTo>
                      <a:pt x="28986" y="36244"/>
                      <a:pt x="23037" y="33018"/>
                      <a:pt x="17921" y="34933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25"/>
              <p:cNvSpPr/>
              <p:nvPr/>
            </p:nvSpPr>
            <p:spPr>
              <a:xfrm>
                <a:off x="3156993" y="1732516"/>
                <a:ext cx="924952" cy="1751609"/>
              </a:xfrm>
              <a:custGeom>
                <a:avLst/>
                <a:gdLst/>
                <a:ahLst/>
                <a:cxnLst/>
                <a:rect l="l" t="t" r="r" b="b"/>
                <a:pathLst>
                  <a:path w="41109" h="77832" fill="none" extrusionOk="0">
                    <a:moveTo>
                      <a:pt x="26490" y="35740"/>
                    </a:moveTo>
                    <a:cubicBezTo>
                      <a:pt x="31581" y="30674"/>
                      <a:pt x="38412" y="25154"/>
                      <a:pt x="38286" y="18399"/>
                    </a:cubicBezTo>
                    <a:cubicBezTo>
                      <a:pt x="38185" y="12098"/>
                      <a:pt x="33699" y="4108"/>
                      <a:pt x="26667" y="2168"/>
                    </a:cubicBezTo>
                    <a:cubicBezTo>
                      <a:pt x="18878" y="0"/>
                      <a:pt x="8066" y="4234"/>
                      <a:pt x="4411" y="10410"/>
                    </a:cubicBezTo>
                    <a:cubicBezTo>
                      <a:pt x="0" y="17820"/>
                      <a:pt x="5394" y="27952"/>
                      <a:pt x="10687" y="35110"/>
                    </a:cubicBezTo>
                    <a:cubicBezTo>
                      <a:pt x="17013" y="43679"/>
                      <a:pt x="35690" y="43982"/>
                      <a:pt x="38740" y="53711"/>
                    </a:cubicBezTo>
                    <a:cubicBezTo>
                      <a:pt x="41109" y="61323"/>
                      <a:pt x="36522" y="72312"/>
                      <a:pt x="28103" y="75261"/>
                    </a:cubicBezTo>
                    <a:cubicBezTo>
                      <a:pt x="20819" y="77832"/>
                      <a:pt x="10132" y="73446"/>
                      <a:pt x="5898" y="67649"/>
                    </a:cubicBezTo>
                    <a:cubicBezTo>
                      <a:pt x="1941" y="62255"/>
                      <a:pt x="4159" y="54341"/>
                      <a:pt x="7536" y="48796"/>
                    </a:cubicBezTo>
                    <a:cubicBezTo>
                      <a:pt x="11317" y="42621"/>
                      <a:pt x="21197" y="41008"/>
                      <a:pt x="26490" y="35740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25"/>
              <p:cNvSpPr/>
              <p:nvPr/>
            </p:nvSpPr>
            <p:spPr>
              <a:xfrm>
                <a:off x="3320882" y="1502776"/>
                <a:ext cx="741218" cy="2236029"/>
              </a:xfrm>
              <a:custGeom>
                <a:avLst/>
                <a:gdLst/>
                <a:ahLst/>
                <a:cxnLst/>
                <a:rect l="l" t="t" r="r" b="b"/>
                <a:pathLst>
                  <a:path w="32943" h="99357" fill="none" extrusionOk="0">
                    <a:moveTo>
                      <a:pt x="11468" y="53913"/>
                    </a:moveTo>
                    <a:cubicBezTo>
                      <a:pt x="7108" y="60516"/>
                      <a:pt x="1286" y="67750"/>
                      <a:pt x="1210" y="76370"/>
                    </a:cubicBezTo>
                    <a:cubicBezTo>
                      <a:pt x="1135" y="84410"/>
                      <a:pt x="4638" y="94517"/>
                      <a:pt x="10410" y="96811"/>
                    </a:cubicBezTo>
                    <a:cubicBezTo>
                      <a:pt x="16812" y="99356"/>
                      <a:pt x="25885" y="93685"/>
                      <a:pt x="29086" y="85696"/>
                    </a:cubicBezTo>
                    <a:cubicBezTo>
                      <a:pt x="32943" y="76093"/>
                      <a:pt x="28733" y="63289"/>
                      <a:pt x="24524" y="54291"/>
                    </a:cubicBezTo>
                    <a:cubicBezTo>
                      <a:pt x="19534" y="43528"/>
                      <a:pt x="4058" y="43654"/>
                      <a:pt x="1765" y="31279"/>
                    </a:cubicBezTo>
                    <a:cubicBezTo>
                      <a:pt x="0" y="21601"/>
                      <a:pt x="4109" y="7461"/>
                      <a:pt x="11166" y="3453"/>
                    </a:cubicBezTo>
                    <a:cubicBezTo>
                      <a:pt x="17265" y="0"/>
                      <a:pt x="26011" y="5318"/>
                      <a:pt x="29389" y="12628"/>
                    </a:cubicBezTo>
                    <a:cubicBezTo>
                      <a:pt x="32514" y="19408"/>
                      <a:pt x="30473" y="29565"/>
                      <a:pt x="27498" y="36748"/>
                    </a:cubicBezTo>
                    <a:cubicBezTo>
                      <a:pt x="24222" y="44713"/>
                      <a:pt x="15980" y="47057"/>
                      <a:pt x="11468" y="53913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25"/>
              <p:cNvSpPr/>
              <p:nvPr/>
            </p:nvSpPr>
            <p:spPr>
              <a:xfrm>
                <a:off x="3166623" y="1650257"/>
                <a:ext cx="974880" cy="1564998"/>
              </a:xfrm>
              <a:custGeom>
                <a:avLst/>
                <a:gdLst/>
                <a:ahLst/>
                <a:cxnLst/>
                <a:rect l="l" t="t" r="r" b="b"/>
                <a:pathLst>
                  <a:path w="43328" h="69540" fill="none" extrusionOk="0">
                    <a:moveTo>
                      <a:pt x="17896" y="34934"/>
                    </a:moveTo>
                    <a:cubicBezTo>
                      <a:pt x="12981" y="36774"/>
                      <a:pt x="6907" y="38160"/>
                      <a:pt x="3958" y="43806"/>
                    </a:cubicBezTo>
                    <a:cubicBezTo>
                      <a:pt x="1211" y="49074"/>
                      <a:pt x="1" y="57769"/>
                      <a:pt x="2849" y="62634"/>
                    </a:cubicBezTo>
                    <a:cubicBezTo>
                      <a:pt x="5974" y="68027"/>
                      <a:pt x="13561" y="69540"/>
                      <a:pt x="18249" y="66112"/>
                    </a:cubicBezTo>
                    <a:cubicBezTo>
                      <a:pt x="23869" y="62003"/>
                      <a:pt x="25558" y="51115"/>
                      <a:pt x="25961" y="42747"/>
                    </a:cubicBezTo>
                    <a:cubicBezTo>
                      <a:pt x="26440" y="32741"/>
                      <a:pt x="16737" y="23869"/>
                      <a:pt x="19459" y="14367"/>
                    </a:cubicBezTo>
                    <a:cubicBezTo>
                      <a:pt x="21601" y="6957"/>
                      <a:pt x="28910" y="0"/>
                      <a:pt x="34682" y="1462"/>
                    </a:cubicBezTo>
                    <a:cubicBezTo>
                      <a:pt x="39647" y="2697"/>
                      <a:pt x="43327" y="11267"/>
                      <a:pt x="42974" y="18047"/>
                    </a:cubicBezTo>
                    <a:cubicBezTo>
                      <a:pt x="42672" y="24348"/>
                      <a:pt x="37959" y="29868"/>
                      <a:pt x="33699" y="32892"/>
                    </a:cubicBezTo>
                    <a:cubicBezTo>
                      <a:pt x="28986" y="36245"/>
                      <a:pt x="23038" y="33018"/>
                      <a:pt x="17896" y="34934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25"/>
              <p:cNvSpPr/>
              <p:nvPr/>
            </p:nvSpPr>
            <p:spPr>
              <a:xfrm>
                <a:off x="3083822" y="1426188"/>
                <a:ext cx="880178" cy="2221851"/>
              </a:xfrm>
              <a:custGeom>
                <a:avLst/>
                <a:gdLst/>
                <a:ahLst/>
                <a:cxnLst/>
                <a:rect l="l" t="t" r="r" b="b"/>
                <a:pathLst>
                  <a:path w="39119" h="98727" fill="none" extrusionOk="0">
                    <a:moveTo>
                      <a:pt x="23920" y="54241"/>
                    </a:moveTo>
                    <a:cubicBezTo>
                      <a:pt x="27474" y="61298"/>
                      <a:pt x="32414" y="69162"/>
                      <a:pt x="31481" y="77731"/>
                    </a:cubicBezTo>
                    <a:cubicBezTo>
                      <a:pt x="30599" y="85746"/>
                      <a:pt x="25936" y="95349"/>
                      <a:pt x="19912" y="96962"/>
                    </a:cubicBezTo>
                    <a:cubicBezTo>
                      <a:pt x="13258" y="98727"/>
                      <a:pt x="4916" y="92022"/>
                      <a:pt x="2698" y="83730"/>
                    </a:cubicBezTo>
                    <a:cubicBezTo>
                      <a:pt x="1" y="73724"/>
                      <a:pt x="5672" y="61525"/>
                      <a:pt x="10889" y="53081"/>
                    </a:cubicBezTo>
                    <a:cubicBezTo>
                      <a:pt x="17140" y="42974"/>
                      <a:pt x="32489" y="44915"/>
                      <a:pt x="36220" y="32893"/>
                    </a:cubicBezTo>
                    <a:cubicBezTo>
                      <a:pt x="39118" y="23491"/>
                      <a:pt x="36699" y="8974"/>
                      <a:pt x="30171" y="4159"/>
                    </a:cubicBezTo>
                    <a:cubicBezTo>
                      <a:pt x="24500" y="1"/>
                      <a:pt x="15199" y="4260"/>
                      <a:pt x="10990" y="11116"/>
                    </a:cubicBezTo>
                    <a:cubicBezTo>
                      <a:pt x="7083" y="17467"/>
                      <a:pt x="7915" y="27801"/>
                      <a:pt x="10007" y="35287"/>
                    </a:cubicBezTo>
                    <a:cubicBezTo>
                      <a:pt x="12326" y="43579"/>
                      <a:pt x="20240" y="46881"/>
                      <a:pt x="23920" y="54241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25"/>
              <p:cNvSpPr/>
              <p:nvPr/>
            </p:nvSpPr>
            <p:spPr>
              <a:xfrm>
                <a:off x="3161515" y="1498792"/>
                <a:ext cx="864855" cy="1594502"/>
              </a:xfrm>
              <a:custGeom>
                <a:avLst/>
                <a:gdLst/>
                <a:ahLst/>
                <a:cxnLst/>
                <a:rect l="l" t="t" r="r" b="b"/>
                <a:pathLst>
                  <a:path w="38438" h="70851" fill="none" extrusionOk="0">
                    <a:moveTo>
                      <a:pt x="23340" y="35968"/>
                    </a:moveTo>
                    <a:cubicBezTo>
                      <a:pt x="28028" y="38387"/>
                      <a:pt x="33901" y="40479"/>
                      <a:pt x="36144" y="46428"/>
                    </a:cubicBezTo>
                    <a:cubicBezTo>
                      <a:pt x="38261" y="51998"/>
                      <a:pt x="38438" y="60769"/>
                      <a:pt x="35035" y="65280"/>
                    </a:cubicBezTo>
                    <a:cubicBezTo>
                      <a:pt x="31280" y="70246"/>
                      <a:pt x="23592" y="70851"/>
                      <a:pt x="19333" y="66919"/>
                    </a:cubicBezTo>
                    <a:cubicBezTo>
                      <a:pt x="14216" y="62155"/>
                      <a:pt x="13863" y="51166"/>
                      <a:pt x="14443" y="42798"/>
                    </a:cubicBezTo>
                    <a:cubicBezTo>
                      <a:pt x="15124" y="32817"/>
                      <a:pt x="25810" y="25130"/>
                      <a:pt x="24222" y="15376"/>
                    </a:cubicBezTo>
                    <a:cubicBezTo>
                      <a:pt x="22962" y="7764"/>
                      <a:pt x="16510" y="1"/>
                      <a:pt x="10637" y="757"/>
                    </a:cubicBezTo>
                    <a:cubicBezTo>
                      <a:pt x="5546" y="1412"/>
                      <a:pt x="883" y="9503"/>
                      <a:pt x="429" y="16258"/>
                    </a:cubicBezTo>
                    <a:cubicBezTo>
                      <a:pt x="1" y="22534"/>
                      <a:pt x="4008" y="28583"/>
                      <a:pt x="7890" y="32086"/>
                    </a:cubicBezTo>
                    <a:cubicBezTo>
                      <a:pt x="12200" y="35993"/>
                      <a:pt x="18476" y="33472"/>
                      <a:pt x="23340" y="35968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3090078" y="1742711"/>
                <a:ext cx="1033830" cy="1734033"/>
              </a:xfrm>
              <a:custGeom>
                <a:avLst/>
                <a:gdLst/>
                <a:ahLst/>
                <a:cxnLst/>
                <a:rect l="l" t="t" r="r" b="b"/>
                <a:pathLst>
                  <a:path w="45948" h="77051" fill="none" extrusionOk="0">
                    <a:moveTo>
                      <a:pt x="17568" y="34581"/>
                    </a:moveTo>
                    <a:cubicBezTo>
                      <a:pt x="13106" y="28961"/>
                      <a:pt x="6957" y="22660"/>
                      <a:pt x="7864" y="15980"/>
                    </a:cubicBezTo>
                    <a:cubicBezTo>
                      <a:pt x="8721" y="9730"/>
                      <a:pt x="14115" y="2320"/>
                      <a:pt x="21323" y="1211"/>
                    </a:cubicBezTo>
                    <a:cubicBezTo>
                      <a:pt x="29313" y="1"/>
                      <a:pt x="39546" y="5445"/>
                      <a:pt x="42444" y="12023"/>
                    </a:cubicBezTo>
                    <a:cubicBezTo>
                      <a:pt x="45948" y="19912"/>
                      <a:pt x="39395" y="29339"/>
                      <a:pt x="33320" y="35816"/>
                    </a:cubicBezTo>
                    <a:cubicBezTo>
                      <a:pt x="26036" y="43579"/>
                      <a:pt x="7461" y="41664"/>
                      <a:pt x="3277" y="50989"/>
                    </a:cubicBezTo>
                    <a:cubicBezTo>
                      <a:pt x="0" y="58274"/>
                      <a:pt x="3277" y="69716"/>
                      <a:pt x="11292" y="73648"/>
                    </a:cubicBezTo>
                    <a:cubicBezTo>
                      <a:pt x="18223" y="77051"/>
                      <a:pt x="29363" y="73951"/>
                      <a:pt x="34253" y="68683"/>
                    </a:cubicBezTo>
                    <a:cubicBezTo>
                      <a:pt x="38815" y="63793"/>
                      <a:pt x="37555" y="55678"/>
                      <a:pt x="34833" y="49780"/>
                    </a:cubicBezTo>
                    <a:cubicBezTo>
                      <a:pt x="31808" y="43201"/>
                      <a:pt x="22180" y="40429"/>
                      <a:pt x="17568" y="34581"/>
                    </a:cubicBezTo>
                    <a:close/>
                  </a:path>
                </a:pathLst>
              </a:custGeom>
              <a:noFill/>
              <a:ln w="34025" cap="flat" cmpd="sng">
                <a:solidFill>
                  <a:srgbClr val="2AD4FF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25"/>
              <p:cNvSpPr/>
              <p:nvPr/>
            </p:nvSpPr>
            <p:spPr>
              <a:xfrm>
                <a:off x="2766820" y="3418364"/>
                <a:ext cx="301725" cy="301792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13410" extrusionOk="0">
                    <a:moveTo>
                      <a:pt x="6705" y="3353"/>
                    </a:moveTo>
                    <a:cubicBezTo>
                      <a:pt x="8545" y="3353"/>
                      <a:pt x="10057" y="4840"/>
                      <a:pt x="10057" y="6705"/>
                    </a:cubicBezTo>
                    <a:cubicBezTo>
                      <a:pt x="10057" y="8545"/>
                      <a:pt x="8545" y="10057"/>
                      <a:pt x="6705" y="10057"/>
                    </a:cubicBezTo>
                    <a:cubicBezTo>
                      <a:pt x="4840" y="10057"/>
                      <a:pt x="3353" y="8545"/>
                      <a:pt x="3353" y="6705"/>
                    </a:cubicBezTo>
                    <a:cubicBezTo>
                      <a:pt x="3353" y="4840"/>
                      <a:pt x="4840" y="3353"/>
                      <a:pt x="6705" y="3353"/>
                    </a:cubicBezTo>
                    <a:close/>
                    <a:moveTo>
                      <a:pt x="6705" y="1"/>
                    </a:moveTo>
                    <a:cubicBezTo>
                      <a:pt x="3000" y="1"/>
                      <a:pt x="1" y="3000"/>
                      <a:pt x="1" y="6705"/>
                    </a:cubicBezTo>
                    <a:cubicBezTo>
                      <a:pt x="1" y="10410"/>
                      <a:pt x="3000" y="13410"/>
                      <a:pt x="6705" y="13410"/>
                    </a:cubicBezTo>
                    <a:cubicBezTo>
                      <a:pt x="10410" y="13410"/>
                      <a:pt x="13409" y="10410"/>
                      <a:pt x="13409" y="6705"/>
                    </a:cubicBezTo>
                    <a:cubicBezTo>
                      <a:pt x="13409" y="3000"/>
                      <a:pt x="10410" y="1"/>
                      <a:pt x="6705" y="1"/>
                    </a:cubicBezTo>
                    <a:close/>
                  </a:path>
                </a:pathLst>
              </a:custGeom>
              <a:solidFill>
                <a:srgbClr val="FF2A2A"/>
              </a:solidFill>
              <a:ln w="12600" cap="flat" cmpd="sng">
                <a:solidFill>
                  <a:srgbClr val="AA0000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25"/>
              <p:cNvSpPr/>
              <p:nvPr/>
            </p:nvSpPr>
            <p:spPr>
              <a:xfrm>
                <a:off x="1394433" y="3164250"/>
                <a:ext cx="1980337" cy="23"/>
              </a:xfrm>
              <a:custGeom>
                <a:avLst/>
                <a:gdLst/>
                <a:ahLst/>
                <a:cxnLst/>
                <a:rect l="l" t="t" r="r" b="b"/>
                <a:pathLst>
                  <a:path w="88015" h="1" fill="none" extrusionOk="0">
                    <a:moveTo>
                      <a:pt x="88015" y="0"/>
                    </a:moveTo>
                    <a:lnTo>
                      <a:pt x="1" y="0"/>
                    </a:lnTo>
                  </a:path>
                </a:pathLst>
              </a:custGeom>
              <a:noFill/>
              <a:ln w="12600" cap="flat" cmpd="sng">
                <a:solidFill>
                  <a:srgbClr val="B7B7B7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5"/>
              <p:cNvSpPr/>
              <p:nvPr/>
            </p:nvSpPr>
            <p:spPr>
              <a:xfrm>
                <a:off x="3429760" y="941186"/>
                <a:ext cx="225720" cy="225793"/>
              </a:xfrm>
              <a:custGeom>
                <a:avLst/>
                <a:gdLst/>
                <a:ahLst/>
                <a:cxnLst/>
                <a:rect l="l" t="t" r="r" b="b"/>
                <a:pathLst>
                  <a:path w="10032" h="10033" extrusionOk="0">
                    <a:moveTo>
                      <a:pt x="5016" y="1589"/>
                    </a:moveTo>
                    <a:cubicBezTo>
                      <a:pt x="6907" y="1589"/>
                      <a:pt x="8444" y="3126"/>
                      <a:pt x="8444" y="5017"/>
                    </a:cubicBezTo>
                    <a:cubicBezTo>
                      <a:pt x="8444" y="6907"/>
                      <a:pt x="6907" y="8444"/>
                      <a:pt x="5016" y="8444"/>
                    </a:cubicBezTo>
                    <a:cubicBezTo>
                      <a:pt x="3126" y="8444"/>
                      <a:pt x="1588" y="6907"/>
                      <a:pt x="1588" y="5017"/>
                    </a:cubicBezTo>
                    <a:cubicBezTo>
                      <a:pt x="1588" y="3126"/>
                      <a:pt x="3126" y="1589"/>
                      <a:pt x="5016" y="1589"/>
                    </a:cubicBezTo>
                    <a:close/>
                    <a:moveTo>
                      <a:pt x="5016" y="1"/>
                    </a:moveTo>
                    <a:cubicBezTo>
                      <a:pt x="2244" y="1"/>
                      <a:pt x="1" y="2244"/>
                      <a:pt x="1" y="5017"/>
                    </a:cubicBezTo>
                    <a:cubicBezTo>
                      <a:pt x="1" y="7789"/>
                      <a:pt x="2244" y="10032"/>
                      <a:pt x="5016" y="10032"/>
                    </a:cubicBezTo>
                    <a:cubicBezTo>
                      <a:pt x="7789" y="10032"/>
                      <a:pt x="10032" y="7789"/>
                      <a:pt x="10032" y="5017"/>
                    </a:cubicBezTo>
                    <a:cubicBezTo>
                      <a:pt x="10032" y="2244"/>
                      <a:pt x="7789" y="1"/>
                      <a:pt x="5016" y="1"/>
                    </a:cubicBezTo>
                    <a:close/>
                  </a:path>
                </a:pathLst>
              </a:custGeom>
              <a:solidFill>
                <a:srgbClr val="FF2A2A"/>
              </a:solidFill>
              <a:ln w="12600" cap="flat" cmpd="sng">
                <a:solidFill>
                  <a:srgbClr val="AA0000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1394432" y="3467157"/>
                <a:ext cx="1470510" cy="23"/>
              </a:xfrm>
              <a:custGeom>
                <a:avLst/>
                <a:gdLst/>
                <a:ahLst/>
                <a:cxnLst/>
                <a:rect l="l" t="t" r="r" b="b"/>
                <a:pathLst>
                  <a:path w="65356" h="1" fill="none" extrusionOk="0">
                    <a:moveTo>
                      <a:pt x="65356" y="0"/>
                    </a:moveTo>
                    <a:lnTo>
                      <a:pt x="1" y="0"/>
                    </a:lnTo>
                  </a:path>
                </a:pathLst>
              </a:custGeom>
              <a:noFill/>
              <a:ln w="12600" cap="flat" cmpd="sng">
                <a:solidFill>
                  <a:srgbClr val="B7B7B7"/>
                </a:solidFill>
                <a:prstDash val="solid"/>
                <a:miter lim="252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8" name="Google Shape;468;p25"/>
            <p:cNvSpPr/>
            <p:nvPr/>
          </p:nvSpPr>
          <p:spPr>
            <a:xfrm>
              <a:off x="1394433" y="4374752"/>
              <a:ext cx="1865790" cy="23"/>
            </a:xfrm>
            <a:custGeom>
              <a:avLst/>
              <a:gdLst/>
              <a:ahLst/>
              <a:cxnLst/>
              <a:rect l="l" t="t" r="r" b="b"/>
              <a:pathLst>
                <a:path w="82924" h="1" fill="none" extrusionOk="0">
                  <a:moveTo>
                    <a:pt x="82923" y="1"/>
                  </a:moveTo>
                  <a:lnTo>
                    <a:pt x="1" y="1"/>
                  </a:lnTo>
                </a:path>
              </a:pathLst>
            </a:custGeom>
            <a:noFill/>
            <a:ln w="12600" cap="flat" cmpd="sng">
              <a:solidFill>
                <a:srgbClr val="B7B7B7"/>
              </a:solidFill>
              <a:prstDash val="solid"/>
              <a:miter lim="252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3238082" y="4352066"/>
              <a:ext cx="45383" cy="45393"/>
            </a:xfrm>
            <a:custGeom>
              <a:avLst/>
              <a:gdLst/>
              <a:ahLst/>
              <a:cxnLst/>
              <a:rect l="l" t="t" r="r" b="b"/>
              <a:pathLst>
                <a:path w="2017" h="2017" extrusionOk="0">
                  <a:moveTo>
                    <a:pt x="1009" y="0"/>
                  </a:moveTo>
                  <a:cubicBezTo>
                    <a:pt x="454" y="0"/>
                    <a:pt x="1" y="454"/>
                    <a:pt x="1" y="1009"/>
                  </a:cubicBezTo>
                  <a:cubicBezTo>
                    <a:pt x="1" y="1563"/>
                    <a:pt x="454" y="2017"/>
                    <a:pt x="1009" y="2017"/>
                  </a:cubicBezTo>
                  <a:cubicBezTo>
                    <a:pt x="1563" y="2017"/>
                    <a:pt x="2017" y="1563"/>
                    <a:pt x="2017" y="1009"/>
                  </a:cubicBezTo>
                  <a:cubicBezTo>
                    <a:pt x="2017" y="454"/>
                    <a:pt x="1563" y="0"/>
                    <a:pt x="1009" y="0"/>
                  </a:cubicBezTo>
                  <a:close/>
                </a:path>
              </a:pathLst>
            </a:custGeom>
            <a:solidFill>
              <a:srgbClr val="333345"/>
            </a:solidFill>
            <a:ln w="6925" cap="flat" cmpd="sng">
              <a:solidFill>
                <a:srgbClr val="333345"/>
              </a:solidFill>
              <a:prstDash val="solid"/>
              <a:miter lim="252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 txBox="1"/>
            <p:nvPr/>
          </p:nvSpPr>
          <p:spPr>
            <a:xfrm>
              <a:off x="549625" y="1479250"/>
              <a:ext cx="1055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CYTOPLASM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71" name="Google Shape;471;p25"/>
            <p:cNvSpPr txBox="1"/>
            <p:nvPr/>
          </p:nvSpPr>
          <p:spPr>
            <a:xfrm>
              <a:off x="181825" y="1788775"/>
              <a:ext cx="1423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CELL MEMBRANE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72" name="Google Shape;472;p25"/>
            <p:cNvSpPr txBox="1"/>
            <p:nvPr/>
          </p:nvSpPr>
          <p:spPr>
            <a:xfrm>
              <a:off x="607975" y="2094950"/>
              <a:ext cx="93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CELL WALL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73" name="Google Shape;473;p25"/>
            <p:cNvSpPr txBox="1"/>
            <p:nvPr/>
          </p:nvSpPr>
          <p:spPr>
            <a:xfrm>
              <a:off x="666325" y="2995975"/>
              <a:ext cx="93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NUCLEOID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74" name="Google Shape;474;p25"/>
            <p:cNvSpPr txBox="1"/>
            <p:nvPr/>
          </p:nvSpPr>
          <p:spPr>
            <a:xfrm>
              <a:off x="693350" y="3295400"/>
              <a:ext cx="93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PLASMID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475" name="Google Shape;475;p25"/>
            <p:cNvSpPr txBox="1"/>
            <p:nvPr/>
          </p:nvSpPr>
          <p:spPr>
            <a:xfrm>
              <a:off x="455425" y="4203175"/>
              <a:ext cx="93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FLAGELLUM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grpSp>
          <p:nvGrpSpPr>
            <p:cNvPr id="476" name="Google Shape;476;p25"/>
            <p:cNvGrpSpPr/>
            <p:nvPr/>
          </p:nvGrpSpPr>
          <p:grpSpPr>
            <a:xfrm>
              <a:off x="2925700" y="974250"/>
              <a:ext cx="475500" cy="323100"/>
              <a:chOff x="3921650" y="907425"/>
              <a:chExt cx="475500" cy="323100"/>
            </a:xfrm>
          </p:grpSpPr>
          <p:sp>
            <p:nvSpPr>
              <p:cNvPr id="477" name="Google Shape;477;p25"/>
              <p:cNvSpPr/>
              <p:nvPr/>
            </p:nvSpPr>
            <p:spPr>
              <a:xfrm>
                <a:off x="3921650" y="907425"/>
                <a:ext cx="18300" cy="183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5"/>
              <p:cNvSpPr/>
              <p:nvPr/>
            </p:nvSpPr>
            <p:spPr>
              <a:xfrm>
                <a:off x="4074050" y="1059825"/>
                <a:ext cx="18300" cy="183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4378850" y="1093398"/>
                <a:ext cx="18300" cy="183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5"/>
              <p:cNvSpPr/>
              <p:nvPr/>
            </p:nvSpPr>
            <p:spPr>
              <a:xfrm>
                <a:off x="4226450" y="1212225"/>
                <a:ext cx="18300" cy="18300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1" name="Google Shape;481;p25"/>
            <p:cNvSpPr/>
            <p:nvPr/>
          </p:nvSpPr>
          <p:spPr>
            <a:xfrm>
              <a:off x="1504377" y="1104750"/>
              <a:ext cx="1481953" cy="62125"/>
            </a:xfrm>
            <a:custGeom>
              <a:avLst/>
              <a:gdLst/>
              <a:ahLst/>
              <a:cxnLst/>
              <a:rect l="l" t="t" r="r" b="b"/>
              <a:pathLst>
                <a:path w="88015" h="1" fill="none" extrusionOk="0">
                  <a:moveTo>
                    <a:pt x="88015" y="0"/>
                  </a:moveTo>
                  <a:lnTo>
                    <a:pt x="1" y="0"/>
                  </a:lnTo>
                </a:path>
              </a:pathLst>
            </a:custGeom>
            <a:noFill/>
            <a:ln w="12600" cap="flat" cmpd="sng">
              <a:solidFill>
                <a:srgbClr val="B7B7B7"/>
              </a:solidFill>
              <a:prstDash val="solid"/>
              <a:miter lim="252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 txBox="1"/>
            <p:nvPr/>
          </p:nvSpPr>
          <p:spPr>
            <a:xfrm>
              <a:off x="549625" y="929825"/>
              <a:ext cx="1055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RIBOSOMES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B707677-9488-A1F5-82B1-894C5B9ADC3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8181EAB-60FE-FEC0-4C10-F903A0263545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AC46B-F684-731B-69EB-2BA679A48E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F2AD2-8636-2404-7A42-A5036DDAE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/>
                <a:ea typeface="Cambria"/>
                <a:cs typeface="Cambria"/>
                <a:sym typeface="Cambria"/>
              </a:rPr>
              <a:t>Pathogens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8" name="Google Shape;48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1.4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the term pathogen and know that pathogens may include the following: fungi, bacteria, protoctista and viruses.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pathogen is an organism or particle that causes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disease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Fungi, protoctista, bacteria and viruses all have the capability to cause disease: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Fungi - athlete’s foot.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Protoctista - malaria.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 - pneumonia.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Viruses - HIV, influenza, COVID-19.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9" name="Google Shape;48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90" name="Google Shape;490;p26"/>
          <p:cNvGrpSpPr/>
          <p:nvPr/>
        </p:nvGrpSpPr>
        <p:grpSpPr>
          <a:xfrm>
            <a:off x="5781975" y="1681427"/>
            <a:ext cx="2332800" cy="2826398"/>
            <a:chOff x="5842125" y="1521377"/>
            <a:chExt cx="2332800" cy="2826398"/>
          </a:xfrm>
        </p:grpSpPr>
        <p:grpSp>
          <p:nvGrpSpPr>
            <p:cNvPr id="491" name="Google Shape;491;p26"/>
            <p:cNvGrpSpPr/>
            <p:nvPr/>
          </p:nvGrpSpPr>
          <p:grpSpPr>
            <a:xfrm>
              <a:off x="5996806" y="1521377"/>
              <a:ext cx="2023435" cy="1995817"/>
              <a:chOff x="1144175" y="234600"/>
              <a:chExt cx="5296950" cy="5209650"/>
            </a:xfrm>
          </p:grpSpPr>
          <p:sp>
            <p:nvSpPr>
              <p:cNvPr id="492" name="Google Shape;492;p26"/>
              <p:cNvSpPr/>
              <p:nvPr/>
            </p:nvSpPr>
            <p:spPr>
              <a:xfrm>
                <a:off x="1144175" y="234600"/>
                <a:ext cx="5296950" cy="5209650"/>
              </a:xfrm>
              <a:custGeom>
                <a:avLst/>
                <a:gdLst/>
                <a:ahLst/>
                <a:cxnLst/>
                <a:rect l="l" t="t" r="r" b="b"/>
                <a:pathLst>
                  <a:path w="211878" h="208386" extrusionOk="0">
                    <a:moveTo>
                      <a:pt x="106078" y="51835"/>
                    </a:moveTo>
                    <a:cubicBezTo>
                      <a:pt x="109825" y="51835"/>
                      <a:pt x="113572" y="52182"/>
                      <a:pt x="117319" y="52875"/>
                    </a:cubicBezTo>
                    <a:cubicBezTo>
                      <a:pt x="118984" y="53431"/>
                      <a:pt x="120372" y="53708"/>
                      <a:pt x="122037" y="54263"/>
                    </a:cubicBezTo>
                    <a:cubicBezTo>
                      <a:pt x="129253" y="56484"/>
                      <a:pt x="135914" y="60369"/>
                      <a:pt x="141465" y="65365"/>
                    </a:cubicBezTo>
                    <a:cubicBezTo>
                      <a:pt x="142021" y="65920"/>
                      <a:pt x="142576" y="66475"/>
                      <a:pt x="143131" y="67030"/>
                    </a:cubicBezTo>
                    <a:cubicBezTo>
                      <a:pt x="143686" y="67586"/>
                      <a:pt x="144241" y="68418"/>
                      <a:pt x="144796" y="68973"/>
                    </a:cubicBezTo>
                    <a:cubicBezTo>
                      <a:pt x="149792" y="74524"/>
                      <a:pt x="153678" y="81186"/>
                      <a:pt x="155898" y="88402"/>
                    </a:cubicBezTo>
                    <a:cubicBezTo>
                      <a:pt x="156453" y="89790"/>
                      <a:pt x="156731" y="91455"/>
                      <a:pt x="157286" y="93120"/>
                    </a:cubicBezTo>
                    <a:cubicBezTo>
                      <a:pt x="158674" y="100336"/>
                      <a:pt x="158674" y="108108"/>
                      <a:pt x="157286" y="115602"/>
                    </a:cubicBezTo>
                    <a:cubicBezTo>
                      <a:pt x="156731" y="116989"/>
                      <a:pt x="156453" y="118655"/>
                      <a:pt x="155898" y="120042"/>
                    </a:cubicBezTo>
                    <a:cubicBezTo>
                      <a:pt x="153678" y="127259"/>
                      <a:pt x="149792" y="133920"/>
                      <a:pt x="144796" y="139471"/>
                    </a:cubicBezTo>
                    <a:cubicBezTo>
                      <a:pt x="144241" y="140026"/>
                      <a:pt x="143686" y="140581"/>
                      <a:pt x="143131" y="141414"/>
                    </a:cubicBezTo>
                    <a:cubicBezTo>
                      <a:pt x="142576" y="141969"/>
                      <a:pt x="142021" y="142524"/>
                      <a:pt x="141188" y="143079"/>
                    </a:cubicBezTo>
                    <a:cubicBezTo>
                      <a:pt x="135637" y="148075"/>
                      <a:pt x="128976" y="151961"/>
                      <a:pt x="121759" y="154181"/>
                    </a:cubicBezTo>
                    <a:cubicBezTo>
                      <a:pt x="120372" y="154736"/>
                      <a:pt x="118706" y="155014"/>
                      <a:pt x="117319" y="155569"/>
                    </a:cubicBezTo>
                    <a:cubicBezTo>
                      <a:pt x="113572" y="156263"/>
                      <a:pt x="109755" y="156610"/>
                      <a:pt x="105974" y="156610"/>
                    </a:cubicBezTo>
                    <a:cubicBezTo>
                      <a:pt x="102192" y="156610"/>
                      <a:pt x="98445" y="156263"/>
                      <a:pt x="94837" y="155569"/>
                    </a:cubicBezTo>
                    <a:cubicBezTo>
                      <a:pt x="93172" y="155014"/>
                      <a:pt x="91507" y="154736"/>
                      <a:pt x="90119" y="154181"/>
                    </a:cubicBezTo>
                    <a:cubicBezTo>
                      <a:pt x="82903" y="151961"/>
                      <a:pt x="76241" y="148075"/>
                      <a:pt x="70690" y="143079"/>
                    </a:cubicBezTo>
                    <a:cubicBezTo>
                      <a:pt x="70135" y="142524"/>
                      <a:pt x="69580" y="141969"/>
                      <a:pt x="68747" y="141414"/>
                    </a:cubicBezTo>
                    <a:lnTo>
                      <a:pt x="67360" y="139471"/>
                    </a:lnTo>
                    <a:cubicBezTo>
                      <a:pt x="62086" y="133920"/>
                      <a:pt x="58201" y="127259"/>
                      <a:pt x="55980" y="120042"/>
                    </a:cubicBezTo>
                    <a:cubicBezTo>
                      <a:pt x="55425" y="118655"/>
                      <a:pt x="55148" y="116989"/>
                      <a:pt x="54870" y="115602"/>
                    </a:cubicBezTo>
                    <a:cubicBezTo>
                      <a:pt x="53205" y="108108"/>
                      <a:pt x="53205" y="100336"/>
                      <a:pt x="54870" y="93120"/>
                    </a:cubicBezTo>
                    <a:cubicBezTo>
                      <a:pt x="55148" y="91455"/>
                      <a:pt x="55703" y="89790"/>
                      <a:pt x="55980" y="88402"/>
                    </a:cubicBezTo>
                    <a:cubicBezTo>
                      <a:pt x="58478" y="81186"/>
                      <a:pt x="62086" y="74524"/>
                      <a:pt x="67360" y="68973"/>
                    </a:cubicBezTo>
                    <a:cubicBezTo>
                      <a:pt x="67915" y="68418"/>
                      <a:pt x="68470" y="67586"/>
                      <a:pt x="69025" y="67030"/>
                    </a:cubicBezTo>
                    <a:cubicBezTo>
                      <a:pt x="69580" y="66475"/>
                      <a:pt x="70135" y="65920"/>
                      <a:pt x="70690" y="65365"/>
                    </a:cubicBezTo>
                    <a:cubicBezTo>
                      <a:pt x="76241" y="60369"/>
                      <a:pt x="82903" y="56484"/>
                      <a:pt x="90119" y="54263"/>
                    </a:cubicBezTo>
                    <a:cubicBezTo>
                      <a:pt x="91784" y="53708"/>
                      <a:pt x="93172" y="53431"/>
                      <a:pt x="94837" y="52875"/>
                    </a:cubicBezTo>
                    <a:cubicBezTo>
                      <a:pt x="98584" y="52182"/>
                      <a:pt x="102331" y="51835"/>
                      <a:pt x="106078" y="51835"/>
                    </a:cubicBezTo>
                    <a:close/>
                    <a:moveTo>
                      <a:pt x="81478" y="0"/>
                    </a:moveTo>
                    <a:cubicBezTo>
                      <a:pt x="80517" y="0"/>
                      <a:pt x="79509" y="133"/>
                      <a:pt x="78462" y="419"/>
                    </a:cubicBezTo>
                    <a:cubicBezTo>
                      <a:pt x="66155" y="3427"/>
                      <a:pt x="68400" y="21525"/>
                      <a:pt x="80947" y="21525"/>
                    </a:cubicBezTo>
                    <a:cubicBezTo>
                      <a:pt x="81134" y="21525"/>
                      <a:pt x="81323" y="21520"/>
                      <a:pt x="81515" y="21512"/>
                    </a:cubicBezTo>
                    <a:lnTo>
                      <a:pt x="87343" y="43161"/>
                    </a:lnTo>
                    <a:cubicBezTo>
                      <a:pt x="77907" y="45937"/>
                      <a:pt x="69580" y="50933"/>
                      <a:pt x="62641" y="57316"/>
                    </a:cubicBezTo>
                    <a:lnTo>
                      <a:pt x="46821" y="41496"/>
                    </a:lnTo>
                    <a:cubicBezTo>
                      <a:pt x="51805" y="33396"/>
                      <a:pt x="44979" y="24986"/>
                      <a:pt x="37506" y="24986"/>
                    </a:cubicBezTo>
                    <a:cubicBezTo>
                      <a:pt x="34991" y="24986"/>
                      <a:pt x="32404" y="25938"/>
                      <a:pt x="30168" y="28174"/>
                    </a:cubicBezTo>
                    <a:cubicBezTo>
                      <a:pt x="22636" y="35706"/>
                      <a:pt x="28994" y="46805"/>
                      <a:pt x="37511" y="46805"/>
                    </a:cubicBezTo>
                    <a:cubicBezTo>
                      <a:pt x="39350" y="46805"/>
                      <a:pt x="41290" y="46287"/>
                      <a:pt x="43213" y="45104"/>
                    </a:cubicBezTo>
                    <a:lnTo>
                      <a:pt x="59033" y="60924"/>
                    </a:lnTo>
                    <a:cubicBezTo>
                      <a:pt x="52650" y="67863"/>
                      <a:pt x="47654" y="76190"/>
                      <a:pt x="44878" y="85349"/>
                    </a:cubicBezTo>
                    <a:lnTo>
                      <a:pt x="23229" y="79520"/>
                    </a:lnTo>
                    <a:cubicBezTo>
                      <a:pt x="23537" y="72434"/>
                      <a:pt x="18032" y="68511"/>
                      <a:pt x="12549" y="68511"/>
                    </a:cubicBezTo>
                    <a:cubicBezTo>
                      <a:pt x="8153" y="68511"/>
                      <a:pt x="3772" y="71033"/>
                      <a:pt x="2413" y="76467"/>
                    </a:cubicBezTo>
                    <a:cubicBezTo>
                      <a:pt x="278" y="84473"/>
                      <a:pt x="6582" y="90084"/>
                      <a:pt x="12919" y="90084"/>
                    </a:cubicBezTo>
                    <a:cubicBezTo>
                      <a:pt x="16467" y="90084"/>
                      <a:pt x="20027" y="88324"/>
                      <a:pt x="22119" y="84239"/>
                    </a:cubicBezTo>
                    <a:lnTo>
                      <a:pt x="43768" y="90067"/>
                    </a:lnTo>
                    <a:cubicBezTo>
                      <a:pt x="41548" y="99504"/>
                      <a:pt x="41548" y="108940"/>
                      <a:pt x="43768" y="118377"/>
                    </a:cubicBezTo>
                    <a:lnTo>
                      <a:pt x="22119" y="124206"/>
                    </a:lnTo>
                    <a:cubicBezTo>
                      <a:pt x="20027" y="120120"/>
                      <a:pt x="16432" y="118360"/>
                      <a:pt x="12837" y="118360"/>
                    </a:cubicBezTo>
                    <a:cubicBezTo>
                      <a:pt x="6419" y="118360"/>
                      <a:pt x="1" y="123971"/>
                      <a:pt x="2136" y="131977"/>
                    </a:cubicBezTo>
                    <a:cubicBezTo>
                      <a:pt x="3611" y="137510"/>
                      <a:pt x="8028" y="140047"/>
                      <a:pt x="12442" y="140047"/>
                    </a:cubicBezTo>
                    <a:cubicBezTo>
                      <a:pt x="17992" y="140047"/>
                      <a:pt x="23539" y="136036"/>
                      <a:pt x="23229" y="128924"/>
                    </a:cubicBezTo>
                    <a:lnTo>
                      <a:pt x="44878" y="123096"/>
                    </a:lnTo>
                    <a:cubicBezTo>
                      <a:pt x="47931" y="132255"/>
                      <a:pt x="52650" y="140581"/>
                      <a:pt x="59311" y="147520"/>
                    </a:cubicBezTo>
                    <a:lnTo>
                      <a:pt x="43490" y="163340"/>
                    </a:lnTo>
                    <a:cubicBezTo>
                      <a:pt x="41519" y="162157"/>
                      <a:pt x="39538" y="161639"/>
                      <a:pt x="37665" y="161639"/>
                    </a:cubicBezTo>
                    <a:cubicBezTo>
                      <a:pt x="28994" y="161639"/>
                      <a:pt x="22636" y="172738"/>
                      <a:pt x="30168" y="180271"/>
                    </a:cubicBezTo>
                    <a:cubicBezTo>
                      <a:pt x="32404" y="182507"/>
                      <a:pt x="34991" y="183458"/>
                      <a:pt x="37506" y="183458"/>
                    </a:cubicBezTo>
                    <a:cubicBezTo>
                      <a:pt x="44979" y="183458"/>
                      <a:pt x="51805" y="175048"/>
                      <a:pt x="46821" y="166948"/>
                    </a:cubicBezTo>
                    <a:lnTo>
                      <a:pt x="62641" y="151128"/>
                    </a:lnTo>
                    <a:cubicBezTo>
                      <a:pt x="69580" y="157512"/>
                      <a:pt x="77907" y="162508"/>
                      <a:pt x="87343" y="165283"/>
                    </a:cubicBezTo>
                    <a:lnTo>
                      <a:pt x="81237" y="186654"/>
                    </a:lnTo>
                    <a:cubicBezTo>
                      <a:pt x="81140" y="186652"/>
                      <a:pt x="81043" y="186651"/>
                      <a:pt x="80947" y="186651"/>
                    </a:cubicBezTo>
                    <a:cubicBezTo>
                      <a:pt x="68433" y="186651"/>
                      <a:pt x="66067" y="204443"/>
                      <a:pt x="78462" y="207748"/>
                    </a:cubicBezTo>
                    <a:cubicBezTo>
                      <a:pt x="79457" y="207997"/>
                      <a:pt x="80416" y="208113"/>
                      <a:pt x="81331" y="208113"/>
                    </a:cubicBezTo>
                    <a:cubicBezTo>
                      <a:pt x="91640" y="208113"/>
                      <a:pt x="96408" y="193373"/>
                      <a:pt x="85956" y="187765"/>
                    </a:cubicBezTo>
                    <a:lnTo>
                      <a:pt x="91784" y="166393"/>
                    </a:lnTo>
                    <a:cubicBezTo>
                      <a:pt x="96502" y="167365"/>
                      <a:pt x="101290" y="167850"/>
                      <a:pt x="106043" y="167850"/>
                    </a:cubicBezTo>
                    <a:cubicBezTo>
                      <a:pt x="110796" y="167850"/>
                      <a:pt x="115515" y="167365"/>
                      <a:pt x="120094" y="166393"/>
                    </a:cubicBezTo>
                    <a:lnTo>
                      <a:pt x="125923" y="187765"/>
                    </a:lnTo>
                    <a:cubicBezTo>
                      <a:pt x="115457" y="193380"/>
                      <a:pt x="120251" y="208385"/>
                      <a:pt x="130803" y="208385"/>
                    </a:cubicBezTo>
                    <a:cubicBezTo>
                      <a:pt x="131725" y="208385"/>
                      <a:pt x="132691" y="208271"/>
                      <a:pt x="133694" y="208026"/>
                    </a:cubicBezTo>
                    <a:cubicBezTo>
                      <a:pt x="146090" y="204720"/>
                      <a:pt x="143449" y="186651"/>
                      <a:pt x="130927" y="186651"/>
                    </a:cubicBezTo>
                    <a:cubicBezTo>
                      <a:pt x="130832" y="186651"/>
                      <a:pt x="130737" y="186652"/>
                      <a:pt x="130641" y="186654"/>
                    </a:cubicBezTo>
                    <a:lnTo>
                      <a:pt x="124813" y="165006"/>
                    </a:lnTo>
                    <a:cubicBezTo>
                      <a:pt x="133972" y="162230"/>
                      <a:pt x="142298" y="157512"/>
                      <a:pt x="149237" y="150850"/>
                    </a:cubicBezTo>
                    <a:lnTo>
                      <a:pt x="165057" y="166671"/>
                    </a:lnTo>
                    <a:cubicBezTo>
                      <a:pt x="160073" y="174770"/>
                      <a:pt x="166899" y="183181"/>
                      <a:pt x="174489" y="183181"/>
                    </a:cubicBezTo>
                    <a:cubicBezTo>
                      <a:pt x="177042" y="183181"/>
                      <a:pt x="179682" y="182229"/>
                      <a:pt x="181988" y="179993"/>
                    </a:cubicBezTo>
                    <a:cubicBezTo>
                      <a:pt x="189292" y="172461"/>
                      <a:pt x="182893" y="161362"/>
                      <a:pt x="174369" y="161362"/>
                    </a:cubicBezTo>
                    <a:cubicBezTo>
                      <a:pt x="172528" y="161362"/>
                      <a:pt x="170588" y="161880"/>
                      <a:pt x="168665" y="163063"/>
                    </a:cubicBezTo>
                    <a:lnTo>
                      <a:pt x="152845" y="147520"/>
                    </a:lnTo>
                    <a:cubicBezTo>
                      <a:pt x="159229" y="140304"/>
                      <a:pt x="164225" y="131977"/>
                      <a:pt x="167000" y="122818"/>
                    </a:cubicBezTo>
                    <a:lnTo>
                      <a:pt x="188649" y="128647"/>
                    </a:lnTo>
                    <a:cubicBezTo>
                      <a:pt x="188340" y="135758"/>
                      <a:pt x="193886" y="139770"/>
                      <a:pt x="199437" y="139770"/>
                    </a:cubicBezTo>
                    <a:cubicBezTo>
                      <a:pt x="203851" y="139770"/>
                      <a:pt x="208267" y="137232"/>
                      <a:pt x="209743" y="131700"/>
                    </a:cubicBezTo>
                    <a:cubicBezTo>
                      <a:pt x="211696" y="123888"/>
                      <a:pt x="205358" y="118347"/>
                      <a:pt x="199012" y="118347"/>
                    </a:cubicBezTo>
                    <a:cubicBezTo>
                      <a:pt x="195437" y="118347"/>
                      <a:pt x="191859" y="120105"/>
                      <a:pt x="189759" y="124206"/>
                    </a:cubicBezTo>
                    <a:lnTo>
                      <a:pt x="168110" y="118377"/>
                    </a:lnTo>
                    <a:cubicBezTo>
                      <a:pt x="170331" y="109218"/>
                      <a:pt x="170331" y="99504"/>
                      <a:pt x="168110" y="90067"/>
                    </a:cubicBezTo>
                    <a:lnTo>
                      <a:pt x="189759" y="84239"/>
                    </a:lnTo>
                    <a:cubicBezTo>
                      <a:pt x="191852" y="88324"/>
                      <a:pt x="195447" y="90084"/>
                      <a:pt x="199041" y="90084"/>
                    </a:cubicBezTo>
                    <a:cubicBezTo>
                      <a:pt x="205460" y="90084"/>
                      <a:pt x="211878" y="84473"/>
                      <a:pt x="209743" y="76467"/>
                    </a:cubicBezTo>
                    <a:cubicBezTo>
                      <a:pt x="208390" y="70934"/>
                      <a:pt x="203988" y="68397"/>
                      <a:pt x="199551" y="68397"/>
                    </a:cubicBezTo>
                    <a:cubicBezTo>
                      <a:pt x="193972" y="68397"/>
                      <a:pt x="188340" y="72409"/>
                      <a:pt x="188649" y="79520"/>
                    </a:cubicBezTo>
                    <a:lnTo>
                      <a:pt x="167000" y="85349"/>
                    </a:lnTo>
                    <a:cubicBezTo>
                      <a:pt x="164225" y="76190"/>
                      <a:pt x="159229" y="67863"/>
                      <a:pt x="152845" y="60924"/>
                    </a:cubicBezTo>
                    <a:lnTo>
                      <a:pt x="168665" y="45104"/>
                    </a:lnTo>
                    <a:cubicBezTo>
                      <a:pt x="170451" y="46229"/>
                      <a:pt x="172364" y="46738"/>
                      <a:pt x="174229" y="46738"/>
                    </a:cubicBezTo>
                    <a:cubicBezTo>
                      <a:pt x="180191" y="46738"/>
                      <a:pt x="185675" y="41533"/>
                      <a:pt x="185041" y="34557"/>
                    </a:cubicBezTo>
                    <a:cubicBezTo>
                      <a:pt x="184309" y="28703"/>
                      <a:pt x="179356" y="25140"/>
                      <a:pt x="174237" y="25140"/>
                    </a:cubicBezTo>
                    <a:cubicBezTo>
                      <a:pt x="171590" y="25140"/>
                      <a:pt x="168898" y="26092"/>
                      <a:pt x="166723" y="28174"/>
                    </a:cubicBezTo>
                    <a:cubicBezTo>
                      <a:pt x="163114" y="31782"/>
                      <a:pt x="162559" y="37333"/>
                      <a:pt x="165335" y="41496"/>
                    </a:cubicBezTo>
                    <a:lnTo>
                      <a:pt x="149514" y="57316"/>
                    </a:lnTo>
                    <a:cubicBezTo>
                      <a:pt x="142576" y="50933"/>
                      <a:pt x="133972" y="45937"/>
                      <a:pt x="124813" y="43161"/>
                    </a:cubicBezTo>
                    <a:lnTo>
                      <a:pt x="130641" y="21512"/>
                    </a:lnTo>
                    <a:cubicBezTo>
                      <a:pt x="130831" y="21521"/>
                      <a:pt x="131019" y="21525"/>
                      <a:pt x="131205" y="21525"/>
                    </a:cubicBezTo>
                    <a:cubicBezTo>
                      <a:pt x="143480" y="21525"/>
                      <a:pt x="145724" y="3704"/>
                      <a:pt x="133694" y="696"/>
                    </a:cubicBezTo>
                    <a:cubicBezTo>
                      <a:pt x="132632" y="406"/>
                      <a:pt x="131612" y="272"/>
                      <a:pt x="130642" y="272"/>
                    </a:cubicBezTo>
                    <a:cubicBezTo>
                      <a:pt x="120458" y="272"/>
                      <a:pt x="115786" y="15080"/>
                      <a:pt x="125923" y="20402"/>
                    </a:cubicBezTo>
                    <a:lnTo>
                      <a:pt x="120372" y="42051"/>
                    </a:lnTo>
                    <a:cubicBezTo>
                      <a:pt x="115653" y="40941"/>
                      <a:pt x="110866" y="40386"/>
                      <a:pt x="106078" y="40386"/>
                    </a:cubicBezTo>
                    <a:cubicBezTo>
                      <a:pt x="101290" y="40386"/>
                      <a:pt x="96502" y="40941"/>
                      <a:pt x="91784" y="42051"/>
                    </a:cubicBezTo>
                    <a:lnTo>
                      <a:pt x="85956" y="20402"/>
                    </a:lnTo>
                    <a:cubicBezTo>
                      <a:pt x="96613" y="15073"/>
                      <a:pt x="91727" y="0"/>
                      <a:pt x="8147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A525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26"/>
              <p:cNvSpPr/>
              <p:nvPr/>
            </p:nvSpPr>
            <p:spPr>
              <a:xfrm>
                <a:off x="3327750" y="1861775"/>
                <a:ext cx="811850" cy="697350"/>
              </a:xfrm>
              <a:custGeom>
                <a:avLst/>
                <a:gdLst/>
                <a:ahLst/>
                <a:cxnLst/>
                <a:rect l="l" t="t" r="r" b="b"/>
                <a:pathLst>
                  <a:path w="32474" h="27894" extrusionOk="0">
                    <a:moveTo>
                      <a:pt x="18319" y="1"/>
                    </a:moveTo>
                    <a:cubicBezTo>
                      <a:pt x="6106" y="1"/>
                      <a:pt x="0" y="14988"/>
                      <a:pt x="8604" y="23870"/>
                    </a:cubicBezTo>
                    <a:cubicBezTo>
                      <a:pt x="11473" y="26649"/>
                      <a:pt x="14978" y="27893"/>
                      <a:pt x="18410" y="27893"/>
                    </a:cubicBezTo>
                    <a:cubicBezTo>
                      <a:pt x="25603" y="27893"/>
                      <a:pt x="32474" y="22424"/>
                      <a:pt x="32474" y="14156"/>
                    </a:cubicBezTo>
                    <a:cubicBezTo>
                      <a:pt x="32474" y="6384"/>
                      <a:pt x="26090" y="1"/>
                      <a:pt x="183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A525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26"/>
              <p:cNvSpPr/>
              <p:nvPr/>
            </p:nvSpPr>
            <p:spPr>
              <a:xfrm>
                <a:off x="4349750" y="2950975"/>
                <a:ext cx="407400" cy="344325"/>
              </a:xfrm>
              <a:custGeom>
                <a:avLst/>
                <a:gdLst/>
                <a:ahLst/>
                <a:cxnLst/>
                <a:rect l="l" t="t" r="r" b="b"/>
                <a:pathLst>
                  <a:path w="16296" h="13773" extrusionOk="0">
                    <a:moveTo>
                      <a:pt x="9028" y="0"/>
                    </a:moveTo>
                    <a:cubicBezTo>
                      <a:pt x="3133" y="0"/>
                      <a:pt x="0" y="7305"/>
                      <a:pt x="4361" y="11665"/>
                    </a:cubicBezTo>
                    <a:cubicBezTo>
                      <a:pt x="5818" y="13123"/>
                      <a:pt x="7605" y="13773"/>
                      <a:pt x="9347" y="13773"/>
                    </a:cubicBezTo>
                    <a:cubicBezTo>
                      <a:pt x="12914" y="13773"/>
                      <a:pt x="16296" y="11049"/>
                      <a:pt x="16296" y="6947"/>
                    </a:cubicBezTo>
                    <a:cubicBezTo>
                      <a:pt x="16296" y="3061"/>
                      <a:pt x="13242" y="8"/>
                      <a:pt x="9357" y="8"/>
                    </a:cubicBezTo>
                    <a:cubicBezTo>
                      <a:pt x="9246" y="3"/>
                      <a:pt x="9137" y="0"/>
                      <a:pt x="90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A525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26"/>
              <p:cNvSpPr/>
              <p:nvPr/>
            </p:nvSpPr>
            <p:spPr>
              <a:xfrm>
                <a:off x="2911425" y="3242600"/>
                <a:ext cx="541250" cy="463450"/>
              </a:xfrm>
              <a:custGeom>
                <a:avLst/>
                <a:gdLst/>
                <a:ahLst/>
                <a:cxnLst/>
                <a:rect l="l" t="t" r="r" b="b"/>
                <a:pathLst>
                  <a:path w="21650" h="18538" extrusionOk="0">
                    <a:moveTo>
                      <a:pt x="12213" y="0"/>
                    </a:moveTo>
                    <a:cubicBezTo>
                      <a:pt x="4164" y="0"/>
                      <a:pt x="0" y="9992"/>
                      <a:pt x="5829" y="15820"/>
                    </a:cubicBezTo>
                    <a:cubicBezTo>
                      <a:pt x="7705" y="17696"/>
                      <a:pt x="10012" y="18537"/>
                      <a:pt x="12279" y="18537"/>
                    </a:cubicBezTo>
                    <a:cubicBezTo>
                      <a:pt x="17055" y="18537"/>
                      <a:pt x="21649" y="14805"/>
                      <a:pt x="21649" y="9159"/>
                    </a:cubicBezTo>
                    <a:cubicBezTo>
                      <a:pt x="21649" y="4163"/>
                      <a:pt x="17486" y="0"/>
                      <a:pt x="122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A525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6" name="Google Shape;496;p26"/>
            <p:cNvSpPr txBox="1"/>
            <p:nvPr/>
          </p:nvSpPr>
          <p:spPr>
            <a:xfrm>
              <a:off x="5842125" y="3562675"/>
              <a:ext cx="23328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Pathogens like the virus </a:t>
              </a:r>
              <a:r>
                <a:rPr lang="en" sz="1300" b="1">
                  <a:solidFill>
                    <a:srgbClr val="FA5251"/>
                  </a:solidFill>
                  <a:latin typeface="Cambria"/>
                  <a:ea typeface="Cambria"/>
                  <a:cs typeface="Cambria"/>
                  <a:sym typeface="Cambria"/>
                </a:rPr>
                <a:t>COVID-19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have the potential to cause disease.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8878742-994D-9366-835C-70C1262A1CB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547F00B-CFE7-2957-1887-69E5C581514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D5ED5-F820-B4E5-563D-E679F74FF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6D2640-C650-14F1-62B8-E6E1DC2703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02" name="Google Shape;502;p27"/>
          <p:cNvSpPr txBox="1"/>
          <p:nvPr/>
        </p:nvSpPr>
        <p:spPr>
          <a:xfrm>
            <a:off x="6068800" y="2044050"/>
            <a:ext cx="2521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Pathogens are organisms or particles that have the potential to cause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disease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illness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individuals.</a:t>
            </a:r>
            <a:endParaRPr sz="1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03" name="Google Shape;503;p27"/>
          <p:cNvCxnSpPr/>
          <p:nvPr/>
        </p:nvCxnSpPr>
        <p:spPr>
          <a:xfrm>
            <a:off x="5371750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4" name="Google Shape;50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37175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222254E-8343-8F89-1D2A-C5218252D43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FB18E87-0F74-17D0-E7E8-D923CE6DDD4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3ABC4-B6AC-9388-ADE3-BA295D9723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5C469-93B7-D706-781F-864E59B45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 txBox="1">
            <a:spLocks noGrp="1"/>
          </p:cNvSpPr>
          <p:nvPr>
            <p:ph type="title"/>
          </p:nvPr>
        </p:nvSpPr>
        <p:spPr>
          <a:xfrm>
            <a:off x="313200" y="44734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/>
                <a:ea typeface="Cambria"/>
                <a:cs typeface="Cambria"/>
                <a:sym typeface="Cambria"/>
              </a:rPr>
              <a:t>Viruses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0" name="Google Shape;510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42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Viruses </a:t>
            </a:r>
            <a:r>
              <a:rPr lang="en" sz="1600" b="1" dirty="0">
                <a:solidFill>
                  <a:srgbClr val="F10A31"/>
                </a:solidFill>
                <a:latin typeface="Cambria"/>
                <a:ea typeface="Cambria"/>
                <a:cs typeface="Cambria"/>
                <a:sym typeface="Cambria"/>
              </a:rPr>
              <a:t>do not</a:t>
            </a:r>
            <a:r>
              <a:rPr lang="en" sz="16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carry out some of the key processes to be considered ‘alive’.</a:t>
            </a:r>
            <a:endParaRPr sz="16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Viruses are instead referred to as </a:t>
            </a:r>
            <a:r>
              <a:rPr lang="en" sz="12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particles</a:t>
            </a: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Viruses are much smaller than bacteria and are always </a:t>
            </a:r>
            <a:r>
              <a:rPr lang="en" sz="16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parasitic</a:t>
            </a:r>
            <a:r>
              <a:rPr lang="en" sz="16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They reproduce inside host cells by hijacking their internal mechanisms to make lots of identical copies of themselves.</a:t>
            </a:r>
            <a:endParaRPr sz="12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Viruses have the ability to infect </a:t>
            </a:r>
            <a:r>
              <a:rPr lang="en" sz="16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every</a:t>
            </a:r>
            <a:r>
              <a:rPr lang="en" sz="16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type of living cell.</a:t>
            </a:r>
            <a:endParaRPr sz="16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viral</a:t>
            </a: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envelope </a:t>
            </a: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(like a cell membrane) is used to enter the host cell.</a:t>
            </a:r>
            <a:endParaRPr sz="12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protein coat or </a:t>
            </a:r>
            <a:r>
              <a:rPr lang="en" sz="12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capsid</a:t>
            </a: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holds the genetic information of the virus.</a:t>
            </a:r>
            <a:endParaRPr sz="12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DNA </a:t>
            </a: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RNA </a:t>
            </a:r>
            <a:r>
              <a:rPr lang="en" sz="1200" dirty="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contains the code to make new viruses.</a:t>
            </a:r>
            <a:endParaRPr sz="1200" dirty="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1" name="Google Shape;51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12" name="Google Shape;512;p28"/>
          <p:cNvGrpSpPr/>
          <p:nvPr/>
        </p:nvGrpSpPr>
        <p:grpSpPr>
          <a:xfrm>
            <a:off x="4908330" y="1620750"/>
            <a:ext cx="4233007" cy="2621463"/>
            <a:chOff x="4889105" y="1389150"/>
            <a:chExt cx="4233007" cy="2621463"/>
          </a:xfrm>
        </p:grpSpPr>
        <p:grpSp>
          <p:nvGrpSpPr>
            <p:cNvPr id="513" name="Google Shape;513;p28"/>
            <p:cNvGrpSpPr/>
            <p:nvPr/>
          </p:nvGrpSpPr>
          <p:grpSpPr>
            <a:xfrm>
              <a:off x="4889105" y="1389150"/>
              <a:ext cx="4233007" cy="2169777"/>
              <a:chOff x="4889105" y="1389150"/>
              <a:chExt cx="4233007" cy="2169777"/>
            </a:xfrm>
          </p:grpSpPr>
          <p:grpSp>
            <p:nvGrpSpPr>
              <p:cNvPr id="514" name="Google Shape;514;p28"/>
              <p:cNvGrpSpPr/>
              <p:nvPr/>
            </p:nvGrpSpPr>
            <p:grpSpPr>
              <a:xfrm>
                <a:off x="5972175" y="1389150"/>
                <a:ext cx="2350608" cy="2169777"/>
                <a:chOff x="5951575" y="1178575"/>
                <a:chExt cx="2350608" cy="2169777"/>
              </a:xfrm>
            </p:grpSpPr>
            <p:sp>
              <p:nvSpPr>
                <p:cNvPr id="515" name="Google Shape;515;p28"/>
                <p:cNvSpPr/>
                <p:nvPr/>
              </p:nvSpPr>
              <p:spPr>
                <a:xfrm>
                  <a:off x="7156711" y="1178575"/>
                  <a:ext cx="138420" cy="311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5" h="26248" extrusionOk="0">
                      <a:moveTo>
                        <a:pt x="5742" y="0"/>
                      </a:moveTo>
                      <a:cubicBezTo>
                        <a:pt x="4306" y="0"/>
                        <a:pt x="0" y="3691"/>
                        <a:pt x="0" y="5127"/>
                      </a:cubicBezTo>
                      <a:lnTo>
                        <a:pt x="0" y="22147"/>
                      </a:lnTo>
                      <a:cubicBezTo>
                        <a:pt x="0" y="24402"/>
                        <a:pt x="1846" y="26248"/>
                        <a:pt x="4101" y="26248"/>
                      </a:cubicBezTo>
                      <a:lnTo>
                        <a:pt x="7382" y="26248"/>
                      </a:lnTo>
                      <a:cubicBezTo>
                        <a:pt x="9638" y="26248"/>
                        <a:pt x="11484" y="24402"/>
                        <a:pt x="11535" y="22147"/>
                      </a:cubicBezTo>
                      <a:lnTo>
                        <a:pt x="11535" y="5127"/>
                      </a:lnTo>
                      <a:cubicBezTo>
                        <a:pt x="11535" y="3691"/>
                        <a:pt x="7177" y="0"/>
                        <a:pt x="5742" y="0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28"/>
                <p:cNvSpPr/>
                <p:nvPr/>
              </p:nvSpPr>
              <p:spPr>
                <a:xfrm>
                  <a:off x="6637495" y="1311592"/>
                  <a:ext cx="243624" cy="289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2" h="24367" extrusionOk="0">
                      <a:moveTo>
                        <a:pt x="4554" y="0"/>
                      </a:moveTo>
                      <a:cubicBezTo>
                        <a:pt x="3923" y="0"/>
                        <a:pt x="3410" y="73"/>
                        <a:pt x="3128" y="237"/>
                      </a:cubicBezTo>
                      <a:cubicBezTo>
                        <a:pt x="1898" y="955"/>
                        <a:pt x="1" y="6338"/>
                        <a:pt x="667" y="7568"/>
                      </a:cubicBezTo>
                      <a:lnTo>
                        <a:pt x="9177" y="22281"/>
                      </a:lnTo>
                      <a:cubicBezTo>
                        <a:pt x="9969" y="23625"/>
                        <a:pt x="11363" y="24366"/>
                        <a:pt x="12783" y="24366"/>
                      </a:cubicBezTo>
                      <a:cubicBezTo>
                        <a:pt x="13477" y="24366"/>
                        <a:pt x="14177" y="24189"/>
                        <a:pt x="14816" y="23819"/>
                      </a:cubicBezTo>
                      <a:lnTo>
                        <a:pt x="17687" y="22179"/>
                      </a:lnTo>
                      <a:cubicBezTo>
                        <a:pt x="19635" y="21000"/>
                        <a:pt x="20302" y="18488"/>
                        <a:pt x="19174" y="16540"/>
                      </a:cubicBezTo>
                      <a:lnTo>
                        <a:pt x="10664" y="1775"/>
                      </a:lnTo>
                      <a:cubicBezTo>
                        <a:pt x="10150" y="827"/>
                        <a:pt x="6680" y="0"/>
                        <a:pt x="4554" y="0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28"/>
                <p:cNvSpPr/>
                <p:nvPr/>
              </p:nvSpPr>
              <p:spPr>
                <a:xfrm>
                  <a:off x="6258547" y="1673738"/>
                  <a:ext cx="304524" cy="228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7" h="19212" extrusionOk="0">
                      <a:moveTo>
                        <a:pt x="7182" y="1"/>
                      </a:moveTo>
                      <a:cubicBezTo>
                        <a:pt x="5242" y="1"/>
                        <a:pt x="1276" y="1524"/>
                        <a:pt x="667" y="2568"/>
                      </a:cubicBezTo>
                      <a:cubicBezTo>
                        <a:pt x="1" y="3798"/>
                        <a:pt x="1026" y="9437"/>
                        <a:pt x="2256" y="10155"/>
                      </a:cubicBezTo>
                      <a:lnTo>
                        <a:pt x="16969" y="18665"/>
                      </a:lnTo>
                      <a:cubicBezTo>
                        <a:pt x="17625" y="19035"/>
                        <a:pt x="18337" y="19212"/>
                        <a:pt x="19036" y="19212"/>
                      </a:cubicBezTo>
                      <a:cubicBezTo>
                        <a:pt x="20468" y="19212"/>
                        <a:pt x="21851" y="18470"/>
                        <a:pt x="22608" y="17127"/>
                      </a:cubicBezTo>
                      <a:lnTo>
                        <a:pt x="24249" y="14307"/>
                      </a:lnTo>
                      <a:cubicBezTo>
                        <a:pt x="25377" y="12308"/>
                        <a:pt x="24710" y="9796"/>
                        <a:pt x="22762" y="8668"/>
                      </a:cubicBezTo>
                      <a:lnTo>
                        <a:pt x="7998" y="158"/>
                      </a:lnTo>
                      <a:cubicBezTo>
                        <a:pt x="7811" y="50"/>
                        <a:pt x="7529" y="1"/>
                        <a:pt x="7182" y="1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28"/>
                <p:cNvSpPr/>
                <p:nvPr/>
              </p:nvSpPr>
              <p:spPr>
                <a:xfrm>
                  <a:off x="6110911" y="2175698"/>
                  <a:ext cx="314976" cy="137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8" h="11536" extrusionOk="0">
                      <a:moveTo>
                        <a:pt x="5127" y="1"/>
                      </a:moveTo>
                      <a:cubicBezTo>
                        <a:pt x="3691" y="1"/>
                        <a:pt x="0" y="4358"/>
                        <a:pt x="0" y="5794"/>
                      </a:cubicBezTo>
                      <a:cubicBezTo>
                        <a:pt x="0" y="7178"/>
                        <a:pt x="3691" y="11535"/>
                        <a:pt x="5127" y="11535"/>
                      </a:cubicBezTo>
                      <a:lnTo>
                        <a:pt x="22095" y="11535"/>
                      </a:lnTo>
                      <a:cubicBezTo>
                        <a:pt x="24402" y="11535"/>
                        <a:pt x="26248" y="9690"/>
                        <a:pt x="26248" y="7383"/>
                      </a:cubicBezTo>
                      <a:lnTo>
                        <a:pt x="26248" y="4153"/>
                      </a:lnTo>
                      <a:cubicBezTo>
                        <a:pt x="26248" y="1846"/>
                        <a:pt x="24402" y="1"/>
                        <a:pt x="22095" y="1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28"/>
                <p:cNvSpPr/>
                <p:nvPr/>
              </p:nvSpPr>
              <p:spPr>
                <a:xfrm>
                  <a:off x="6238867" y="2591931"/>
                  <a:ext cx="305136" cy="22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8" h="19209" extrusionOk="0">
                      <a:moveTo>
                        <a:pt x="19087" y="0"/>
                      </a:moveTo>
                      <a:cubicBezTo>
                        <a:pt x="18387" y="0"/>
                        <a:pt x="17676" y="177"/>
                        <a:pt x="17020" y="547"/>
                      </a:cubicBezTo>
                      <a:lnTo>
                        <a:pt x="2307" y="9057"/>
                      </a:lnTo>
                      <a:cubicBezTo>
                        <a:pt x="1077" y="9775"/>
                        <a:pt x="0" y="15414"/>
                        <a:pt x="718" y="16644"/>
                      </a:cubicBezTo>
                      <a:cubicBezTo>
                        <a:pt x="1329" y="17648"/>
                        <a:pt x="5319" y="19208"/>
                        <a:pt x="7252" y="19208"/>
                      </a:cubicBezTo>
                      <a:cubicBezTo>
                        <a:pt x="7590" y="19208"/>
                        <a:pt x="7866" y="19161"/>
                        <a:pt x="8049" y="19054"/>
                      </a:cubicBezTo>
                      <a:lnTo>
                        <a:pt x="22813" y="10544"/>
                      </a:lnTo>
                      <a:cubicBezTo>
                        <a:pt x="24761" y="9416"/>
                        <a:pt x="25427" y="6904"/>
                        <a:pt x="24300" y="4905"/>
                      </a:cubicBezTo>
                      <a:lnTo>
                        <a:pt x="22659" y="2085"/>
                      </a:lnTo>
                      <a:cubicBezTo>
                        <a:pt x="21901" y="742"/>
                        <a:pt x="20519" y="0"/>
                        <a:pt x="19087" y="0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28"/>
                <p:cNvSpPr/>
                <p:nvPr/>
              </p:nvSpPr>
              <p:spPr>
                <a:xfrm>
                  <a:off x="6603667" y="2906847"/>
                  <a:ext cx="244236" cy="289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53" h="24361" extrusionOk="0">
                      <a:moveTo>
                        <a:pt x="12800" y="0"/>
                      </a:moveTo>
                      <a:cubicBezTo>
                        <a:pt x="11368" y="0"/>
                        <a:pt x="9986" y="742"/>
                        <a:pt x="9228" y="2085"/>
                      </a:cubicBezTo>
                      <a:lnTo>
                        <a:pt x="718" y="16798"/>
                      </a:lnTo>
                      <a:cubicBezTo>
                        <a:pt x="0" y="18028"/>
                        <a:pt x="1897" y="23411"/>
                        <a:pt x="3127" y="24129"/>
                      </a:cubicBezTo>
                      <a:cubicBezTo>
                        <a:pt x="3414" y="24289"/>
                        <a:pt x="3916" y="24360"/>
                        <a:pt x="4530" y="24360"/>
                      </a:cubicBezTo>
                      <a:cubicBezTo>
                        <a:pt x="6664" y="24360"/>
                        <a:pt x="10157" y="23506"/>
                        <a:pt x="10715" y="22591"/>
                      </a:cubicBezTo>
                      <a:lnTo>
                        <a:pt x="19224" y="7827"/>
                      </a:lnTo>
                      <a:cubicBezTo>
                        <a:pt x="20352" y="5879"/>
                        <a:pt x="19686" y="3315"/>
                        <a:pt x="17687" y="2188"/>
                      </a:cubicBezTo>
                      <a:lnTo>
                        <a:pt x="14867" y="547"/>
                      </a:lnTo>
                      <a:cubicBezTo>
                        <a:pt x="14211" y="177"/>
                        <a:pt x="13500" y="0"/>
                        <a:pt x="12800" y="0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28"/>
                <p:cNvSpPr/>
                <p:nvPr/>
              </p:nvSpPr>
              <p:spPr>
                <a:xfrm>
                  <a:off x="7117951" y="3036383"/>
                  <a:ext cx="138432" cy="311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6" h="26249" extrusionOk="0">
                      <a:moveTo>
                        <a:pt x="4153" y="1"/>
                      </a:moveTo>
                      <a:cubicBezTo>
                        <a:pt x="1846" y="1"/>
                        <a:pt x="1" y="1846"/>
                        <a:pt x="1" y="4102"/>
                      </a:cubicBezTo>
                      <a:lnTo>
                        <a:pt x="1" y="21122"/>
                      </a:lnTo>
                      <a:cubicBezTo>
                        <a:pt x="1" y="22557"/>
                        <a:pt x="4358" y="26248"/>
                        <a:pt x="5793" y="26248"/>
                      </a:cubicBezTo>
                      <a:cubicBezTo>
                        <a:pt x="7178" y="26248"/>
                        <a:pt x="11535" y="22557"/>
                        <a:pt x="11535" y="21122"/>
                      </a:cubicBezTo>
                      <a:lnTo>
                        <a:pt x="11535" y="4102"/>
                      </a:lnTo>
                      <a:cubicBezTo>
                        <a:pt x="11535" y="1846"/>
                        <a:pt x="9690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28"/>
                <p:cNvSpPr/>
                <p:nvPr/>
              </p:nvSpPr>
              <p:spPr>
                <a:xfrm>
                  <a:off x="7531351" y="2925727"/>
                  <a:ext cx="243624" cy="289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2" h="24367" extrusionOk="0">
                      <a:moveTo>
                        <a:pt x="7519" y="0"/>
                      </a:moveTo>
                      <a:cubicBezTo>
                        <a:pt x="6825" y="0"/>
                        <a:pt x="6125" y="177"/>
                        <a:pt x="5486" y="547"/>
                      </a:cubicBezTo>
                      <a:lnTo>
                        <a:pt x="2615" y="2188"/>
                      </a:lnTo>
                      <a:cubicBezTo>
                        <a:pt x="667" y="3367"/>
                        <a:pt x="0" y="5879"/>
                        <a:pt x="1128" y="7827"/>
                      </a:cubicBezTo>
                      <a:lnTo>
                        <a:pt x="9638" y="22591"/>
                      </a:lnTo>
                      <a:cubicBezTo>
                        <a:pt x="10152" y="23540"/>
                        <a:pt x="13622" y="24366"/>
                        <a:pt x="15748" y="24366"/>
                      </a:cubicBezTo>
                      <a:cubicBezTo>
                        <a:pt x="16379" y="24366"/>
                        <a:pt x="16892" y="24293"/>
                        <a:pt x="17174" y="24129"/>
                      </a:cubicBezTo>
                      <a:cubicBezTo>
                        <a:pt x="18405" y="23463"/>
                        <a:pt x="20301" y="18029"/>
                        <a:pt x="19635" y="16798"/>
                      </a:cubicBezTo>
                      <a:lnTo>
                        <a:pt x="11125" y="2085"/>
                      </a:lnTo>
                      <a:cubicBezTo>
                        <a:pt x="10333" y="742"/>
                        <a:pt x="8939" y="0"/>
                        <a:pt x="7519" y="0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28"/>
                <p:cNvSpPr/>
                <p:nvPr/>
              </p:nvSpPr>
              <p:spPr>
                <a:xfrm>
                  <a:off x="7848787" y="2624820"/>
                  <a:ext cx="305136" cy="228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8" h="19212" extrusionOk="0">
                      <a:moveTo>
                        <a:pt x="6392" y="1"/>
                      </a:moveTo>
                      <a:cubicBezTo>
                        <a:pt x="4960" y="1"/>
                        <a:pt x="3577" y="742"/>
                        <a:pt x="2820" y="2086"/>
                      </a:cubicBezTo>
                      <a:lnTo>
                        <a:pt x="1179" y="4905"/>
                      </a:lnTo>
                      <a:cubicBezTo>
                        <a:pt x="0" y="6904"/>
                        <a:pt x="718" y="9416"/>
                        <a:pt x="2666" y="10544"/>
                      </a:cubicBezTo>
                      <a:lnTo>
                        <a:pt x="17430" y="19054"/>
                      </a:lnTo>
                      <a:cubicBezTo>
                        <a:pt x="17609" y="19163"/>
                        <a:pt x="17886" y="19212"/>
                        <a:pt x="18229" y="19212"/>
                      </a:cubicBezTo>
                      <a:cubicBezTo>
                        <a:pt x="20148" y="19212"/>
                        <a:pt x="24144" y="17688"/>
                        <a:pt x="24710" y="16645"/>
                      </a:cubicBezTo>
                      <a:cubicBezTo>
                        <a:pt x="25427" y="15363"/>
                        <a:pt x="24402" y="9775"/>
                        <a:pt x="23172" y="9058"/>
                      </a:cubicBezTo>
                      <a:lnTo>
                        <a:pt x="8459" y="548"/>
                      </a:lnTo>
                      <a:cubicBezTo>
                        <a:pt x="7803" y="178"/>
                        <a:pt x="7092" y="1"/>
                        <a:pt x="6392" y="1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28"/>
                <p:cNvSpPr/>
                <p:nvPr/>
              </p:nvSpPr>
              <p:spPr>
                <a:xfrm>
                  <a:off x="7986583" y="2214077"/>
                  <a:ext cx="315600" cy="137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00" h="11535" extrusionOk="0">
                      <a:moveTo>
                        <a:pt x="4153" y="0"/>
                      </a:moveTo>
                      <a:cubicBezTo>
                        <a:pt x="1846" y="0"/>
                        <a:pt x="0" y="1846"/>
                        <a:pt x="0" y="4101"/>
                      </a:cubicBezTo>
                      <a:lnTo>
                        <a:pt x="0" y="7382"/>
                      </a:lnTo>
                      <a:cubicBezTo>
                        <a:pt x="0" y="9638"/>
                        <a:pt x="1846" y="11484"/>
                        <a:pt x="4153" y="11535"/>
                      </a:cubicBezTo>
                      <a:lnTo>
                        <a:pt x="21173" y="11535"/>
                      </a:lnTo>
                      <a:cubicBezTo>
                        <a:pt x="22608" y="11535"/>
                        <a:pt x="26299" y="7126"/>
                        <a:pt x="26299" y="5742"/>
                      </a:cubicBezTo>
                      <a:cubicBezTo>
                        <a:pt x="26299" y="4358"/>
                        <a:pt x="22557" y="0"/>
                        <a:pt x="21173" y="0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28"/>
                <p:cNvSpPr/>
                <p:nvPr/>
              </p:nvSpPr>
              <p:spPr>
                <a:xfrm>
                  <a:off x="7868467" y="1706675"/>
                  <a:ext cx="304524" cy="22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7" h="19209" extrusionOk="0">
                      <a:moveTo>
                        <a:pt x="18176" y="0"/>
                      </a:moveTo>
                      <a:cubicBezTo>
                        <a:pt x="17838" y="0"/>
                        <a:pt x="17563" y="48"/>
                        <a:pt x="17379" y="155"/>
                      </a:cubicBezTo>
                      <a:lnTo>
                        <a:pt x="2615" y="8665"/>
                      </a:lnTo>
                      <a:cubicBezTo>
                        <a:pt x="667" y="9792"/>
                        <a:pt x="1" y="12304"/>
                        <a:pt x="1128" y="14304"/>
                      </a:cubicBezTo>
                      <a:lnTo>
                        <a:pt x="2769" y="17123"/>
                      </a:lnTo>
                      <a:cubicBezTo>
                        <a:pt x="3527" y="18467"/>
                        <a:pt x="4909" y="19208"/>
                        <a:pt x="6341" y="19208"/>
                      </a:cubicBezTo>
                      <a:cubicBezTo>
                        <a:pt x="7041" y="19208"/>
                        <a:pt x="7752" y="19031"/>
                        <a:pt x="8408" y="18661"/>
                      </a:cubicBezTo>
                      <a:lnTo>
                        <a:pt x="23121" y="10151"/>
                      </a:lnTo>
                      <a:cubicBezTo>
                        <a:pt x="24351" y="9434"/>
                        <a:pt x="25377" y="3794"/>
                        <a:pt x="24710" y="2564"/>
                      </a:cubicBezTo>
                      <a:cubicBezTo>
                        <a:pt x="24099" y="1561"/>
                        <a:pt x="20109" y="0"/>
                        <a:pt x="18176" y="0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6" name="Google Shape;526;p28"/>
                <p:cNvSpPr/>
                <p:nvPr/>
              </p:nvSpPr>
              <p:spPr>
                <a:xfrm>
                  <a:off x="7564567" y="1330472"/>
                  <a:ext cx="243624" cy="289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2" h="24367" extrusionOk="0">
                      <a:moveTo>
                        <a:pt x="15769" y="0"/>
                      </a:moveTo>
                      <a:cubicBezTo>
                        <a:pt x="13652" y="0"/>
                        <a:pt x="10152" y="827"/>
                        <a:pt x="9639" y="1776"/>
                      </a:cubicBezTo>
                      <a:lnTo>
                        <a:pt x="1129" y="16540"/>
                      </a:lnTo>
                      <a:cubicBezTo>
                        <a:pt x="1" y="18488"/>
                        <a:pt x="667" y="21051"/>
                        <a:pt x="2615" y="22179"/>
                      </a:cubicBezTo>
                      <a:lnTo>
                        <a:pt x="5486" y="23819"/>
                      </a:lnTo>
                      <a:cubicBezTo>
                        <a:pt x="6125" y="24189"/>
                        <a:pt x="6825" y="24366"/>
                        <a:pt x="7519" y="24366"/>
                      </a:cubicBezTo>
                      <a:cubicBezTo>
                        <a:pt x="8939" y="24366"/>
                        <a:pt x="10333" y="23625"/>
                        <a:pt x="11125" y="22281"/>
                      </a:cubicBezTo>
                      <a:lnTo>
                        <a:pt x="19635" y="7568"/>
                      </a:lnTo>
                      <a:cubicBezTo>
                        <a:pt x="20302" y="6338"/>
                        <a:pt x="18405" y="955"/>
                        <a:pt x="17175" y="238"/>
                      </a:cubicBezTo>
                      <a:cubicBezTo>
                        <a:pt x="16904" y="73"/>
                        <a:pt x="16398" y="0"/>
                        <a:pt x="15769" y="0"/>
                      </a:cubicBezTo>
                      <a:close/>
                    </a:path>
                  </a:pathLst>
                </a:custGeom>
                <a:solidFill>
                  <a:srgbClr val="D0ECF4"/>
                </a:solidFill>
                <a:ln w="32050" cap="flat" cmpd="sng">
                  <a:solidFill>
                    <a:srgbClr val="92D7E7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527;p28"/>
                <p:cNvSpPr/>
                <p:nvPr/>
              </p:nvSpPr>
              <p:spPr>
                <a:xfrm>
                  <a:off x="6352675" y="1418564"/>
                  <a:ext cx="1707120" cy="169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60" h="142261" extrusionOk="0">
                      <a:moveTo>
                        <a:pt x="71104" y="1"/>
                      </a:moveTo>
                      <a:cubicBezTo>
                        <a:pt x="31836" y="1"/>
                        <a:pt x="0" y="31836"/>
                        <a:pt x="0" y="71105"/>
                      </a:cubicBezTo>
                      <a:cubicBezTo>
                        <a:pt x="0" y="110373"/>
                        <a:pt x="31836" y="142260"/>
                        <a:pt x="71104" y="142260"/>
                      </a:cubicBezTo>
                      <a:cubicBezTo>
                        <a:pt x="110425" y="142260"/>
                        <a:pt x="142260" y="110373"/>
                        <a:pt x="142260" y="71105"/>
                      </a:cubicBezTo>
                      <a:cubicBezTo>
                        <a:pt x="142260" y="31836"/>
                        <a:pt x="110425" y="1"/>
                        <a:pt x="71104" y="1"/>
                      </a:cubicBezTo>
                      <a:close/>
                    </a:path>
                  </a:pathLst>
                </a:custGeom>
                <a:solidFill>
                  <a:srgbClr val="FFDEDE"/>
                </a:solidFill>
                <a:ln w="48700" cap="flat" cmpd="sng">
                  <a:solidFill>
                    <a:srgbClr val="C18778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8"/>
                <p:cNvSpPr/>
                <p:nvPr/>
              </p:nvSpPr>
              <p:spPr>
                <a:xfrm>
                  <a:off x="6496003" y="1654300"/>
                  <a:ext cx="1420464" cy="1218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72" h="102530" extrusionOk="0">
                      <a:moveTo>
                        <a:pt x="29581" y="0"/>
                      </a:moveTo>
                      <a:lnTo>
                        <a:pt x="1" y="51265"/>
                      </a:lnTo>
                      <a:lnTo>
                        <a:pt x="29581" y="102529"/>
                      </a:lnTo>
                      <a:lnTo>
                        <a:pt x="88791" y="102529"/>
                      </a:lnTo>
                      <a:lnTo>
                        <a:pt x="118371" y="51265"/>
                      </a:lnTo>
                      <a:lnTo>
                        <a:pt x="88791" y="0"/>
                      </a:lnTo>
                      <a:close/>
                    </a:path>
                  </a:pathLst>
                </a:custGeom>
                <a:solidFill>
                  <a:srgbClr val="A8B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8"/>
                <p:cNvSpPr/>
                <p:nvPr/>
              </p:nvSpPr>
              <p:spPr>
                <a:xfrm>
                  <a:off x="6753763" y="1675663"/>
                  <a:ext cx="111360" cy="10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29" extrusionOk="0">
                      <a:moveTo>
                        <a:pt x="4904" y="0"/>
                      </a:moveTo>
                      <a:cubicBezTo>
                        <a:pt x="3455" y="0"/>
                        <a:pt x="1997" y="831"/>
                        <a:pt x="1180" y="2252"/>
                      </a:cubicBezTo>
                      <a:cubicBezTo>
                        <a:pt x="1" y="4303"/>
                        <a:pt x="565" y="6866"/>
                        <a:pt x="2461" y="7942"/>
                      </a:cubicBezTo>
                      <a:cubicBezTo>
                        <a:pt x="3058" y="8272"/>
                        <a:pt x="3702" y="8428"/>
                        <a:pt x="4344" y="8428"/>
                      </a:cubicBezTo>
                      <a:cubicBezTo>
                        <a:pt x="5800" y="8428"/>
                        <a:pt x="7247" y="7623"/>
                        <a:pt x="8101" y="6199"/>
                      </a:cubicBezTo>
                      <a:cubicBezTo>
                        <a:pt x="9280" y="4149"/>
                        <a:pt x="8665" y="1586"/>
                        <a:pt x="6768" y="509"/>
                      </a:cubicBezTo>
                      <a:cubicBezTo>
                        <a:pt x="6186" y="163"/>
                        <a:pt x="5546" y="0"/>
                        <a:pt x="4904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8"/>
                <p:cNvSpPr/>
                <p:nvPr/>
              </p:nvSpPr>
              <p:spPr>
                <a:xfrm>
                  <a:off x="6699631" y="1769126"/>
                  <a:ext cx="110748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9" h="8406" extrusionOk="0">
                      <a:moveTo>
                        <a:pt x="4909" y="0"/>
                      </a:moveTo>
                      <a:cubicBezTo>
                        <a:pt x="3458" y="0"/>
                        <a:pt x="1998" y="806"/>
                        <a:pt x="1180" y="2230"/>
                      </a:cubicBezTo>
                      <a:cubicBezTo>
                        <a:pt x="0" y="4280"/>
                        <a:pt x="564" y="6843"/>
                        <a:pt x="2461" y="7920"/>
                      </a:cubicBezTo>
                      <a:cubicBezTo>
                        <a:pt x="3042" y="8249"/>
                        <a:pt x="3680" y="8406"/>
                        <a:pt x="4319" y="8406"/>
                      </a:cubicBezTo>
                      <a:cubicBezTo>
                        <a:pt x="5770" y="8406"/>
                        <a:pt x="7231" y="7600"/>
                        <a:pt x="8049" y="6177"/>
                      </a:cubicBezTo>
                      <a:cubicBezTo>
                        <a:pt x="9228" y="4126"/>
                        <a:pt x="8664" y="1563"/>
                        <a:pt x="6767" y="487"/>
                      </a:cubicBezTo>
                      <a:cubicBezTo>
                        <a:pt x="6187" y="157"/>
                        <a:pt x="5549" y="0"/>
                        <a:pt x="4909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8"/>
                <p:cNvSpPr/>
                <p:nvPr/>
              </p:nvSpPr>
              <p:spPr>
                <a:xfrm>
                  <a:off x="6644875" y="1862315"/>
                  <a:ext cx="111360" cy="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07" extrusionOk="0">
                      <a:moveTo>
                        <a:pt x="4910" y="1"/>
                      </a:moveTo>
                      <a:cubicBezTo>
                        <a:pt x="3459" y="1"/>
                        <a:pt x="1998" y="807"/>
                        <a:pt x="1180" y="2230"/>
                      </a:cubicBezTo>
                      <a:cubicBezTo>
                        <a:pt x="1" y="4281"/>
                        <a:pt x="616" y="6844"/>
                        <a:pt x="2513" y="7920"/>
                      </a:cubicBezTo>
                      <a:cubicBezTo>
                        <a:pt x="3093" y="8250"/>
                        <a:pt x="3731" y="8406"/>
                        <a:pt x="4371" y="8406"/>
                      </a:cubicBezTo>
                      <a:cubicBezTo>
                        <a:pt x="5822" y="8406"/>
                        <a:pt x="7282" y="7601"/>
                        <a:pt x="8101" y="6177"/>
                      </a:cubicBezTo>
                      <a:cubicBezTo>
                        <a:pt x="9280" y="4127"/>
                        <a:pt x="8716" y="1564"/>
                        <a:pt x="6768" y="487"/>
                      </a:cubicBezTo>
                      <a:cubicBezTo>
                        <a:pt x="6188" y="158"/>
                        <a:pt x="5550" y="1"/>
                        <a:pt x="4910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8"/>
                <p:cNvSpPr/>
                <p:nvPr/>
              </p:nvSpPr>
              <p:spPr>
                <a:xfrm>
                  <a:off x="6590743" y="1955243"/>
                  <a:ext cx="111360" cy="10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29" extrusionOk="0">
                      <a:moveTo>
                        <a:pt x="4904" y="1"/>
                      </a:moveTo>
                      <a:cubicBezTo>
                        <a:pt x="3455" y="1"/>
                        <a:pt x="1997" y="831"/>
                        <a:pt x="1180" y="2252"/>
                      </a:cubicBezTo>
                      <a:cubicBezTo>
                        <a:pt x="1" y="4303"/>
                        <a:pt x="565" y="6866"/>
                        <a:pt x="2461" y="7943"/>
                      </a:cubicBezTo>
                      <a:cubicBezTo>
                        <a:pt x="3042" y="8272"/>
                        <a:pt x="3680" y="8429"/>
                        <a:pt x="4319" y="8429"/>
                      </a:cubicBezTo>
                      <a:cubicBezTo>
                        <a:pt x="5771" y="8429"/>
                        <a:pt x="7231" y="7623"/>
                        <a:pt x="8049" y="6200"/>
                      </a:cubicBezTo>
                      <a:cubicBezTo>
                        <a:pt x="9280" y="4149"/>
                        <a:pt x="8664" y="1586"/>
                        <a:pt x="6768" y="509"/>
                      </a:cubicBezTo>
                      <a:cubicBezTo>
                        <a:pt x="6186" y="163"/>
                        <a:pt x="5546" y="1"/>
                        <a:pt x="4904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8"/>
                <p:cNvSpPr/>
                <p:nvPr/>
              </p:nvSpPr>
              <p:spPr>
                <a:xfrm>
                  <a:off x="6536611" y="2048705"/>
                  <a:ext cx="110736" cy="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" h="8407" extrusionOk="0">
                      <a:moveTo>
                        <a:pt x="4909" y="1"/>
                      </a:moveTo>
                      <a:cubicBezTo>
                        <a:pt x="3458" y="1"/>
                        <a:pt x="1998" y="807"/>
                        <a:pt x="1179" y="2230"/>
                      </a:cubicBezTo>
                      <a:cubicBezTo>
                        <a:pt x="0" y="4281"/>
                        <a:pt x="564" y="6844"/>
                        <a:pt x="2461" y="7920"/>
                      </a:cubicBezTo>
                      <a:cubicBezTo>
                        <a:pt x="3041" y="8250"/>
                        <a:pt x="3679" y="8406"/>
                        <a:pt x="4319" y="8406"/>
                      </a:cubicBezTo>
                      <a:cubicBezTo>
                        <a:pt x="5770" y="8406"/>
                        <a:pt x="7231" y="7601"/>
                        <a:pt x="8049" y="6177"/>
                      </a:cubicBezTo>
                      <a:cubicBezTo>
                        <a:pt x="9228" y="4127"/>
                        <a:pt x="8664" y="1564"/>
                        <a:pt x="6767" y="487"/>
                      </a:cubicBezTo>
                      <a:cubicBezTo>
                        <a:pt x="6187" y="158"/>
                        <a:pt x="5549" y="1"/>
                        <a:pt x="4909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534;p28"/>
                <p:cNvSpPr/>
                <p:nvPr/>
              </p:nvSpPr>
              <p:spPr>
                <a:xfrm>
                  <a:off x="6481855" y="2141906"/>
                  <a:ext cx="111360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06" extrusionOk="0">
                      <a:moveTo>
                        <a:pt x="4910" y="0"/>
                      </a:moveTo>
                      <a:cubicBezTo>
                        <a:pt x="3459" y="0"/>
                        <a:pt x="1998" y="806"/>
                        <a:pt x="1180" y="2229"/>
                      </a:cubicBezTo>
                      <a:cubicBezTo>
                        <a:pt x="1" y="4280"/>
                        <a:pt x="565" y="6843"/>
                        <a:pt x="2513" y="7920"/>
                      </a:cubicBezTo>
                      <a:cubicBezTo>
                        <a:pt x="3093" y="8249"/>
                        <a:pt x="3731" y="8406"/>
                        <a:pt x="4371" y="8406"/>
                      </a:cubicBezTo>
                      <a:cubicBezTo>
                        <a:pt x="5822" y="8406"/>
                        <a:pt x="7282" y="7600"/>
                        <a:pt x="8101" y="6177"/>
                      </a:cubicBezTo>
                      <a:cubicBezTo>
                        <a:pt x="9280" y="4126"/>
                        <a:pt x="8664" y="1563"/>
                        <a:pt x="6768" y="486"/>
                      </a:cubicBezTo>
                      <a:cubicBezTo>
                        <a:pt x="6187" y="157"/>
                        <a:pt x="5549" y="0"/>
                        <a:pt x="4910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28"/>
                <p:cNvSpPr/>
                <p:nvPr/>
              </p:nvSpPr>
              <p:spPr>
                <a:xfrm>
                  <a:off x="6481855" y="2284774"/>
                  <a:ext cx="111360" cy="100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30" extrusionOk="0">
                      <a:moveTo>
                        <a:pt x="4376" y="1"/>
                      </a:moveTo>
                      <a:cubicBezTo>
                        <a:pt x="3735" y="1"/>
                        <a:pt x="3095" y="164"/>
                        <a:pt x="2513" y="510"/>
                      </a:cubicBezTo>
                      <a:cubicBezTo>
                        <a:pt x="616" y="1586"/>
                        <a:pt x="1" y="4149"/>
                        <a:pt x="1180" y="6200"/>
                      </a:cubicBezTo>
                      <a:cubicBezTo>
                        <a:pt x="1998" y="7623"/>
                        <a:pt x="3459" y="8429"/>
                        <a:pt x="4910" y="8429"/>
                      </a:cubicBezTo>
                      <a:cubicBezTo>
                        <a:pt x="5549" y="8429"/>
                        <a:pt x="6187" y="8272"/>
                        <a:pt x="6768" y="7943"/>
                      </a:cubicBezTo>
                      <a:cubicBezTo>
                        <a:pt x="8716" y="6866"/>
                        <a:pt x="9280" y="4303"/>
                        <a:pt x="8101" y="2253"/>
                      </a:cubicBezTo>
                      <a:cubicBezTo>
                        <a:pt x="7283" y="831"/>
                        <a:pt x="5825" y="1"/>
                        <a:pt x="4376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8"/>
                <p:cNvSpPr/>
                <p:nvPr/>
              </p:nvSpPr>
              <p:spPr>
                <a:xfrm>
                  <a:off x="6536611" y="2378248"/>
                  <a:ext cx="110736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" h="8406" extrusionOk="0">
                      <a:moveTo>
                        <a:pt x="4319" y="0"/>
                      </a:moveTo>
                      <a:cubicBezTo>
                        <a:pt x="3679" y="0"/>
                        <a:pt x="3041" y="157"/>
                        <a:pt x="2461" y="486"/>
                      </a:cubicBezTo>
                      <a:cubicBezTo>
                        <a:pt x="564" y="1563"/>
                        <a:pt x="0" y="4126"/>
                        <a:pt x="1179" y="6177"/>
                      </a:cubicBezTo>
                      <a:cubicBezTo>
                        <a:pt x="1998" y="7600"/>
                        <a:pt x="3458" y="8406"/>
                        <a:pt x="4909" y="8406"/>
                      </a:cubicBezTo>
                      <a:cubicBezTo>
                        <a:pt x="5549" y="8406"/>
                        <a:pt x="6187" y="8249"/>
                        <a:pt x="6767" y="7920"/>
                      </a:cubicBezTo>
                      <a:cubicBezTo>
                        <a:pt x="8664" y="6843"/>
                        <a:pt x="9228" y="4280"/>
                        <a:pt x="8049" y="2229"/>
                      </a:cubicBezTo>
                      <a:cubicBezTo>
                        <a:pt x="7231" y="806"/>
                        <a:pt x="5770" y="0"/>
                        <a:pt x="4319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28"/>
                <p:cNvSpPr/>
                <p:nvPr/>
              </p:nvSpPr>
              <p:spPr>
                <a:xfrm>
                  <a:off x="6590743" y="2471437"/>
                  <a:ext cx="111360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06" extrusionOk="0">
                      <a:moveTo>
                        <a:pt x="4344" y="1"/>
                      </a:moveTo>
                      <a:cubicBezTo>
                        <a:pt x="3701" y="1"/>
                        <a:pt x="3057" y="157"/>
                        <a:pt x="2461" y="487"/>
                      </a:cubicBezTo>
                      <a:cubicBezTo>
                        <a:pt x="565" y="1563"/>
                        <a:pt x="1" y="4126"/>
                        <a:pt x="1180" y="6177"/>
                      </a:cubicBezTo>
                      <a:cubicBezTo>
                        <a:pt x="1998" y="7600"/>
                        <a:pt x="3458" y="8406"/>
                        <a:pt x="4910" y="8406"/>
                      </a:cubicBezTo>
                      <a:cubicBezTo>
                        <a:pt x="5549" y="8406"/>
                        <a:pt x="6187" y="8249"/>
                        <a:pt x="6768" y="7920"/>
                      </a:cubicBezTo>
                      <a:cubicBezTo>
                        <a:pt x="8664" y="6843"/>
                        <a:pt x="9280" y="4280"/>
                        <a:pt x="8100" y="2230"/>
                      </a:cubicBezTo>
                      <a:cubicBezTo>
                        <a:pt x="7247" y="806"/>
                        <a:pt x="5800" y="1"/>
                        <a:pt x="4344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8"/>
                <p:cNvSpPr/>
                <p:nvPr/>
              </p:nvSpPr>
              <p:spPr>
                <a:xfrm>
                  <a:off x="6649183" y="2571553"/>
                  <a:ext cx="111360" cy="100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72" extrusionOk="0">
                      <a:moveTo>
                        <a:pt x="4390" y="0"/>
                      </a:moveTo>
                      <a:cubicBezTo>
                        <a:pt x="3731" y="0"/>
                        <a:pt x="3069" y="168"/>
                        <a:pt x="2461" y="519"/>
                      </a:cubicBezTo>
                      <a:cubicBezTo>
                        <a:pt x="565" y="1596"/>
                        <a:pt x="1" y="4159"/>
                        <a:pt x="1180" y="6210"/>
                      </a:cubicBezTo>
                      <a:cubicBezTo>
                        <a:pt x="1991" y="7656"/>
                        <a:pt x="3434" y="8472"/>
                        <a:pt x="4873" y="8472"/>
                      </a:cubicBezTo>
                      <a:cubicBezTo>
                        <a:pt x="5525" y="8472"/>
                        <a:pt x="6176" y="8304"/>
                        <a:pt x="6768" y="7953"/>
                      </a:cubicBezTo>
                      <a:cubicBezTo>
                        <a:pt x="8665" y="6876"/>
                        <a:pt x="9280" y="4313"/>
                        <a:pt x="8101" y="2262"/>
                      </a:cubicBezTo>
                      <a:cubicBezTo>
                        <a:pt x="7289" y="816"/>
                        <a:pt x="5846" y="0"/>
                        <a:pt x="4390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8"/>
                <p:cNvSpPr/>
                <p:nvPr/>
              </p:nvSpPr>
              <p:spPr>
                <a:xfrm>
                  <a:off x="6699631" y="2657827"/>
                  <a:ext cx="110748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9" h="8406" extrusionOk="0">
                      <a:moveTo>
                        <a:pt x="4319" y="1"/>
                      </a:moveTo>
                      <a:cubicBezTo>
                        <a:pt x="3680" y="1"/>
                        <a:pt x="3042" y="157"/>
                        <a:pt x="2461" y="487"/>
                      </a:cubicBezTo>
                      <a:cubicBezTo>
                        <a:pt x="564" y="1563"/>
                        <a:pt x="0" y="4126"/>
                        <a:pt x="1180" y="6177"/>
                      </a:cubicBezTo>
                      <a:cubicBezTo>
                        <a:pt x="1998" y="7600"/>
                        <a:pt x="3458" y="8406"/>
                        <a:pt x="4909" y="8406"/>
                      </a:cubicBezTo>
                      <a:cubicBezTo>
                        <a:pt x="5549" y="8406"/>
                        <a:pt x="6187" y="8249"/>
                        <a:pt x="6767" y="7920"/>
                      </a:cubicBezTo>
                      <a:cubicBezTo>
                        <a:pt x="8664" y="6843"/>
                        <a:pt x="9228" y="4280"/>
                        <a:pt x="8049" y="2230"/>
                      </a:cubicBezTo>
                      <a:cubicBezTo>
                        <a:pt x="7231" y="806"/>
                        <a:pt x="5770" y="1"/>
                        <a:pt x="4319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8"/>
                <p:cNvSpPr/>
                <p:nvPr/>
              </p:nvSpPr>
              <p:spPr>
                <a:xfrm>
                  <a:off x="6753763" y="2751029"/>
                  <a:ext cx="111360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06" extrusionOk="0">
                      <a:moveTo>
                        <a:pt x="4320" y="0"/>
                      </a:moveTo>
                      <a:cubicBezTo>
                        <a:pt x="3680" y="0"/>
                        <a:pt x="3042" y="157"/>
                        <a:pt x="2461" y="486"/>
                      </a:cubicBezTo>
                      <a:cubicBezTo>
                        <a:pt x="565" y="1563"/>
                        <a:pt x="1" y="4126"/>
                        <a:pt x="1180" y="6176"/>
                      </a:cubicBezTo>
                      <a:cubicBezTo>
                        <a:pt x="1998" y="7600"/>
                        <a:pt x="3459" y="8405"/>
                        <a:pt x="4910" y="8405"/>
                      </a:cubicBezTo>
                      <a:cubicBezTo>
                        <a:pt x="5549" y="8405"/>
                        <a:pt x="6187" y="8249"/>
                        <a:pt x="6768" y="7919"/>
                      </a:cubicBezTo>
                      <a:cubicBezTo>
                        <a:pt x="8665" y="6843"/>
                        <a:pt x="9280" y="4280"/>
                        <a:pt x="8049" y="2229"/>
                      </a:cubicBezTo>
                      <a:cubicBezTo>
                        <a:pt x="7231" y="806"/>
                        <a:pt x="5771" y="0"/>
                        <a:pt x="4320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8"/>
                <p:cNvSpPr/>
                <p:nvPr/>
              </p:nvSpPr>
              <p:spPr>
                <a:xfrm>
                  <a:off x="6882955" y="2825017"/>
                  <a:ext cx="103356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7998" extrusionOk="0">
                      <a:moveTo>
                        <a:pt x="4307" y="1"/>
                      </a:moveTo>
                      <a:cubicBezTo>
                        <a:pt x="1948" y="1"/>
                        <a:pt x="0" y="1795"/>
                        <a:pt x="0" y="3999"/>
                      </a:cubicBezTo>
                      <a:cubicBezTo>
                        <a:pt x="0" y="6204"/>
                        <a:pt x="1948" y="7998"/>
                        <a:pt x="4307" y="7998"/>
                      </a:cubicBezTo>
                      <a:cubicBezTo>
                        <a:pt x="6665" y="7998"/>
                        <a:pt x="8613" y="6204"/>
                        <a:pt x="8613" y="3999"/>
                      </a:cubicBezTo>
                      <a:cubicBezTo>
                        <a:pt x="8613" y="1795"/>
                        <a:pt x="6665" y="1"/>
                        <a:pt x="4307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28"/>
                <p:cNvSpPr/>
                <p:nvPr/>
              </p:nvSpPr>
              <p:spPr>
                <a:xfrm>
                  <a:off x="6991843" y="2825017"/>
                  <a:ext cx="102744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2" h="7998" extrusionOk="0">
                      <a:moveTo>
                        <a:pt x="4255" y="1"/>
                      </a:moveTo>
                      <a:cubicBezTo>
                        <a:pt x="1897" y="1"/>
                        <a:pt x="0" y="1795"/>
                        <a:pt x="0" y="3999"/>
                      </a:cubicBezTo>
                      <a:cubicBezTo>
                        <a:pt x="0" y="6204"/>
                        <a:pt x="1897" y="7998"/>
                        <a:pt x="4255" y="7998"/>
                      </a:cubicBezTo>
                      <a:cubicBezTo>
                        <a:pt x="6665" y="7998"/>
                        <a:pt x="8561" y="6204"/>
                        <a:pt x="8561" y="3999"/>
                      </a:cubicBezTo>
                      <a:cubicBezTo>
                        <a:pt x="8561" y="1795"/>
                        <a:pt x="6665" y="1"/>
                        <a:pt x="4255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28"/>
                <p:cNvSpPr/>
                <p:nvPr/>
              </p:nvSpPr>
              <p:spPr>
                <a:xfrm>
                  <a:off x="7100107" y="2825017"/>
                  <a:ext cx="103368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4" h="7998" extrusionOk="0">
                      <a:moveTo>
                        <a:pt x="4307" y="1"/>
                      </a:moveTo>
                      <a:cubicBezTo>
                        <a:pt x="1949" y="1"/>
                        <a:pt x="1" y="1795"/>
                        <a:pt x="1" y="3999"/>
                      </a:cubicBezTo>
                      <a:cubicBezTo>
                        <a:pt x="1" y="6204"/>
                        <a:pt x="1949" y="7998"/>
                        <a:pt x="4307" y="7998"/>
                      </a:cubicBezTo>
                      <a:cubicBezTo>
                        <a:pt x="6665" y="7998"/>
                        <a:pt x="8613" y="6204"/>
                        <a:pt x="8613" y="3999"/>
                      </a:cubicBezTo>
                      <a:cubicBezTo>
                        <a:pt x="8613" y="1795"/>
                        <a:pt x="6665" y="1"/>
                        <a:pt x="4307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28"/>
                <p:cNvSpPr/>
                <p:nvPr/>
              </p:nvSpPr>
              <p:spPr>
                <a:xfrm>
                  <a:off x="7208995" y="2825017"/>
                  <a:ext cx="103368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4" h="7998" extrusionOk="0">
                      <a:moveTo>
                        <a:pt x="4307" y="1"/>
                      </a:moveTo>
                      <a:cubicBezTo>
                        <a:pt x="1949" y="1"/>
                        <a:pt x="1" y="1795"/>
                        <a:pt x="1" y="3999"/>
                      </a:cubicBezTo>
                      <a:cubicBezTo>
                        <a:pt x="1" y="6204"/>
                        <a:pt x="1949" y="7998"/>
                        <a:pt x="4307" y="7998"/>
                      </a:cubicBezTo>
                      <a:cubicBezTo>
                        <a:pt x="6665" y="7998"/>
                        <a:pt x="8613" y="6204"/>
                        <a:pt x="8613" y="3999"/>
                      </a:cubicBezTo>
                      <a:cubicBezTo>
                        <a:pt x="8613" y="1795"/>
                        <a:pt x="6665" y="1"/>
                        <a:pt x="4307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28"/>
                <p:cNvSpPr/>
                <p:nvPr/>
              </p:nvSpPr>
              <p:spPr>
                <a:xfrm>
                  <a:off x="7317883" y="2825017"/>
                  <a:ext cx="102744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2" h="7998" extrusionOk="0">
                      <a:moveTo>
                        <a:pt x="4256" y="1"/>
                      </a:moveTo>
                      <a:cubicBezTo>
                        <a:pt x="1897" y="1"/>
                        <a:pt x="1" y="1795"/>
                        <a:pt x="1" y="3999"/>
                      </a:cubicBezTo>
                      <a:cubicBezTo>
                        <a:pt x="1" y="6204"/>
                        <a:pt x="1897" y="7998"/>
                        <a:pt x="4256" y="7998"/>
                      </a:cubicBezTo>
                      <a:cubicBezTo>
                        <a:pt x="6665" y="7998"/>
                        <a:pt x="8562" y="6204"/>
                        <a:pt x="8562" y="3999"/>
                      </a:cubicBezTo>
                      <a:cubicBezTo>
                        <a:pt x="8562" y="1795"/>
                        <a:pt x="6665" y="1"/>
                        <a:pt x="4256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8"/>
                <p:cNvSpPr/>
                <p:nvPr/>
              </p:nvSpPr>
              <p:spPr>
                <a:xfrm>
                  <a:off x="7426159" y="2825017"/>
                  <a:ext cx="103356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7998" extrusionOk="0">
                      <a:moveTo>
                        <a:pt x="4306" y="1"/>
                      </a:moveTo>
                      <a:cubicBezTo>
                        <a:pt x="1948" y="1"/>
                        <a:pt x="0" y="1795"/>
                        <a:pt x="0" y="3999"/>
                      </a:cubicBezTo>
                      <a:cubicBezTo>
                        <a:pt x="0" y="6204"/>
                        <a:pt x="1948" y="7998"/>
                        <a:pt x="4306" y="7998"/>
                      </a:cubicBezTo>
                      <a:cubicBezTo>
                        <a:pt x="6665" y="7998"/>
                        <a:pt x="8613" y="6204"/>
                        <a:pt x="8613" y="3999"/>
                      </a:cubicBezTo>
                      <a:cubicBezTo>
                        <a:pt x="8613" y="1795"/>
                        <a:pt x="6665" y="1"/>
                        <a:pt x="4306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8"/>
                <p:cNvSpPr/>
                <p:nvPr/>
              </p:nvSpPr>
              <p:spPr>
                <a:xfrm>
                  <a:off x="7547347" y="2750755"/>
                  <a:ext cx="111360" cy="10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29" extrusionOk="0">
                      <a:moveTo>
                        <a:pt x="4904" y="0"/>
                      </a:moveTo>
                      <a:cubicBezTo>
                        <a:pt x="3455" y="0"/>
                        <a:pt x="1997" y="831"/>
                        <a:pt x="1179" y="2252"/>
                      </a:cubicBezTo>
                      <a:cubicBezTo>
                        <a:pt x="0" y="4303"/>
                        <a:pt x="616" y="6866"/>
                        <a:pt x="2512" y="7942"/>
                      </a:cubicBezTo>
                      <a:cubicBezTo>
                        <a:pt x="3093" y="8272"/>
                        <a:pt x="3731" y="8428"/>
                        <a:pt x="4370" y="8428"/>
                      </a:cubicBezTo>
                      <a:cubicBezTo>
                        <a:pt x="5822" y="8428"/>
                        <a:pt x="7282" y="7623"/>
                        <a:pt x="8100" y="6199"/>
                      </a:cubicBezTo>
                      <a:cubicBezTo>
                        <a:pt x="9279" y="4149"/>
                        <a:pt x="8715" y="1586"/>
                        <a:pt x="6767" y="509"/>
                      </a:cubicBezTo>
                      <a:cubicBezTo>
                        <a:pt x="6185" y="163"/>
                        <a:pt x="5545" y="0"/>
                        <a:pt x="4904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8"/>
                <p:cNvSpPr/>
                <p:nvPr/>
              </p:nvSpPr>
              <p:spPr>
                <a:xfrm>
                  <a:off x="7602091" y="2657827"/>
                  <a:ext cx="110748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9" h="8406" extrusionOk="0">
                      <a:moveTo>
                        <a:pt x="4910" y="1"/>
                      </a:moveTo>
                      <a:cubicBezTo>
                        <a:pt x="3459" y="1"/>
                        <a:pt x="1998" y="806"/>
                        <a:pt x="1180" y="2230"/>
                      </a:cubicBezTo>
                      <a:cubicBezTo>
                        <a:pt x="1" y="4280"/>
                        <a:pt x="565" y="6843"/>
                        <a:pt x="2462" y="7920"/>
                      </a:cubicBezTo>
                      <a:cubicBezTo>
                        <a:pt x="3042" y="8249"/>
                        <a:pt x="3680" y="8406"/>
                        <a:pt x="4320" y="8406"/>
                      </a:cubicBezTo>
                      <a:cubicBezTo>
                        <a:pt x="5771" y="8406"/>
                        <a:pt x="7231" y="7600"/>
                        <a:pt x="8050" y="6177"/>
                      </a:cubicBezTo>
                      <a:cubicBezTo>
                        <a:pt x="9229" y="4126"/>
                        <a:pt x="8665" y="1563"/>
                        <a:pt x="6768" y="487"/>
                      </a:cubicBezTo>
                      <a:cubicBezTo>
                        <a:pt x="6188" y="157"/>
                        <a:pt x="5550" y="1"/>
                        <a:pt x="4910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8"/>
                <p:cNvSpPr/>
                <p:nvPr/>
              </p:nvSpPr>
              <p:spPr>
                <a:xfrm>
                  <a:off x="7656235" y="2564638"/>
                  <a:ext cx="111360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06" extrusionOk="0">
                      <a:moveTo>
                        <a:pt x="4909" y="0"/>
                      </a:moveTo>
                      <a:cubicBezTo>
                        <a:pt x="3458" y="0"/>
                        <a:pt x="1998" y="806"/>
                        <a:pt x="1179" y="2229"/>
                      </a:cubicBezTo>
                      <a:cubicBezTo>
                        <a:pt x="0" y="4280"/>
                        <a:pt x="564" y="6843"/>
                        <a:pt x="2461" y="7919"/>
                      </a:cubicBezTo>
                      <a:cubicBezTo>
                        <a:pt x="3041" y="8249"/>
                        <a:pt x="3679" y="8405"/>
                        <a:pt x="4319" y="8405"/>
                      </a:cubicBezTo>
                      <a:cubicBezTo>
                        <a:pt x="5770" y="8405"/>
                        <a:pt x="7231" y="7600"/>
                        <a:pt x="8049" y="6176"/>
                      </a:cubicBezTo>
                      <a:cubicBezTo>
                        <a:pt x="9279" y="4126"/>
                        <a:pt x="8664" y="1563"/>
                        <a:pt x="6767" y="486"/>
                      </a:cubicBezTo>
                      <a:cubicBezTo>
                        <a:pt x="6187" y="157"/>
                        <a:pt x="5549" y="0"/>
                        <a:pt x="4909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0" name="Google Shape;550;p28"/>
                <p:cNvSpPr/>
                <p:nvPr/>
              </p:nvSpPr>
              <p:spPr>
                <a:xfrm>
                  <a:off x="7710367" y="2471164"/>
                  <a:ext cx="111360" cy="10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29" extrusionOk="0">
                      <a:moveTo>
                        <a:pt x="4931" y="1"/>
                      </a:moveTo>
                      <a:cubicBezTo>
                        <a:pt x="3477" y="1"/>
                        <a:pt x="2033" y="831"/>
                        <a:pt x="1180" y="2253"/>
                      </a:cubicBezTo>
                      <a:cubicBezTo>
                        <a:pt x="1" y="4303"/>
                        <a:pt x="616" y="6866"/>
                        <a:pt x="2513" y="7943"/>
                      </a:cubicBezTo>
                      <a:cubicBezTo>
                        <a:pt x="3093" y="8272"/>
                        <a:pt x="3731" y="8429"/>
                        <a:pt x="4371" y="8429"/>
                      </a:cubicBezTo>
                      <a:cubicBezTo>
                        <a:pt x="5822" y="8429"/>
                        <a:pt x="7282" y="7623"/>
                        <a:pt x="8100" y="6200"/>
                      </a:cubicBezTo>
                      <a:cubicBezTo>
                        <a:pt x="9279" y="4149"/>
                        <a:pt x="8716" y="1586"/>
                        <a:pt x="6819" y="510"/>
                      </a:cubicBezTo>
                      <a:cubicBezTo>
                        <a:pt x="6221" y="164"/>
                        <a:pt x="5575" y="1"/>
                        <a:pt x="4931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1" name="Google Shape;551;p28"/>
                <p:cNvSpPr/>
                <p:nvPr/>
              </p:nvSpPr>
              <p:spPr>
                <a:xfrm>
                  <a:off x="7771267" y="2369325"/>
                  <a:ext cx="111360" cy="100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62" extrusionOk="0">
                      <a:moveTo>
                        <a:pt x="4890" y="1"/>
                      </a:moveTo>
                      <a:cubicBezTo>
                        <a:pt x="3434" y="1"/>
                        <a:pt x="1991" y="816"/>
                        <a:pt x="1180" y="2262"/>
                      </a:cubicBezTo>
                      <a:cubicBezTo>
                        <a:pt x="1" y="4313"/>
                        <a:pt x="616" y="6876"/>
                        <a:pt x="2513" y="7953"/>
                      </a:cubicBezTo>
                      <a:cubicBezTo>
                        <a:pt x="3095" y="8299"/>
                        <a:pt x="3735" y="8461"/>
                        <a:pt x="4376" y="8461"/>
                      </a:cubicBezTo>
                      <a:cubicBezTo>
                        <a:pt x="5825" y="8461"/>
                        <a:pt x="7283" y="7631"/>
                        <a:pt x="8101" y="6210"/>
                      </a:cubicBezTo>
                      <a:cubicBezTo>
                        <a:pt x="9280" y="4159"/>
                        <a:pt x="8716" y="1596"/>
                        <a:pt x="6819" y="519"/>
                      </a:cubicBezTo>
                      <a:cubicBezTo>
                        <a:pt x="6212" y="168"/>
                        <a:pt x="5550" y="1"/>
                        <a:pt x="4890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8"/>
                <p:cNvSpPr/>
                <p:nvPr/>
              </p:nvSpPr>
              <p:spPr>
                <a:xfrm>
                  <a:off x="7819255" y="2285047"/>
                  <a:ext cx="111360" cy="9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07" extrusionOk="0">
                      <a:moveTo>
                        <a:pt x="4909" y="1"/>
                      </a:moveTo>
                      <a:cubicBezTo>
                        <a:pt x="3458" y="1"/>
                        <a:pt x="1998" y="806"/>
                        <a:pt x="1180" y="2230"/>
                      </a:cubicBezTo>
                      <a:cubicBezTo>
                        <a:pt x="0" y="4280"/>
                        <a:pt x="564" y="6843"/>
                        <a:pt x="2461" y="7920"/>
                      </a:cubicBezTo>
                      <a:cubicBezTo>
                        <a:pt x="3057" y="8249"/>
                        <a:pt x="3701" y="8406"/>
                        <a:pt x="4343" y="8406"/>
                      </a:cubicBezTo>
                      <a:cubicBezTo>
                        <a:pt x="5800" y="8406"/>
                        <a:pt x="7246" y="7600"/>
                        <a:pt x="8100" y="6177"/>
                      </a:cubicBezTo>
                      <a:cubicBezTo>
                        <a:pt x="9279" y="4126"/>
                        <a:pt x="8664" y="1563"/>
                        <a:pt x="6767" y="487"/>
                      </a:cubicBezTo>
                      <a:cubicBezTo>
                        <a:pt x="6187" y="157"/>
                        <a:pt x="5549" y="1"/>
                        <a:pt x="4909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8"/>
                <p:cNvSpPr/>
                <p:nvPr/>
              </p:nvSpPr>
              <p:spPr>
                <a:xfrm>
                  <a:off x="7819255" y="2141633"/>
                  <a:ext cx="111360" cy="10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29" extrusionOk="0">
                      <a:moveTo>
                        <a:pt x="4349" y="1"/>
                      </a:moveTo>
                      <a:cubicBezTo>
                        <a:pt x="3705" y="1"/>
                        <a:pt x="3059" y="163"/>
                        <a:pt x="2461" y="509"/>
                      </a:cubicBezTo>
                      <a:cubicBezTo>
                        <a:pt x="564" y="1586"/>
                        <a:pt x="0" y="4149"/>
                        <a:pt x="1180" y="6200"/>
                      </a:cubicBezTo>
                      <a:cubicBezTo>
                        <a:pt x="1998" y="7623"/>
                        <a:pt x="3458" y="8429"/>
                        <a:pt x="4909" y="8429"/>
                      </a:cubicBezTo>
                      <a:cubicBezTo>
                        <a:pt x="5549" y="8429"/>
                        <a:pt x="6187" y="8272"/>
                        <a:pt x="6767" y="7943"/>
                      </a:cubicBezTo>
                      <a:cubicBezTo>
                        <a:pt x="8664" y="6866"/>
                        <a:pt x="9279" y="4303"/>
                        <a:pt x="8100" y="2252"/>
                      </a:cubicBezTo>
                      <a:cubicBezTo>
                        <a:pt x="7247" y="831"/>
                        <a:pt x="5803" y="1"/>
                        <a:pt x="4349" y="1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8"/>
                <p:cNvSpPr/>
                <p:nvPr/>
              </p:nvSpPr>
              <p:spPr>
                <a:xfrm>
                  <a:off x="7773115" y="2053589"/>
                  <a:ext cx="111972" cy="100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1" h="8457" extrusionOk="0">
                      <a:moveTo>
                        <a:pt x="4371" y="0"/>
                      </a:moveTo>
                      <a:cubicBezTo>
                        <a:pt x="3731" y="0"/>
                        <a:pt x="3093" y="157"/>
                        <a:pt x="2513" y="486"/>
                      </a:cubicBezTo>
                      <a:cubicBezTo>
                        <a:pt x="616" y="1614"/>
                        <a:pt x="1" y="4177"/>
                        <a:pt x="1180" y="6228"/>
                      </a:cubicBezTo>
                      <a:cubicBezTo>
                        <a:pt x="2034" y="7651"/>
                        <a:pt x="3505" y="8457"/>
                        <a:pt x="4959" y="8457"/>
                      </a:cubicBezTo>
                      <a:cubicBezTo>
                        <a:pt x="5600" y="8457"/>
                        <a:pt x="6238" y="8300"/>
                        <a:pt x="6819" y="7971"/>
                      </a:cubicBezTo>
                      <a:cubicBezTo>
                        <a:pt x="8716" y="6894"/>
                        <a:pt x="9331" y="4331"/>
                        <a:pt x="8100" y="2229"/>
                      </a:cubicBezTo>
                      <a:cubicBezTo>
                        <a:pt x="7282" y="806"/>
                        <a:pt x="5822" y="0"/>
                        <a:pt x="4371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8"/>
                <p:cNvSpPr/>
                <p:nvPr/>
              </p:nvSpPr>
              <p:spPr>
                <a:xfrm>
                  <a:off x="7710367" y="1955516"/>
                  <a:ext cx="111360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06" extrusionOk="0">
                      <a:moveTo>
                        <a:pt x="4371" y="0"/>
                      </a:moveTo>
                      <a:cubicBezTo>
                        <a:pt x="3731" y="0"/>
                        <a:pt x="3093" y="157"/>
                        <a:pt x="2513" y="486"/>
                      </a:cubicBezTo>
                      <a:cubicBezTo>
                        <a:pt x="616" y="1563"/>
                        <a:pt x="1" y="4126"/>
                        <a:pt x="1180" y="6177"/>
                      </a:cubicBezTo>
                      <a:cubicBezTo>
                        <a:pt x="2034" y="7600"/>
                        <a:pt x="3480" y="8406"/>
                        <a:pt x="4937" y="8406"/>
                      </a:cubicBezTo>
                      <a:cubicBezTo>
                        <a:pt x="5579" y="8406"/>
                        <a:pt x="6223" y="8249"/>
                        <a:pt x="6819" y="7920"/>
                      </a:cubicBezTo>
                      <a:cubicBezTo>
                        <a:pt x="8716" y="6843"/>
                        <a:pt x="9279" y="4280"/>
                        <a:pt x="8100" y="2229"/>
                      </a:cubicBezTo>
                      <a:cubicBezTo>
                        <a:pt x="7282" y="806"/>
                        <a:pt x="5822" y="0"/>
                        <a:pt x="4371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8"/>
                <p:cNvSpPr/>
                <p:nvPr/>
              </p:nvSpPr>
              <p:spPr>
                <a:xfrm>
                  <a:off x="7656235" y="1862054"/>
                  <a:ext cx="111360" cy="100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29" extrusionOk="0">
                      <a:moveTo>
                        <a:pt x="4348" y="0"/>
                      </a:moveTo>
                      <a:cubicBezTo>
                        <a:pt x="3705" y="0"/>
                        <a:pt x="3059" y="163"/>
                        <a:pt x="2461" y="509"/>
                      </a:cubicBezTo>
                      <a:cubicBezTo>
                        <a:pt x="564" y="1586"/>
                        <a:pt x="0" y="4149"/>
                        <a:pt x="1179" y="6199"/>
                      </a:cubicBezTo>
                      <a:cubicBezTo>
                        <a:pt x="1998" y="7623"/>
                        <a:pt x="3458" y="8428"/>
                        <a:pt x="4909" y="8428"/>
                      </a:cubicBezTo>
                      <a:cubicBezTo>
                        <a:pt x="5549" y="8428"/>
                        <a:pt x="6187" y="8272"/>
                        <a:pt x="6767" y="7942"/>
                      </a:cubicBezTo>
                      <a:cubicBezTo>
                        <a:pt x="8664" y="6866"/>
                        <a:pt x="9279" y="4303"/>
                        <a:pt x="8100" y="2252"/>
                      </a:cubicBezTo>
                      <a:cubicBezTo>
                        <a:pt x="7247" y="831"/>
                        <a:pt x="5803" y="0"/>
                        <a:pt x="4348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8"/>
                <p:cNvSpPr/>
                <p:nvPr/>
              </p:nvSpPr>
              <p:spPr>
                <a:xfrm>
                  <a:off x="7602091" y="1769126"/>
                  <a:ext cx="110748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9" h="8406" extrusionOk="0">
                      <a:moveTo>
                        <a:pt x="4320" y="0"/>
                      </a:moveTo>
                      <a:cubicBezTo>
                        <a:pt x="3680" y="0"/>
                        <a:pt x="3042" y="157"/>
                        <a:pt x="2462" y="487"/>
                      </a:cubicBezTo>
                      <a:cubicBezTo>
                        <a:pt x="565" y="1563"/>
                        <a:pt x="1" y="4126"/>
                        <a:pt x="1180" y="6177"/>
                      </a:cubicBezTo>
                      <a:cubicBezTo>
                        <a:pt x="1998" y="7600"/>
                        <a:pt x="3459" y="8406"/>
                        <a:pt x="4910" y="8406"/>
                      </a:cubicBezTo>
                      <a:cubicBezTo>
                        <a:pt x="5550" y="8406"/>
                        <a:pt x="6188" y="8249"/>
                        <a:pt x="6768" y="7920"/>
                      </a:cubicBezTo>
                      <a:cubicBezTo>
                        <a:pt x="8665" y="6843"/>
                        <a:pt x="9229" y="4280"/>
                        <a:pt x="8050" y="2230"/>
                      </a:cubicBezTo>
                      <a:cubicBezTo>
                        <a:pt x="7231" y="806"/>
                        <a:pt x="5771" y="0"/>
                        <a:pt x="4320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8" name="Google Shape;558;p28"/>
                <p:cNvSpPr/>
                <p:nvPr/>
              </p:nvSpPr>
              <p:spPr>
                <a:xfrm>
                  <a:off x="7547347" y="1675937"/>
                  <a:ext cx="111360" cy="9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0" h="8406" extrusionOk="0">
                      <a:moveTo>
                        <a:pt x="4370" y="0"/>
                      </a:moveTo>
                      <a:cubicBezTo>
                        <a:pt x="3731" y="0"/>
                        <a:pt x="3093" y="157"/>
                        <a:pt x="2512" y="486"/>
                      </a:cubicBezTo>
                      <a:cubicBezTo>
                        <a:pt x="616" y="1563"/>
                        <a:pt x="0" y="4126"/>
                        <a:pt x="1179" y="6176"/>
                      </a:cubicBezTo>
                      <a:cubicBezTo>
                        <a:pt x="2033" y="7600"/>
                        <a:pt x="3480" y="8405"/>
                        <a:pt x="4936" y="8405"/>
                      </a:cubicBezTo>
                      <a:cubicBezTo>
                        <a:pt x="5579" y="8405"/>
                        <a:pt x="6223" y="8249"/>
                        <a:pt x="6819" y="7919"/>
                      </a:cubicBezTo>
                      <a:cubicBezTo>
                        <a:pt x="8715" y="6843"/>
                        <a:pt x="9279" y="4280"/>
                        <a:pt x="8100" y="2229"/>
                      </a:cubicBezTo>
                      <a:cubicBezTo>
                        <a:pt x="7282" y="806"/>
                        <a:pt x="5822" y="0"/>
                        <a:pt x="4370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9" name="Google Shape;559;p28"/>
                <p:cNvSpPr/>
                <p:nvPr/>
              </p:nvSpPr>
              <p:spPr>
                <a:xfrm>
                  <a:off x="7426159" y="1606784"/>
                  <a:ext cx="103356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7998" extrusionOk="0">
                      <a:moveTo>
                        <a:pt x="4306" y="0"/>
                      </a:moveTo>
                      <a:cubicBezTo>
                        <a:pt x="1948" y="0"/>
                        <a:pt x="0" y="1795"/>
                        <a:pt x="0" y="3999"/>
                      </a:cubicBezTo>
                      <a:cubicBezTo>
                        <a:pt x="0" y="6203"/>
                        <a:pt x="1948" y="7998"/>
                        <a:pt x="4306" y="7998"/>
                      </a:cubicBezTo>
                      <a:cubicBezTo>
                        <a:pt x="6665" y="7998"/>
                        <a:pt x="8613" y="6203"/>
                        <a:pt x="8613" y="3999"/>
                      </a:cubicBezTo>
                      <a:cubicBezTo>
                        <a:pt x="8613" y="1795"/>
                        <a:pt x="6665" y="0"/>
                        <a:pt x="4306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8"/>
                <p:cNvSpPr/>
                <p:nvPr/>
              </p:nvSpPr>
              <p:spPr>
                <a:xfrm>
                  <a:off x="7317883" y="1606784"/>
                  <a:ext cx="102744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2" h="7998" extrusionOk="0">
                      <a:moveTo>
                        <a:pt x="4256" y="0"/>
                      </a:moveTo>
                      <a:cubicBezTo>
                        <a:pt x="1897" y="0"/>
                        <a:pt x="1" y="1795"/>
                        <a:pt x="1" y="3999"/>
                      </a:cubicBezTo>
                      <a:cubicBezTo>
                        <a:pt x="1" y="6203"/>
                        <a:pt x="1897" y="7998"/>
                        <a:pt x="4256" y="7998"/>
                      </a:cubicBezTo>
                      <a:cubicBezTo>
                        <a:pt x="6665" y="7998"/>
                        <a:pt x="8562" y="6203"/>
                        <a:pt x="8562" y="3999"/>
                      </a:cubicBezTo>
                      <a:cubicBezTo>
                        <a:pt x="8562" y="1795"/>
                        <a:pt x="6665" y="0"/>
                        <a:pt x="4256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8"/>
                <p:cNvSpPr/>
                <p:nvPr/>
              </p:nvSpPr>
              <p:spPr>
                <a:xfrm>
                  <a:off x="7208995" y="1606784"/>
                  <a:ext cx="103368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4" h="7998" extrusionOk="0">
                      <a:moveTo>
                        <a:pt x="4307" y="0"/>
                      </a:moveTo>
                      <a:cubicBezTo>
                        <a:pt x="1949" y="0"/>
                        <a:pt x="1" y="1795"/>
                        <a:pt x="1" y="3999"/>
                      </a:cubicBezTo>
                      <a:cubicBezTo>
                        <a:pt x="1" y="6203"/>
                        <a:pt x="1949" y="7998"/>
                        <a:pt x="4307" y="7998"/>
                      </a:cubicBezTo>
                      <a:cubicBezTo>
                        <a:pt x="6665" y="7998"/>
                        <a:pt x="8613" y="6203"/>
                        <a:pt x="8613" y="3999"/>
                      </a:cubicBezTo>
                      <a:cubicBezTo>
                        <a:pt x="8613" y="1795"/>
                        <a:pt x="6665" y="0"/>
                        <a:pt x="4307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8"/>
                <p:cNvSpPr/>
                <p:nvPr/>
              </p:nvSpPr>
              <p:spPr>
                <a:xfrm>
                  <a:off x="7100107" y="1606784"/>
                  <a:ext cx="103368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4" h="7998" extrusionOk="0">
                      <a:moveTo>
                        <a:pt x="4307" y="0"/>
                      </a:moveTo>
                      <a:cubicBezTo>
                        <a:pt x="1949" y="0"/>
                        <a:pt x="1" y="1795"/>
                        <a:pt x="1" y="3999"/>
                      </a:cubicBezTo>
                      <a:cubicBezTo>
                        <a:pt x="1" y="6203"/>
                        <a:pt x="1949" y="7998"/>
                        <a:pt x="4307" y="7998"/>
                      </a:cubicBezTo>
                      <a:cubicBezTo>
                        <a:pt x="6665" y="7998"/>
                        <a:pt x="8613" y="6203"/>
                        <a:pt x="8613" y="3999"/>
                      </a:cubicBezTo>
                      <a:cubicBezTo>
                        <a:pt x="8613" y="1795"/>
                        <a:pt x="6665" y="0"/>
                        <a:pt x="4307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8"/>
                <p:cNvSpPr/>
                <p:nvPr/>
              </p:nvSpPr>
              <p:spPr>
                <a:xfrm>
                  <a:off x="6991843" y="1606784"/>
                  <a:ext cx="102744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2" h="7998" extrusionOk="0">
                      <a:moveTo>
                        <a:pt x="4255" y="0"/>
                      </a:moveTo>
                      <a:cubicBezTo>
                        <a:pt x="1897" y="0"/>
                        <a:pt x="0" y="1795"/>
                        <a:pt x="0" y="3999"/>
                      </a:cubicBezTo>
                      <a:cubicBezTo>
                        <a:pt x="0" y="6203"/>
                        <a:pt x="1897" y="7998"/>
                        <a:pt x="4255" y="7998"/>
                      </a:cubicBezTo>
                      <a:cubicBezTo>
                        <a:pt x="6665" y="7998"/>
                        <a:pt x="8561" y="6203"/>
                        <a:pt x="8561" y="3999"/>
                      </a:cubicBezTo>
                      <a:cubicBezTo>
                        <a:pt x="8561" y="1795"/>
                        <a:pt x="6665" y="0"/>
                        <a:pt x="4255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8"/>
                <p:cNvSpPr/>
                <p:nvPr/>
              </p:nvSpPr>
              <p:spPr>
                <a:xfrm>
                  <a:off x="6882955" y="1606784"/>
                  <a:ext cx="103356" cy="9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7998" extrusionOk="0">
                      <a:moveTo>
                        <a:pt x="4307" y="0"/>
                      </a:moveTo>
                      <a:cubicBezTo>
                        <a:pt x="1948" y="0"/>
                        <a:pt x="0" y="1795"/>
                        <a:pt x="0" y="3999"/>
                      </a:cubicBezTo>
                      <a:cubicBezTo>
                        <a:pt x="0" y="6203"/>
                        <a:pt x="1948" y="7998"/>
                        <a:pt x="4307" y="7998"/>
                      </a:cubicBezTo>
                      <a:cubicBezTo>
                        <a:pt x="6665" y="7998"/>
                        <a:pt x="8613" y="6203"/>
                        <a:pt x="8613" y="3999"/>
                      </a:cubicBezTo>
                      <a:cubicBezTo>
                        <a:pt x="8613" y="1795"/>
                        <a:pt x="6665" y="0"/>
                        <a:pt x="4307" y="0"/>
                      </a:cubicBezTo>
                      <a:close/>
                    </a:path>
                  </a:pathLst>
                </a:custGeom>
                <a:solidFill>
                  <a:srgbClr val="E0FFE8"/>
                </a:solidFill>
                <a:ln w="11525" cap="flat" cmpd="sng">
                  <a:solidFill>
                    <a:srgbClr val="95B5AD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8"/>
                <p:cNvSpPr/>
                <p:nvPr/>
              </p:nvSpPr>
              <p:spPr>
                <a:xfrm>
                  <a:off x="7132711" y="1789064"/>
                  <a:ext cx="45540" cy="3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3334" extrusionOk="0">
                      <a:moveTo>
                        <a:pt x="2058" y="0"/>
                      </a:moveTo>
                      <a:cubicBezTo>
                        <a:pt x="1911" y="0"/>
                        <a:pt x="1770" y="13"/>
                        <a:pt x="1641" y="39"/>
                      </a:cubicBezTo>
                      <a:cubicBezTo>
                        <a:pt x="667" y="141"/>
                        <a:pt x="1" y="1167"/>
                        <a:pt x="308" y="2141"/>
                      </a:cubicBezTo>
                      <a:cubicBezTo>
                        <a:pt x="588" y="2885"/>
                        <a:pt x="1247" y="3334"/>
                        <a:pt x="2018" y="3334"/>
                      </a:cubicBezTo>
                      <a:cubicBezTo>
                        <a:pt x="2096" y="3334"/>
                        <a:pt x="2176" y="3329"/>
                        <a:pt x="2257" y="3320"/>
                      </a:cubicBezTo>
                      <a:cubicBezTo>
                        <a:pt x="2410" y="3320"/>
                        <a:pt x="2564" y="3217"/>
                        <a:pt x="2718" y="3166"/>
                      </a:cubicBezTo>
                      <a:cubicBezTo>
                        <a:pt x="2820" y="3063"/>
                        <a:pt x="2923" y="2910"/>
                        <a:pt x="3026" y="2807"/>
                      </a:cubicBezTo>
                      <a:cubicBezTo>
                        <a:pt x="3282" y="2448"/>
                        <a:pt x="3487" y="2089"/>
                        <a:pt x="3641" y="1679"/>
                      </a:cubicBezTo>
                      <a:cubicBezTo>
                        <a:pt x="3795" y="1218"/>
                        <a:pt x="3641" y="705"/>
                        <a:pt x="3231" y="398"/>
                      </a:cubicBezTo>
                      <a:cubicBezTo>
                        <a:pt x="3026" y="244"/>
                        <a:pt x="2769" y="90"/>
                        <a:pt x="2513" y="39"/>
                      </a:cubicBezTo>
                      <a:cubicBezTo>
                        <a:pt x="2359" y="13"/>
                        <a:pt x="2205" y="0"/>
                        <a:pt x="2058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6" name="Google Shape;566;p28"/>
                <p:cNvSpPr/>
                <p:nvPr/>
              </p:nvSpPr>
              <p:spPr>
                <a:xfrm>
                  <a:off x="7084111" y="1803940"/>
                  <a:ext cx="53880" cy="41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0" h="3465" extrusionOk="0">
                      <a:moveTo>
                        <a:pt x="2039" y="0"/>
                      </a:moveTo>
                      <a:cubicBezTo>
                        <a:pt x="1803" y="0"/>
                        <a:pt x="1550" y="53"/>
                        <a:pt x="1283" y="171"/>
                      </a:cubicBezTo>
                      <a:cubicBezTo>
                        <a:pt x="462" y="479"/>
                        <a:pt x="1" y="1401"/>
                        <a:pt x="257" y="2273"/>
                      </a:cubicBezTo>
                      <a:cubicBezTo>
                        <a:pt x="498" y="2994"/>
                        <a:pt x="1145" y="3465"/>
                        <a:pt x="1857" y="3465"/>
                      </a:cubicBezTo>
                      <a:cubicBezTo>
                        <a:pt x="2056" y="3465"/>
                        <a:pt x="2260" y="3428"/>
                        <a:pt x="2462" y="3349"/>
                      </a:cubicBezTo>
                      <a:cubicBezTo>
                        <a:pt x="4489" y="2764"/>
                        <a:pt x="3745" y="0"/>
                        <a:pt x="2039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7" name="Google Shape;567;p28"/>
                <p:cNvSpPr/>
                <p:nvPr/>
              </p:nvSpPr>
              <p:spPr>
                <a:xfrm>
                  <a:off x="7034287" y="1813279"/>
                  <a:ext cx="43080" cy="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0" h="3333" extrusionOk="0">
                      <a:moveTo>
                        <a:pt x="1744" y="0"/>
                      </a:moveTo>
                      <a:cubicBezTo>
                        <a:pt x="1231" y="0"/>
                        <a:pt x="770" y="205"/>
                        <a:pt x="411" y="615"/>
                      </a:cubicBezTo>
                      <a:cubicBezTo>
                        <a:pt x="103" y="974"/>
                        <a:pt x="1" y="1436"/>
                        <a:pt x="103" y="1897"/>
                      </a:cubicBezTo>
                      <a:cubicBezTo>
                        <a:pt x="206" y="2307"/>
                        <a:pt x="462" y="2666"/>
                        <a:pt x="770" y="2974"/>
                      </a:cubicBezTo>
                      <a:cubicBezTo>
                        <a:pt x="1077" y="3230"/>
                        <a:pt x="1436" y="3332"/>
                        <a:pt x="1846" y="3332"/>
                      </a:cubicBezTo>
                      <a:cubicBezTo>
                        <a:pt x="2000" y="3332"/>
                        <a:pt x="2205" y="3281"/>
                        <a:pt x="2359" y="3230"/>
                      </a:cubicBezTo>
                      <a:cubicBezTo>
                        <a:pt x="2461" y="3179"/>
                        <a:pt x="2513" y="3127"/>
                        <a:pt x="2615" y="3076"/>
                      </a:cubicBezTo>
                      <a:cubicBezTo>
                        <a:pt x="2769" y="3025"/>
                        <a:pt x="2871" y="2974"/>
                        <a:pt x="2974" y="2871"/>
                      </a:cubicBezTo>
                      <a:cubicBezTo>
                        <a:pt x="3384" y="2615"/>
                        <a:pt x="3589" y="2153"/>
                        <a:pt x="3487" y="1641"/>
                      </a:cubicBezTo>
                      <a:cubicBezTo>
                        <a:pt x="3384" y="1231"/>
                        <a:pt x="3230" y="872"/>
                        <a:pt x="2974" y="513"/>
                      </a:cubicBezTo>
                      <a:cubicBezTo>
                        <a:pt x="2923" y="410"/>
                        <a:pt x="2923" y="359"/>
                        <a:pt x="2871" y="308"/>
                      </a:cubicBezTo>
                      <a:cubicBezTo>
                        <a:pt x="2769" y="257"/>
                        <a:pt x="2615" y="205"/>
                        <a:pt x="2513" y="154"/>
                      </a:cubicBezTo>
                      <a:cubicBezTo>
                        <a:pt x="2256" y="51"/>
                        <a:pt x="2000" y="0"/>
                        <a:pt x="1744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8"/>
                <p:cNvSpPr/>
                <p:nvPr/>
              </p:nvSpPr>
              <p:spPr>
                <a:xfrm>
                  <a:off x="6984463" y="1827501"/>
                  <a:ext cx="41844" cy="3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3334" extrusionOk="0">
                      <a:moveTo>
                        <a:pt x="1847" y="1"/>
                      </a:moveTo>
                      <a:cubicBezTo>
                        <a:pt x="1512" y="1"/>
                        <a:pt x="1186" y="93"/>
                        <a:pt x="923" y="290"/>
                      </a:cubicBezTo>
                      <a:cubicBezTo>
                        <a:pt x="461" y="597"/>
                        <a:pt x="154" y="1059"/>
                        <a:pt x="51" y="1571"/>
                      </a:cubicBezTo>
                      <a:cubicBezTo>
                        <a:pt x="0" y="2033"/>
                        <a:pt x="205" y="2494"/>
                        <a:pt x="564" y="2802"/>
                      </a:cubicBezTo>
                      <a:cubicBezTo>
                        <a:pt x="872" y="3058"/>
                        <a:pt x="1230" y="3263"/>
                        <a:pt x="1692" y="3314"/>
                      </a:cubicBezTo>
                      <a:cubicBezTo>
                        <a:pt x="1769" y="3327"/>
                        <a:pt x="1852" y="3334"/>
                        <a:pt x="1939" y="3334"/>
                      </a:cubicBezTo>
                      <a:cubicBezTo>
                        <a:pt x="2198" y="3334"/>
                        <a:pt x="2486" y="3276"/>
                        <a:pt x="2717" y="3161"/>
                      </a:cubicBezTo>
                      <a:cubicBezTo>
                        <a:pt x="3025" y="2956"/>
                        <a:pt x="3230" y="2648"/>
                        <a:pt x="3332" y="2289"/>
                      </a:cubicBezTo>
                      <a:cubicBezTo>
                        <a:pt x="3486" y="1828"/>
                        <a:pt x="3486" y="1418"/>
                        <a:pt x="3332" y="1008"/>
                      </a:cubicBezTo>
                      <a:cubicBezTo>
                        <a:pt x="3179" y="546"/>
                        <a:pt x="2871" y="187"/>
                        <a:pt x="2410" y="85"/>
                      </a:cubicBezTo>
                      <a:cubicBezTo>
                        <a:pt x="2226" y="30"/>
                        <a:pt x="2035" y="1"/>
                        <a:pt x="1847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8"/>
                <p:cNvSpPr/>
                <p:nvPr/>
              </p:nvSpPr>
              <p:spPr>
                <a:xfrm>
                  <a:off x="6960463" y="1869729"/>
                  <a:ext cx="43692" cy="40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3405" extrusionOk="0">
                      <a:moveTo>
                        <a:pt x="1546" y="0"/>
                      </a:moveTo>
                      <a:cubicBezTo>
                        <a:pt x="1180" y="0"/>
                        <a:pt x="834" y="136"/>
                        <a:pt x="616" y="427"/>
                      </a:cubicBezTo>
                      <a:cubicBezTo>
                        <a:pt x="103" y="940"/>
                        <a:pt x="1" y="1709"/>
                        <a:pt x="257" y="2375"/>
                      </a:cubicBezTo>
                      <a:cubicBezTo>
                        <a:pt x="500" y="2959"/>
                        <a:pt x="1067" y="3404"/>
                        <a:pt x="1738" y="3404"/>
                      </a:cubicBezTo>
                      <a:cubicBezTo>
                        <a:pt x="1773" y="3404"/>
                        <a:pt x="1810" y="3403"/>
                        <a:pt x="1846" y="3400"/>
                      </a:cubicBezTo>
                      <a:cubicBezTo>
                        <a:pt x="2359" y="3400"/>
                        <a:pt x="2872" y="3093"/>
                        <a:pt x="3128" y="2631"/>
                      </a:cubicBezTo>
                      <a:cubicBezTo>
                        <a:pt x="3282" y="2272"/>
                        <a:pt x="3384" y="1862"/>
                        <a:pt x="3436" y="1503"/>
                      </a:cubicBezTo>
                      <a:cubicBezTo>
                        <a:pt x="3538" y="1145"/>
                        <a:pt x="3641" y="991"/>
                        <a:pt x="3641" y="888"/>
                      </a:cubicBezTo>
                      <a:cubicBezTo>
                        <a:pt x="3589" y="786"/>
                        <a:pt x="3384" y="734"/>
                        <a:pt x="3077" y="581"/>
                      </a:cubicBezTo>
                      <a:cubicBezTo>
                        <a:pt x="2718" y="376"/>
                        <a:pt x="2359" y="171"/>
                        <a:pt x="2000" y="68"/>
                      </a:cubicBezTo>
                      <a:cubicBezTo>
                        <a:pt x="1851" y="23"/>
                        <a:pt x="1697" y="0"/>
                        <a:pt x="1546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8"/>
                <p:cNvSpPr/>
                <p:nvPr/>
              </p:nvSpPr>
              <p:spPr>
                <a:xfrm>
                  <a:off x="7007035" y="1886102"/>
                  <a:ext cx="44052" cy="40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1" h="3378" extrusionOk="0">
                      <a:moveTo>
                        <a:pt x="1823" y="1"/>
                      </a:moveTo>
                      <a:cubicBezTo>
                        <a:pt x="1064" y="1"/>
                        <a:pt x="309" y="463"/>
                        <a:pt x="170" y="1458"/>
                      </a:cubicBezTo>
                      <a:cubicBezTo>
                        <a:pt x="1" y="2695"/>
                        <a:pt x="943" y="3377"/>
                        <a:pt x="1870" y="3377"/>
                      </a:cubicBezTo>
                      <a:cubicBezTo>
                        <a:pt x="2633" y="3377"/>
                        <a:pt x="3386" y="2915"/>
                        <a:pt x="3502" y="1920"/>
                      </a:cubicBezTo>
                      <a:cubicBezTo>
                        <a:pt x="3671" y="683"/>
                        <a:pt x="2744" y="1"/>
                        <a:pt x="1823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8"/>
                <p:cNvSpPr/>
                <p:nvPr/>
              </p:nvSpPr>
              <p:spPr>
                <a:xfrm>
                  <a:off x="7060423" y="1888800"/>
                  <a:ext cx="41244" cy="40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" h="3386" extrusionOk="0">
                      <a:moveTo>
                        <a:pt x="1738" y="0"/>
                      </a:moveTo>
                      <a:cubicBezTo>
                        <a:pt x="873" y="0"/>
                        <a:pt x="1" y="591"/>
                        <a:pt x="27" y="1744"/>
                      </a:cubicBezTo>
                      <a:cubicBezTo>
                        <a:pt x="52" y="2846"/>
                        <a:pt x="873" y="3385"/>
                        <a:pt x="1699" y="3385"/>
                      </a:cubicBezTo>
                      <a:cubicBezTo>
                        <a:pt x="2565" y="3385"/>
                        <a:pt x="3437" y="2795"/>
                        <a:pt x="3410" y="1641"/>
                      </a:cubicBezTo>
                      <a:cubicBezTo>
                        <a:pt x="3385" y="539"/>
                        <a:pt x="2565" y="0"/>
                        <a:pt x="1738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8"/>
                <p:cNvSpPr/>
                <p:nvPr/>
              </p:nvSpPr>
              <p:spPr>
                <a:xfrm>
                  <a:off x="7110235" y="1883405"/>
                  <a:ext cx="45228" cy="40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3387" extrusionOk="0">
                      <a:moveTo>
                        <a:pt x="1938" y="0"/>
                      </a:moveTo>
                      <a:cubicBezTo>
                        <a:pt x="976" y="0"/>
                        <a:pt x="0" y="740"/>
                        <a:pt x="233" y="1993"/>
                      </a:cubicBezTo>
                      <a:cubicBezTo>
                        <a:pt x="412" y="2952"/>
                        <a:pt x="1133" y="3387"/>
                        <a:pt x="1862" y="3387"/>
                      </a:cubicBezTo>
                      <a:cubicBezTo>
                        <a:pt x="2809" y="3387"/>
                        <a:pt x="3768" y="2652"/>
                        <a:pt x="3566" y="1378"/>
                      </a:cubicBezTo>
                      <a:cubicBezTo>
                        <a:pt x="3389" y="426"/>
                        <a:pt x="2668" y="0"/>
                        <a:pt x="1938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8"/>
                <p:cNvSpPr/>
                <p:nvPr/>
              </p:nvSpPr>
              <p:spPr>
                <a:xfrm>
                  <a:off x="7157323" y="1871618"/>
                  <a:ext cx="49464" cy="4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3401" extrusionOk="0">
                      <a:moveTo>
                        <a:pt x="2145" y="1"/>
                      </a:moveTo>
                      <a:cubicBezTo>
                        <a:pt x="1996" y="1"/>
                        <a:pt x="1844" y="21"/>
                        <a:pt x="1692" y="63"/>
                      </a:cubicBezTo>
                      <a:cubicBezTo>
                        <a:pt x="257" y="473"/>
                        <a:pt x="0" y="2421"/>
                        <a:pt x="1333" y="3190"/>
                      </a:cubicBezTo>
                      <a:cubicBezTo>
                        <a:pt x="1593" y="3335"/>
                        <a:pt x="1865" y="3401"/>
                        <a:pt x="2131" y="3401"/>
                      </a:cubicBezTo>
                      <a:cubicBezTo>
                        <a:pt x="3177" y="3401"/>
                        <a:pt x="4121" y="2387"/>
                        <a:pt x="3794" y="1242"/>
                      </a:cubicBezTo>
                      <a:cubicBezTo>
                        <a:pt x="3580" y="514"/>
                        <a:pt x="2901" y="1"/>
                        <a:pt x="2145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28"/>
                <p:cNvSpPr/>
                <p:nvPr/>
              </p:nvSpPr>
              <p:spPr>
                <a:xfrm>
                  <a:off x="7210291" y="1858750"/>
                  <a:ext cx="46992" cy="40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3398" extrusionOk="0">
                      <a:moveTo>
                        <a:pt x="2009" y="1"/>
                      </a:moveTo>
                      <a:cubicBezTo>
                        <a:pt x="1019" y="1"/>
                        <a:pt x="0" y="819"/>
                        <a:pt x="303" y="2120"/>
                      </a:cubicBezTo>
                      <a:cubicBezTo>
                        <a:pt x="535" y="3006"/>
                        <a:pt x="1227" y="3397"/>
                        <a:pt x="1922" y="3397"/>
                      </a:cubicBezTo>
                      <a:cubicBezTo>
                        <a:pt x="2916" y="3397"/>
                        <a:pt x="3916" y="2597"/>
                        <a:pt x="3584" y="1300"/>
                      </a:cubicBezTo>
                      <a:cubicBezTo>
                        <a:pt x="3374" y="396"/>
                        <a:pt x="2698" y="1"/>
                        <a:pt x="2009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28"/>
                <p:cNvSpPr/>
                <p:nvPr/>
              </p:nvSpPr>
              <p:spPr>
                <a:xfrm>
                  <a:off x="7263667" y="1850338"/>
                  <a:ext cx="41316" cy="39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3" h="3293" extrusionOk="0">
                      <a:moveTo>
                        <a:pt x="1792" y="0"/>
                      </a:moveTo>
                      <a:cubicBezTo>
                        <a:pt x="899" y="0"/>
                        <a:pt x="0" y="649"/>
                        <a:pt x="110" y="1854"/>
                      </a:cubicBezTo>
                      <a:cubicBezTo>
                        <a:pt x="258" y="2691"/>
                        <a:pt x="974" y="3292"/>
                        <a:pt x="1848" y="3292"/>
                      </a:cubicBezTo>
                      <a:cubicBezTo>
                        <a:pt x="1884" y="3292"/>
                        <a:pt x="1919" y="3291"/>
                        <a:pt x="1955" y="3289"/>
                      </a:cubicBezTo>
                      <a:cubicBezTo>
                        <a:pt x="2827" y="3135"/>
                        <a:pt x="3442" y="2418"/>
                        <a:pt x="3442" y="1546"/>
                      </a:cubicBezTo>
                      <a:cubicBezTo>
                        <a:pt x="3346" y="495"/>
                        <a:pt x="2572" y="0"/>
                        <a:pt x="1792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8"/>
                <p:cNvSpPr/>
                <p:nvPr/>
              </p:nvSpPr>
              <p:spPr>
                <a:xfrm>
                  <a:off x="7314571" y="1851396"/>
                  <a:ext cx="45204" cy="40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3382" extrusionOk="0">
                      <a:moveTo>
                        <a:pt x="1801" y="0"/>
                      </a:moveTo>
                      <a:cubicBezTo>
                        <a:pt x="1048" y="0"/>
                        <a:pt x="308" y="450"/>
                        <a:pt x="174" y="1457"/>
                      </a:cubicBezTo>
                      <a:cubicBezTo>
                        <a:pt x="0" y="2672"/>
                        <a:pt x="937" y="3381"/>
                        <a:pt x="1869" y="3381"/>
                      </a:cubicBezTo>
                      <a:cubicBezTo>
                        <a:pt x="2589" y="3381"/>
                        <a:pt x="3305" y="2959"/>
                        <a:pt x="3506" y="2021"/>
                      </a:cubicBezTo>
                      <a:cubicBezTo>
                        <a:pt x="3766" y="750"/>
                        <a:pt x="2773" y="0"/>
                        <a:pt x="1801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8"/>
                <p:cNvSpPr/>
                <p:nvPr/>
              </p:nvSpPr>
              <p:spPr>
                <a:xfrm>
                  <a:off x="7365871" y="1867674"/>
                  <a:ext cx="41844" cy="40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3369" extrusionOk="0">
                      <a:moveTo>
                        <a:pt x="1612" y="1"/>
                      </a:moveTo>
                      <a:cubicBezTo>
                        <a:pt x="1430" y="1"/>
                        <a:pt x="1250" y="30"/>
                        <a:pt x="1077" y="87"/>
                      </a:cubicBezTo>
                      <a:cubicBezTo>
                        <a:pt x="615" y="241"/>
                        <a:pt x="308" y="549"/>
                        <a:pt x="154" y="959"/>
                      </a:cubicBezTo>
                      <a:cubicBezTo>
                        <a:pt x="0" y="1369"/>
                        <a:pt x="0" y="1830"/>
                        <a:pt x="154" y="2240"/>
                      </a:cubicBezTo>
                      <a:cubicBezTo>
                        <a:pt x="257" y="2650"/>
                        <a:pt x="513" y="2958"/>
                        <a:pt x="821" y="3163"/>
                      </a:cubicBezTo>
                      <a:cubicBezTo>
                        <a:pt x="1060" y="3300"/>
                        <a:pt x="1322" y="3368"/>
                        <a:pt x="1576" y="3368"/>
                      </a:cubicBezTo>
                      <a:cubicBezTo>
                        <a:pt x="1703" y="3368"/>
                        <a:pt x="1829" y="3351"/>
                        <a:pt x="1948" y="3317"/>
                      </a:cubicBezTo>
                      <a:cubicBezTo>
                        <a:pt x="2358" y="3214"/>
                        <a:pt x="2769" y="3009"/>
                        <a:pt x="3076" y="2650"/>
                      </a:cubicBezTo>
                      <a:cubicBezTo>
                        <a:pt x="3332" y="2343"/>
                        <a:pt x="3486" y="1882"/>
                        <a:pt x="3384" y="1420"/>
                      </a:cubicBezTo>
                      <a:cubicBezTo>
                        <a:pt x="3281" y="907"/>
                        <a:pt x="2974" y="497"/>
                        <a:pt x="2512" y="241"/>
                      </a:cubicBezTo>
                      <a:cubicBezTo>
                        <a:pt x="2224" y="81"/>
                        <a:pt x="1915" y="1"/>
                        <a:pt x="161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8"/>
                <p:cNvSpPr/>
                <p:nvPr/>
              </p:nvSpPr>
              <p:spPr>
                <a:xfrm>
                  <a:off x="7402159" y="1902666"/>
                  <a:ext cx="43692" cy="39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3348" extrusionOk="0">
                      <a:moveTo>
                        <a:pt x="1730" y="1"/>
                      </a:moveTo>
                      <a:cubicBezTo>
                        <a:pt x="1344" y="1"/>
                        <a:pt x="969" y="121"/>
                        <a:pt x="667" y="423"/>
                      </a:cubicBezTo>
                      <a:cubicBezTo>
                        <a:pt x="360" y="680"/>
                        <a:pt x="155" y="1090"/>
                        <a:pt x="103" y="1500"/>
                      </a:cubicBezTo>
                      <a:cubicBezTo>
                        <a:pt x="1" y="1910"/>
                        <a:pt x="52" y="2269"/>
                        <a:pt x="257" y="2576"/>
                      </a:cubicBezTo>
                      <a:cubicBezTo>
                        <a:pt x="462" y="2884"/>
                        <a:pt x="719" y="3089"/>
                        <a:pt x="1077" y="3191"/>
                      </a:cubicBezTo>
                      <a:cubicBezTo>
                        <a:pt x="1342" y="3291"/>
                        <a:pt x="1628" y="3347"/>
                        <a:pt x="1908" y="3347"/>
                      </a:cubicBezTo>
                      <a:cubicBezTo>
                        <a:pt x="2062" y="3347"/>
                        <a:pt x="2214" y="3330"/>
                        <a:pt x="2359" y="3294"/>
                      </a:cubicBezTo>
                      <a:cubicBezTo>
                        <a:pt x="2820" y="3191"/>
                        <a:pt x="3179" y="2884"/>
                        <a:pt x="3333" y="2423"/>
                      </a:cubicBezTo>
                      <a:cubicBezTo>
                        <a:pt x="3641" y="1397"/>
                        <a:pt x="3026" y="269"/>
                        <a:pt x="1949" y="13"/>
                      </a:cubicBezTo>
                      <a:cubicBezTo>
                        <a:pt x="1876" y="5"/>
                        <a:pt x="1803" y="1"/>
                        <a:pt x="1730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8"/>
                <p:cNvSpPr/>
                <p:nvPr/>
              </p:nvSpPr>
              <p:spPr>
                <a:xfrm>
                  <a:off x="7406467" y="1953377"/>
                  <a:ext cx="41844" cy="40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3392" extrusionOk="0">
                      <a:moveTo>
                        <a:pt x="2103" y="0"/>
                      </a:moveTo>
                      <a:cubicBezTo>
                        <a:pt x="1692" y="0"/>
                        <a:pt x="1282" y="103"/>
                        <a:pt x="872" y="256"/>
                      </a:cubicBezTo>
                      <a:cubicBezTo>
                        <a:pt x="616" y="359"/>
                        <a:pt x="360" y="564"/>
                        <a:pt x="155" y="769"/>
                      </a:cubicBezTo>
                      <a:cubicBezTo>
                        <a:pt x="52" y="1077"/>
                        <a:pt x="1" y="1384"/>
                        <a:pt x="103" y="1743"/>
                      </a:cubicBezTo>
                      <a:cubicBezTo>
                        <a:pt x="155" y="2153"/>
                        <a:pt x="308" y="2563"/>
                        <a:pt x="565" y="2871"/>
                      </a:cubicBezTo>
                      <a:cubicBezTo>
                        <a:pt x="841" y="3193"/>
                        <a:pt x="1241" y="3391"/>
                        <a:pt x="1654" y="3391"/>
                      </a:cubicBezTo>
                      <a:cubicBezTo>
                        <a:pt x="1701" y="3391"/>
                        <a:pt x="1748" y="3389"/>
                        <a:pt x="1795" y="3384"/>
                      </a:cubicBezTo>
                      <a:cubicBezTo>
                        <a:pt x="2359" y="3281"/>
                        <a:pt x="2872" y="2922"/>
                        <a:pt x="3128" y="2409"/>
                      </a:cubicBezTo>
                      <a:cubicBezTo>
                        <a:pt x="3435" y="1897"/>
                        <a:pt x="3487" y="1230"/>
                        <a:pt x="3230" y="666"/>
                      </a:cubicBezTo>
                      <a:cubicBezTo>
                        <a:pt x="3025" y="256"/>
                        <a:pt x="2564" y="0"/>
                        <a:pt x="2103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8"/>
                <p:cNvSpPr/>
                <p:nvPr/>
              </p:nvSpPr>
              <p:spPr>
                <a:xfrm>
                  <a:off x="7364023" y="1984128"/>
                  <a:ext cx="44304" cy="39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348" extrusionOk="0">
                      <a:moveTo>
                        <a:pt x="1795" y="1"/>
                      </a:moveTo>
                      <a:cubicBezTo>
                        <a:pt x="1602" y="1"/>
                        <a:pt x="1410" y="27"/>
                        <a:pt x="1231" y="78"/>
                      </a:cubicBezTo>
                      <a:cubicBezTo>
                        <a:pt x="411" y="437"/>
                        <a:pt x="0" y="1308"/>
                        <a:pt x="257" y="2180"/>
                      </a:cubicBezTo>
                      <a:cubicBezTo>
                        <a:pt x="452" y="2883"/>
                        <a:pt x="1124" y="3348"/>
                        <a:pt x="1841" y="3348"/>
                      </a:cubicBezTo>
                      <a:cubicBezTo>
                        <a:pt x="2065" y="3348"/>
                        <a:pt x="2293" y="3303"/>
                        <a:pt x="2512" y="3205"/>
                      </a:cubicBezTo>
                      <a:cubicBezTo>
                        <a:pt x="2974" y="3000"/>
                        <a:pt x="3333" y="2641"/>
                        <a:pt x="3538" y="2180"/>
                      </a:cubicBezTo>
                      <a:cubicBezTo>
                        <a:pt x="3692" y="1718"/>
                        <a:pt x="3589" y="1257"/>
                        <a:pt x="3333" y="898"/>
                      </a:cubicBezTo>
                      <a:cubicBezTo>
                        <a:pt x="3128" y="539"/>
                        <a:pt x="2769" y="232"/>
                        <a:pt x="2359" y="78"/>
                      </a:cubicBezTo>
                      <a:cubicBezTo>
                        <a:pt x="2179" y="27"/>
                        <a:pt x="1987" y="1"/>
                        <a:pt x="1795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8"/>
                <p:cNvSpPr/>
                <p:nvPr/>
              </p:nvSpPr>
              <p:spPr>
                <a:xfrm>
                  <a:off x="7315423" y="1997079"/>
                  <a:ext cx="41844" cy="3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3334" extrusionOk="0">
                      <a:moveTo>
                        <a:pt x="1662" y="0"/>
                      </a:moveTo>
                      <a:cubicBezTo>
                        <a:pt x="1588" y="0"/>
                        <a:pt x="1513" y="5"/>
                        <a:pt x="1436" y="13"/>
                      </a:cubicBezTo>
                      <a:cubicBezTo>
                        <a:pt x="1026" y="64"/>
                        <a:pt x="667" y="269"/>
                        <a:pt x="411" y="628"/>
                      </a:cubicBezTo>
                      <a:cubicBezTo>
                        <a:pt x="154" y="987"/>
                        <a:pt x="1" y="1397"/>
                        <a:pt x="52" y="1859"/>
                      </a:cubicBezTo>
                      <a:cubicBezTo>
                        <a:pt x="52" y="2320"/>
                        <a:pt x="308" y="2730"/>
                        <a:pt x="667" y="3038"/>
                      </a:cubicBezTo>
                      <a:cubicBezTo>
                        <a:pt x="933" y="3228"/>
                        <a:pt x="1284" y="3333"/>
                        <a:pt x="1636" y="3333"/>
                      </a:cubicBezTo>
                      <a:cubicBezTo>
                        <a:pt x="1758" y="3333"/>
                        <a:pt x="1881" y="3321"/>
                        <a:pt x="2000" y="3294"/>
                      </a:cubicBezTo>
                      <a:cubicBezTo>
                        <a:pt x="2461" y="3243"/>
                        <a:pt x="2871" y="2986"/>
                        <a:pt x="3128" y="2628"/>
                      </a:cubicBezTo>
                      <a:cubicBezTo>
                        <a:pt x="3384" y="2269"/>
                        <a:pt x="3487" y="1756"/>
                        <a:pt x="3384" y="1346"/>
                      </a:cubicBezTo>
                      <a:cubicBezTo>
                        <a:pt x="3282" y="936"/>
                        <a:pt x="3025" y="526"/>
                        <a:pt x="2666" y="321"/>
                      </a:cubicBezTo>
                      <a:cubicBezTo>
                        <a:pt x="2367" y="107"/>
                        <a:pt x="2033" y="0"/>
                        <a:pt x="1662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28"/>
                <p:cNvSpPr/>
                <p:nvPr/>
              </p:nvSpPr>
              <p:spPr>
                <a:xfrm>
                  <a:off x="7263751" y="2000275"/>
                  <a:ext cx="41232" cy="4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3384" extrusionOk="0">
                      <a:moveTo>
                        <a:pt x="1743" y="0"/>
                      </a:moveTo>
                      <a:cubicBezTo>
                        <a:pt x="821" y="0"/>
                        <a:pt x="103" y="718"/>
                        <a:pt x="52" y="1641"/>
                      </a:cubicBezTo>
                      <a:cubicBezTo>
                        <a:pt x="0" y="2564"/>
                        <a:pt x="769" y="3384"/>
                        <a:pt x="1692" y="3384"/>
                      </a:cubicBezTo>
                      <a:cubicBezTo>
                        <a:pt x="2205" y="3384"/>
                        <a:pt x="2615" y="3179"/>
                        <a:pt x="2974" y="2871"/>
                      </a:cubicBezTo>
                      <a:cubicBezTo>
                        <a:pt x="3281" y="2512"/>
                        <a:pt x="3435" y="2102"/>
                        <a:pt x="3435" y="1641"/>
                      </a:cubicBezTo>
                      <a:cubicBezTo>
                        <a:pt x="3384" y="1180"/>
                        <a:pt x="3179" y="769"/>
                        <a:pt x="2871" y="462"/>
                      </a:cubicBezTo>
                      <a:cubicBezTo>
                        <a:pt x="2564" y="205"/>
                        <a:pt x="2153" y="0"/>
                        <a:pt x="1743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28"/>
                <p:cNvSpPr/>
                <p:nvPr/>
              </p:nvSpPr>
              <p:spPr>
                <a:xfrm>
                  <a:off x="7210231" y="1996604"/>
                  <a:ext cx="48156" cy="40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3396" extrusionOk="0">
                      <a:moveTo>
                        <a:pt x="1822" y="1"/>
                      </a:moveTo>
                      <a:cubicBezTo>
                        <a:pt x="1040" y="1"/>
                        <a:pt x="280" y="527"/>
                        <a:pt x="154" y="1437"/>
                      </a:cubicBezTo>
                      <a:cubicBezTo>
                        <a:pt x="0" y="2360"/>
                        <a:pt x="667" y="3232"/>
                        <a:pt x="1641" y="3385"/>
                      </a:cubicBezTo>
                      <a:cubicBezTo>
                        <a:pt x="1704" y="3392"/>
                        <a:pt x="1767" y="3395"/>
                        <a:pt x="1829" y="3395"/>
                      </a:cubicBezTo>
                      <a:cubicBezTo>
                        <a:pt x="3203" y="3395"/>
                        <a:pt x="4013" y="1797"/>
                        <a:pt x="3179" y="668"/>
                      </a:cubicBezTo>
                      <a:cubicBezTo>
                        <a:pt x="2821" y="211"/>
                        <a:pt x="2317" y="1"/>
                        <a:pt x="182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8"/>
                <p:cNvSpPr/>
                <p:nvPr/>
              </p:nvSpPr>
              <p:spPr>
                <a:xfrm>
                  <a:off x="7158187" y="1988215"/>
                  <a:ext cx="45636" cy="40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3" h="3398" extrusionOk="0">
                      <a:moveTo>
                        <a:pt x="1853" y="1"/>
                      </a:moveTo>
                      <a:cubicBezTo>
                        <a:pt x="1127" y="1"/>
                        <a:pt x="412" y="428"/>
                        <a:pt x="236" y="1374"/>
                      </a:cubicBezTo>
                      <a:cubicBezTo>
                        <a:pt x="1" y="2639"/>
                        <a:pt x="981" y="3398"/>
                        <a:pt x="1947" y="3398"/>
                      </a:cubicBezTo>
                      <a:cubicBezTo>
                        <a:pt x="2663" y="3398"/>
                        <a:pt x="3372" y="2980"/>
                        <a:pt x="3568" y="2041"/>
                      </a:cubicBezTo>
                      <a:cubicBezTo>
                        <a:pt x="3802" y="754"/>
                        <a:pt x="2818" y="1"/>
                        <a:pt x="1853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8"/>
                <p:cNvSpPr/>
                <p:nvPr/>
              </p:nvSpPr>
              <p:spPr>
                <a:xfrm>
                  <a:off x="7107499" y="1978044"/>
                  <a:ext cx="44304" cy="4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384" extrusionOk="0">
                      <a:moveTo>
                        <a:pt x="1902" y="1"/>
                      </a:moveTo>
                      <a:cubicBezTo>
                        <a:pt x="1098" y="1"/>
                        <a:pt x="388" y="538"/>
                        <a:pt x="205" y="1359"/>
                      </a:cubicBezTo>
                      <a:cubicBezTo>
                        <a:pt x="0" y="2282"/>
                        <a:pt x="615" y="3153"/>
                        <a:pt x="1538" y="3358"/>
                      </a:cubicBezTo>
                      <a:cubicBezTo>
                        <a:pt x="1634" y="3375"/>
                        <a:pt x="1731" y="3383"/>
                        <a:pt x="1827" y="3383"/>
                      </a:cubicBezTo>
                      <a:cubicBezTo>
                        <a:pt x="2603" y="3383"/>
                        <a:pt x="3349" y="2846"/>
                        <a:pt x="3486" y="2025"/>
                      </a:cubicBezTo>
                      <a:cubicBezTo>
                        <a:pt x="3691" y="1102"/>
                        <a:pt x="3127" y="231"/>
                        <a:pt x="2204" y="26"/>
                      </a:cubicBezTo>
                      <a:cubicBezTo>
                        <a:pt x="2103" y="9"/>
                        <a:pt x="2002" y="1"/>
                        <a:pt x="190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8"/>
                <p:cNvSpPr/>
                <p:nvPr/>
              </p:nvSpPr>
              <p:spPr>
                <a:xfrm>
                  <a:off x="7055743" y="1968420"/>
                  <a:ext cx="45960" cy="40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0" h="3393" extrusionOk="0">
                      <a:moveTo>
                        <a:pt x="1882" y="1"/>
                      </a:moveTo>
                      <a:cubicBezTo>
                        <a:pt x="1155" y="1"/>
                        <a:pt x="439" y="431"/>
                        <a:pt x="263" y="1400"/>
                      </a:cubicBezTo>
                      <a:cubicBezTo>
                        <a:pt x="1" y="2653"/>
                        <a:pt x="964" y="3392"/>
                        <a:pt x="1930" y="3392"/>
                      </a:cubicBezTo>
                      <a:cubicBezTo>
                        <a:pt x="2663" y="3392"/>
                        <a:pt x="3396" y="2966"/>
                        <a:pt x="3595" y="2015"/>
                      </a:cubicBezTo>
                      <a:cubicBezTo>
                        <a:pt x="3829" y="758"/>
                        <a:pt x="2846" y="1"/>
                        <a:pt x="188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8"/>
                <p:cNvSpPr/>
                <p:nvPr/>
              </p:nvSpPr>
              <p:spPr>
                <a:xfrm>
                  <a:off x="7005991" y="1960447"/>
                  <a:ext cx="48120" cy="39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0" h="3362" extrusionOk="0">
                      <a:moveTo>
                        <a:pt x="1752" y="1"/>
                      </a:moveTo>
                      <a:cubicBezTo>
                        <a:pt x="943" y="1"/>
                        <a:pt x="167" y="571"/>
                        <a:pt x="103" y="1507"/>
                      </a:cubicBezTo>
                      <a:cubicBezTo>
                        <a:pt x="0" y="2430"/>
                        <a:pt x="667" y="3250"/>
                        <a:pt x="1590" y="3352"/>
                      </a:cubicBezTo>
                      <a:cubicBezTo>
                        <a:pt x="1652" y="3359"/>
                        <a:pt x="1713" y="3362"/>
                        <a:pt x="1773" y="3362"/>
                      </a:cubicBezTo>
                      <a:cubicBezTo>
                        <a:pt x="3154" y="3362"/>
                        <a:pt x="4010" y="1716"/>
                        <a:pt x="3076" y="635"/>
                      </a:cubicBezTo>
                      <a:cubicBezTo>
                        <a:pt x="2715" y="198"/>
                        <a:pt x="2228" y="1"/>
                        <a:pt x="175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8"/>
                <p:cNvSpPr/>
                <p:nvPr/>
              </p:nvSpPr>
              <p:spPr>
                <a:xfrm>
                  <a:off x="6954931" y="1957631"/>
                  <a:ext cx="40608" cy="40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" h="3385" extrusionOk="0">
                      <a:moveTo>
                        <a:pt x="1692" y="1"/>
                      </a:moveTo>
                      <a:cubicBezTo>
                        <a:pt x="846" y="1"/>
                        <a:pt x="0" y="565"/>
                        <a:pt x="0" y="1693"/>
                      </a:cubicBezTo>
                      <a:cubicBezTo>
                        <a:pt x="0" y="2820"/>
                        <a:pt x="846" y="3384"/>
                        <a:pt x="1692" y="3384"/>
                      </a:cubicBezTo>
                      <a:cubicBezTo>
                        <a:pt x="2538" y="3384"/>
                        <a:pt x="3384" y="2820"/>
                        <a:pt x="3384" y="1693"/>
                      </a:cubicBezTo>
                      <a:cubicBezTo>
                        <a:pt x="3384" y="565"/>
                        <a:pt x="2538" y="1"/>
                        <a:pt x="169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8"/>
                <p:cNvSpPr/>
                <p:nvPr/>
              </p:nvSpPr>
              <p:spPr>
                <a:xfrm>
                  <a:off x="6900799" y="1961457"/>
                  <a:ext cx="43680" cy="40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" h="3382" extrusionOk="0">
                      <a:moveTo>
                        <a:pt x="1976" y="1"/>
                      </a:moveTo>
                      <a:cubicBezTo>
                        <a:pt x="1866" y="1"/>
                        <a:pt x="1754" y="13"/>
                        <a:pt x="1641" y="38"/>
                      </a:cubicBezTo>
                      <a:cubicBezTo>
                        <a:pt x="667" y="140"/>
                        <a:pt x="0" y="1063"/>
                        <a:pt x="256" y="2037"/>
                      </a:cubicBezTo>
                      <a:cubicBezTo>
                        <a:pt x="446" y="2797"/>
                        <a:pt x="1165" y="3381"/>
                        <a:pt x="1962" y="3381"/>
                      </a:cubicBezTo>
                      <a:cubicBezTo>
                        <a:pt x="2026" y="3381"/>
                        <a:pt x="2089" y="3377"/>
                        <a:pt x="2153" y="3370"/>
                      </a:cubicBezTo>
                      <a:cubicBezTo>
                        <a:pt x="3025" y="3165"/>
                        <a:pt x="3640" y="2345"/>
                        <a:pt x="3537" y="1473"/>
                      </a:cubicBezTo>
                      <a:cubicBezTo>
                        <a:pt x="3447" y="618"/>
                        <a:pt x="2765" y="1"/>
                        <a:pt x="1976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28"/>
                <p:cNvSpPr/>
                <p:nvPr/>
              </p:nvSpPr>
              <p:spPr>
                <a:xfrm>
                  <a:off x="6852199" y="1976963"/>
                  <a:ext cx="44304" cy="39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347" extrusionOk="0">
                      <a:moveTo>
                        <a:pt x="1902" y="1"/>
                      </a:moveTo>
                      <a:cubicBezTo>
                        <a:pt x="1599" y="1"/>
                        <a:pt x="1293" y="87"/>
                        <a:pt x="1025" y="271"/>
                      </a:cubicBezTo>
                      <a:cubicBezTo>
                        <a:pt x="513" y="527"/>
                        <a:pt x="205" y="988"/>
                        <a:pt x="103" y="1501"/>
                      </a:cubicBezTo>
                      <a:cubicBezTo>
                        <a:pt x="0" y="1962"/>
                        <a:pt x="154" y="2424"/>
                        <a:pt x="513" y="2731"/>
                      </a:cubicBezTo>
                      <a:cubicBezTo>
                        <a:pt x="820" y="3039"/>
                        <a:pt x="1231" y="3244"/>
                        <a:pt x="1641" y="3295"/>
                      </a:cubicBezTo>
                      <a:cubicBezTo>
                        <a:pt x="1760" y="3329"/>
                        <a:pt x="1886" y="3347"/>
                        <a:pt x="2011" y="3347"/>
                      </a:cubicBezTo>
                      <a:cubicBezTo>
                        <a:pt x="2262" y="3347"/>
                        <a:pt x="2512" y="3278"/>
                        <a:pt x="2717" y="3142"/>
                      </a:cubicBezTo>
                      <a:cubicBezTo>
                        <a:pt x="3384" y="2680"/>
                        <a:pt x="3691" y="1809"/>
                        <a:pt x="3384" y="988"/>
                      </a:cubicBezTo>
                      <a:cubicBezTo>
                        <a:pt x="3142" y="367"/>
                        <a:pt x="2528" y="1"/>
                        <a:pt x="190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28"/>
                <p:cNvSpPr/>
                <p:nvPr/>
              </p:nvSpPr>
              <p:spPr>
                <a:xfrm>
                  <a:off x="6822667" y="2015828"/>
                  <a:ext cx="41232" cy="41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3530" extrusionOk="0">
                      <a:moveTo>
                        <a:pt x="1610" y="0"/>
                      </a:moveTo>
                      <a:cubicBezTo>
                        <a:pt x="1428" y="0"/>
                        <a:pt x="1248" y="41"/>
                        <a:pt x="1077" y="127"/>
                      </a:cubicBezTo>
                      <a:cubicBezTo>
                        <a:pt x="513" y="434"/>
                        <a:pt x="206" y="947"/>
                        <a:pt x="103" y="1562"/>
                      </a:cubicBezTo>
                      <a:cubicBezTo>
                        <a:pt x="0" y="2126"/>
                        <a:pt x="206" y="2741"/>
                        <a:pt x="616" y="3203"/>
                      </a:cubicBezTo>
                      <a:cubicBezTo>
                        <a:pt x="863" y="3415"/>
                        <a:pt x="1184" y="3530"/>
                        <a:pt x="1494" y="3530"/>
                      </a:cubicBezTo>
                      <a:cubicBezTo>
                        <a:pt x="1633" y="3530"/>
                        <a:pt x="1770" y="3507"/>
                        <a:pt x="1897" y="3459"/>
                      </a:cubicBezTo>
                      <a:cubicBezTo>
                        <a:pt x="2307" y="3305"/>
                        <a:pt x="2666" y="3049"/>
                        <a:pt x="2974" y="2741"/>
                      </a:cubicBezTo>
                      <a:cubicBezTo>
                        <a:pt x="3179" y="2588"/>
                        <a:pt x="3333" y="2280"/>
                        <a:pt x="3435" y="2024"/>
                      </a:cubicBezTo>
                      <a:cubicBezTo>
                        <a:pt x="3435" y="1716"/>
                        <a:pt x="3333" y="1408"/>
                        <a:pt x="3179" y="1152"/>
                      </a:cubicBezTo>
                      <a:cubicBezTo>
                        <a:pt x="2974" y="793"/>
                        <a:pt x="2666" y="486"/>
                        <a:pt x="2359" y="229"/>
                      </a:cubicBezTo>
                      <a:cubicBezTo>
                        <a:pt x="2120" y="80"/>
                        <a:pt x="1863" y="0"/>
                        <a:pt x="1610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28"/>
                <p:cNvSpPr/>
                <p:nvPr/>
              </p:nvSpPr>
              <p:spPr>
                <a:xfrm>
                  <a:off x="6840511" y="2064686"/>
                  <a:ext cx="41220" cy="39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303" extrusionOk="0">
                      <a:moveTo>
                        <a:pt x="1810" y="0"/>
                      </a:moveTo>
                      <a:cubicBezTo>
                        <a:pt x="1446" y="0"/>
                        <a:pt x="1116" y="92"/>
                        <a:pt x="820" y="219"/>
                      </a:cubicBezTo>
                      <a:cubicBezTo>
                        <a:pt x="359" y="424"/>
                        <a:pt x="103" y="834"/>
                        <a:pt x="51" y="1295"/>
                      </a:cubicBezTo>
                      <a:cubicBezTo>
                        <a:pt x="0" y="1859"/>
                        <a:pt x="205" y="2372"/>
                        <a:pt x="615" y="2782"/>
                      </a:cubicBezTo>
                      <a:cubicBezTo>
                        <a:pt x="938" y="3104"/>
                        <a:pt x="1425" y="3302"/>
                        <a:pt x="1892" y="3302"/>
                      </a:cubicBezTo>
                      <a:cubicBezTo>
                        <a:pt x="1946" y="3302"/>
                        <a:pt x="1998" y="3300"/>
                        <a:pt x="2051" y="3294"/>
                      </a:cubicBezTo>
                      <a:cubicBezTo>
                        <a:pt x="2512" y="3243"/>
                        <a:pt x="2922" y="2987"/>
                        <a:pt x="3179" y="2577"/>
                      </a:cubicBezTo>
                      <a:cubicBezTo>
                        <a:pt x="3384" y="2218"/>
                        <a:pt x="3435" y="1756"/>
                        <a:pt x="3384" y="1346"/>
                      </a:cubicBezTo>
                      <a:cubicBezTo>
                        <a:pt x="3384" y="987"/>
                        <a:pt x="3230" y="629"/>
                        <a:pt x="2973" y="372"/>
                      </a:cubicBezTo>
                      <a:cubicBezTo>
                        <a:pt x="2717" y="167"/>
                        <a:pt x="2410" y="13"/>
                        <a:pt x="2051" y="13"/>
                      </a:cubicBezTo>
                      <a:cubicBezTo>
                        <a:pt x="1969" y="4"/>
                        <a:pt x="1889" y="0"/>
                        <a:pt x="1810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28"/>
                <p:cNvSpPr/>
                <p:nvPr/>
              </p:nvSpPr>
              <p:spPr>
                <a:xfrm>
                  <a:off x="6884179" y="2087416"/>
                  <a:ext cx="45540" cy="39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3363" extrusionOk="0">
                      <a:moveTo>
                        <a:pt x="2016" y="0"/>
                      </a:moveTo>
                      <a:cubicBezTo>
                        <a:pt x="1325" y="0"/>
                        <a:pt x="661" y="436"/>
                        <a:pt x="360" y="1125"/>
                      </a:cubicBezTo>
                      <a:cubicBezTo>
                        <a:pt x="1" y="2048"/>
                        <a:pt x="565" y="3073"/>
                        <a:pt x="1539" y="3278"/>
                      </a:cubicBezTo>
                      <a:cubicBezTo>
                        <a:pt x="1710" y="3335"/>
                        <a:pt x="1883" y="3362"/>
                        <a:pt x="2052" y="3362"/>
                      </a:cubicBezTo>
                      <a:cubicBezTo>
                        <a:pt x="2795" y="3362"/>
                        <a:pt x="3464" y="2841"/>
                        <a:pt x="3589" y="2048"/>
                      </a:cubicBezTo>
                      <a:cubicBezTo>
                        <a:pt x="3795" y="1176"/>
                        <a:pt x="3282" y="305"/>
                        <a:pt x="2410" y="49"/>
                      </a:cubicBezTo>
                      <a:cubicBezTo>
                        <a:pt x="2279" y="16"/>
                        <a:pt x="2147" y="0"/>
                        <a:pt x="2016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28"/>
                <p:cNvSpPr/>
                <p:nvPr/>
              </p:nvSpPr>
              <p:spPr>
                <a:xfrm>
                  <a:off x="6936547" y="2096815"/>
                  <a:ext cx="44436" cy="40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3" h="3385" extrusionOk="0">
                      <a:moveTo>
                        <a:pt x="1825" y="0"/>
                      </a:moveTo>
                      <a:cubicBezTo>
                        <a:pt x="1076" y="0"/>
                        <a:pt x="337" y="456"/>
                        <a:pt x="199" y="1462"/>
                      </a:cubicBezTo>
                      <a:cubicBezTo>
                        <a:pt x="1" y="2683"/>
                        <a:pt x="950" y="3385"/>
                        <a:pt x="1889" y="3385"/>
                      </a:cubicBezTo>
                      <a:cubicBezTo>
                        <a:pt x="2645" y="3385"/>
                        <a:pt x="3394" y="2930"/>
                        <a:pt x="3532" y="1923"/>
                      </a:cubicBezTo>
                      <a:cubicBezTo>
                        <a:pt x="3702" y="702"/>
                        <a:pt x="2756" y="0"/>
                        <a:pt x="1825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28"/>
                <p:cNvSpPr/>
                <p:nvPr/>
              </p:nvSpPr>
              <p:spPr>
                <a:xfrm>
                  <a:off x="6989647" y="2102174"/>
                  <a:ext cx="41928" cy="40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4" h="3373" extrusionOk="0">
                      <a:moveTo>
                        <a:pt x="1733" y="0"/>
                      </a:moveTo>
                      <a:cubicBezTo>
                        <a:pt x="941" y="0"/>
                        <a:pt x="154" y="505"/>
                        <a:pt x="81" y="1575"/>
                      </a:cubicBezTo>
                      <a:cubicBezTo>
                        <a:pt x="0" y="2754"/>
                        <a:pt x="886" y="3373"/>
                        <a:pt x="1765" y="3373"/>
                      </a:cubicBezTo>
                      <a:cubicBezTo>
                        <a:pt x="2568" y="3373"/>
                        <a:pt x="3364" y="2857"/>
                        <a:pt x="3413" y="1780"/>
                      </a:cubicBezTo>
                      <a:cubicBezTo>
                        <a:pt x="3494" y="621"/>
                        <a:pt x="2611" y="0"/>
                        <a:pt x="1733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8"/>
                <p:cNvSpPr/>
                <p:nvPr/>
              </p:nvSpPr>
              <p:spPr>
                <a:xfrm>
                  <a:off x="7041979" y="2103516"/>
                  <a:ext cx="41232" cy="40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3385" extrusionOk="0">
                      <a:moveTo>
                        <a:pt x="1708" y="1"/>
                      </a:moveTo>
                      <a:cubicBezTo>
                        <a:pt x="852" y="1"/>
                        <a:pt x="0" y="578"/>
                        <a:pt x="26" y="1718"/>
                      </a:cubicBezTo>
                      <a:cubicBezTo>
                        <a:pt x="51" y="2833"/>
                        <a:pt x="891" y="3384"/>
                        <a:pt x="1727" y="3384"/>
                      </a:cubicBezTo>
                      <a:cubicBezTo>
                        <a:pt x="2583" y="3384"/>
                        <a:pt x="3435" y="2808"/>
                        <a:pt x="3409" y="1667"/>
                      </a:cubicBezTo>
                      <a:cubicBezTo>
                        <a:pt x="3384" y="552"/>
                        <a:pt x="2545" y="1"/>
                        <a:pt x="1708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8"/>
                <p:cNvSpPr/>
                <p:nvPr/>
              </p:nvSpPr>
              <p:spPr>
                <a:xfrm>
                  <a:off x="7093255" y="2100593"/>
                  <a:ext cx="42972" cy="39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1" h="3364" extrusionOk="0">
                      <a:moveTo>
                        <a:pt x="1809" y="0"/>
                      </a:moveTo>
                      <a:cubicBezTo>
                        <a:pt x="911" y="0"/>
                        <a:pt x="0" y="650"/>
                        <a:pt x="110" y="1862"/>
                      </a:cubicBezTo>
                      <a:cubicBezTo>
                        <a:pt x="205" y="2882"/>
                        <a:pt x="981" y="3364"/>
                        <a:pt x="1762" y="3364"/>
                      </a:cubicBezTo>
                      <a:cubicBezTo>
                        <a:pt x="2668" y="3364"/>
                        <a:pt x="3580" y="2714"/>
                        <a:pt x="3443" y="1503"/>
                      </a:cubicBezTo>
                      <a:cubicBezTo>
                        <a:pt x="3348" y="483"/>
                        <a:pt x="2583" y="0"/>
                        <a:pt x="1809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28"/>
                <p:cNvSpPr/>
                <p:nvPr/>
              </p:nvSpPr>
              <p:spPr>
                <a:xfrm>
                  <a:off x="7143451" y="2093547"/>
                  <a:ext cx="45600" cy="40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0" h="3371" extrusionOk="0">
                      <a:moveTo>
                        <a:pt x="1938" y="1"/>
                      </a:moveTo>
                      <a:cubicBezTo>
                        <a:pt x="977" y="1"/>
                        <a:pt x="1" y="740"/>
                        <a:pt x="234" y="1993"/>
                      </a:cubicBezTo>
                      <a:cubicBezTo>
                        <a:pt x="411" y="2945"/>
                        <a:pt x="1132" y="3371"/>
                        <a:pt x="1862" y="3371"/>
                      </a:cubicBezTo>
                      <a:cubicBezTo>
                        <a:pt x="2823" y="3371"/>
                        <a:pt x="3799" y="2631"/>
                        <a:pt x="3566" y="1378"/>
                      </a:cubicBezTo>
                      <a:cubicBezTo>
                        <a:pt x="3389" y="427"/>
                        <a:pt x="2668" y="1"/>
                        <a:pt x="1938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28"/>
                <p:cNvSpPr/>
                <p:nvPr/>
              </p:nvSpPr>
              <p:spPr>
                <a:xfrm>
                  <a:off x="7193695" y="2082557"/>
                  <a:ext cx="46992" cy="40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3398" extrusionOk="0">
                      <a:moveTo>
                        <a:pt x="1979" y="1"/>
                      </a:moveTo>
                      <a:cubicBezTo>
                        <a:pt x="994" y="1"/>
                        <a:pt x="0" y="801"/>
                        <a:pt x="302" y="2098"/>
                      </a:cubicBezTo>
                      <a:cubicBezTo>
                        <a:pt x="533" y="3002"/>
                        <a:pt x="1221" y="3397"/>
                        <a:pt x="1913" y="3397"/>
                      </a:cubicBezTo>
                      <a:cubicBezTo>
                        <a:pt x="2910" y="3397"/>
                        <a:pt x="3915" y="2578"/>
                        <a:pt x="3583" y="1278"/>
                      </a:cubicBezTo>
                      <a:cubicBezTo>
                        <a:pt x="3351" y="392"/>
                        <a:pt x="2667" y="1"/>
                        <a:pt x="1979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8"/>
                <p:cNvSpPr/>
                <p:nvPr/>
              </p:nvSpPr>
              <p:spPr>
                <a:xfrm>
                  <a:off x="7242223" y="2069784"/>
                  <a:ext cx="48768" cy="39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4" h="3365" extrusionOk="0">
                      <a:moveTo>
                        <a:pt x="2098" y="1"/>
                      </a:moveTo>
                      <a:cubicBezTo>
                        <a:pt x="1964" y="1"/>
                        <a:pt x="1828" y="16"/>
                        <a:pt x="1692" y="46"/>
                      </a:cubicBezTo>
                      <a:cubicBezTo>
                        <a:pt x="256" y="456"/>
                        <a:pt x="0" y="2404"/>
                        <a:pt x="1282" y="3122"/>
                      </a:cubicBezTo>
                      <a:cubicBezTo>
                        <a:pt x="1561" y="3289"/>
                        <a:pt x="1855" y="3364"/>
                        <a:pt x="2140" y="3364"/>
                      </a:cubicBezTo>
                      <a:cubicBezTo>
                        <a:pt x="3161" y="3364"/>
                        <a:pt x="4063" y="2399"/>
                        <a:pt x="3742" y="1276"/>
                      </a:cubicBezTo>
                      <a:cubicBezTo>
                        <a:pt x="3568" y="490"/>
                        <a:pt x="2871" y="1"/>
                        <a:pt x="2098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8"/>
                <p:cNvSpPr/>
                <p:nvPr/>
              </p:nvSpPr>
              <p:spPr>
                <a:xfrm>
                  <a:off x="7294987" y="2057474"/>
                  <a:ext cx="46416" cy="4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8" h="3394" extrusionOk="0">
                      <a:moveTo>
                        <a:pt x="1968" y="1"/>
                      </a:moveTo>
                      <a:cubicBezTo>
                        <a:pt x="990" y="1"/>
                        <a:pt x="1" y="779"/>
                        <a:pt x="268" y="2056"/>
                      </a:cubicBezTo>
                      <a:cubicBezTo>
                        <a:pt x="462" y="2983"/>
                        <a:pt x="1164" y="3393"/>
                        <a:pt x="1878" y="3393"/>
                      </a:cubicBezTo>
                      <a:cubicBezTo>
                        <a:pt x="2862" y="3393"/>
                        <a:pt x="3868" y="2615"/>
                        <a:pt x="3600" y="1338"/>
                      </a:cubicBezTo>
                      <a:cubicBezTo>
                        <a:pt x="3385" y="411"/>
                        <a:pt x="2679" y="1"/>
                        <a:pt x="1968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8"/>
                <p:cNvSpPr/>
                <p:nvPr/>
              </p:nvSpPr>
              <p:spPr>
                <a:xfrm>
                  <a:off x="7347595" y="2049181"/>
                  <a:ext cx="43320" cy="40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" h="3368" extrusionOk="0">
                      <a:moveTo>
                        <a:pt x="1832" y="1"/>
                      </a:moveTo>
                      <a:cubicBezTo>
                        <a:pt x="922" y="1"/>
                        <a:pt x="1" y="665"/>
                        <a:pt x="139" y="1882"/>
                      </a:cubicBezTo>
                      <a:cubicBezTo>
                        <a:pt x="257" y="2895"/>
                        <a:pt x="1024" y="3367"/>
                        <a:pt x="1795" y="3367"/>
                      </a:cubicBezTo>
                      <a:cubicBezTo>
                        <a:pt x="2700" y="3367"/>
                        <a:pt x="3610" y="2715"/>
                        <a:pt x="3471" y="1524"/>
                      </a:cubicBezTo>
                      <a:cubicBezTo>
                        <a:pt x="3377" y="485"/>
                        <a:pt x="2609" y="1"/>
                        <a:pt x="183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8"/>
                <p:cNvSpPr/>
                <p:nvPr/>
              </p:nvSpPr>
              <p:spPr>
                <a:xfrm>
                  <a:off x="7400299" y="2048064"/>
                  <a:ext cx="41880" cy="40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0" h="3389" extrusionOk="0">
                      <a:moveTo>
                        <a:pt x="1736" y="1"/>
                      </a:moveTo>
                      <a:cubicBezTo>
                        <a:pt x="918" y="1"/>
                        <a:pt x="103" y="528"/>
                        <a:pt x="53" y="1618"/>
                      </a:cubicBezTo>
                      <a:cubicBezTo>
                        <a:pt x="0" y="2784"/>
                        <a:pt x="879" y="3388"/>
                        <a:pt x="1755" y="3388"/>
                      </a:cubicBezTo>
                      <a:cubicBezTo>
                        <a:pt x="2572" y="3388"/>
                        <a:pt x="3387" y="2861"/>
                        <a:pt x="3437" y="1771"/>
                      </a:cubicBezTo>
                      <a:cubicBezTo>
                        <a:pt x="3490" y="605"/>
                        <a:pt x="2611" y="1"/>
                        <a:pt x="1736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8"/>
                <p:cNvSpPr/>
                <p:nvPr/>
              </p:nvSpPr>
              <p:spPr>
                <a:xfrm>
                  <a:off x="7449907" y="2054409"/>
                  <a:ext cx="47208" cy="40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4" h="3396" extrusionOk="0">
                      <a:moveTo>
                        <a:pt x="1848" y="0"/>
                      </a:moveTo>
                      <a:cubicBezTo>
                        <a:pt x="1148" y="0"/>
                        <a:pt x="464" y="405"/>
                        <a:pt x="277" y="1340"/>
                      </a:cubicBezTo>
                      <a:cubicBezTo>
                        <a:pt x="1" y="2597"/>
                        <a:pt x="991" y="3396"/>
                        <a:pt x="1962" y="3396"/>
                      </a:cubicBezTo>
                      <a:cubicBezTo>
                        <a:pt x="2615" y="3396"/>
                        <a:pt x="3259" y="3035"/>
                        <a:pt x="3507" y="2211"/>
                      </a:cubicBezTo>
                      <a:cubicBezTo>
                        <a:pt x="3933" y="870"/>
                        <a:pt x="2874" y="0"/>
                        <a:pt x="1848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8"/>
                <p:cNvSpPr/>
                <p:nvPr/>
              </p:nvSpPr>
              <p:spPr>
                <a:xfrm>
                  <a:off x="7498747" y="2073657"/>
                  <a:ext cx="43692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3366" extrusionOk="0">
                      <a:moveTo>
                        <a:pt x="1776" y="1"/>
                      </a:moveTo>
                      <a:cubicBezTo>
                        <a:pt x="1161" y="1"/>
                        <a:pt x="578" y="342"/>
                        <a:pt x="308" y="950"/>
                      </a:cubicBezTo>
                      <a:cubicBezTo>
                        <a:pt x="0" y="1770"/>
                        <a:pt x="257" y="2693"/>
                        <a:pt x="974" y="3155"/>
                      </a:cubicBezTo>
                      <a:cubicBezTo>
                        <a:pt x="1242" y="3298"/>
                        <a:pt x="1529" y="3366"/>
                        <a:pt x="1811" y="3366"/>
                      </a:cubicBezTo>
                      <a:cubicBezTo>
                        <a:pt x="2337" y="3366"/>
                        <a:pt x="2845" y="3127"/>
                        <a:pt x="3179" y="2693"/>
                      </a:cubicBezTo>
                      <a:cubicBezTo>
                        <a:pt x="3486" y="2386"/>
                        <a:pt x="3640" y="1924"/>
                        <a:pt x="3538" y="1463"/>
                      </a:cubicBezTo>
                      <a:cubicBezTo>
                        <a:pt x="3435" y="950"/>
                        <a:pt x="3128" y="540"/>
                        <a:pt x="2717" y="284"/>
                      </a:cubicBezTo>
                      <a:cubicBezTo>
                        <a:pt x="2421" y="92"/>
                        <a:pt x="2094" y="1"/>
                        <a:pt x="1776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" name="Google Shape;606;p28"/>
                <p:cNvSpPr/>
                <p:nvPr/>
              </p:nvSpPr>
              <p:spPr>
                <a:xfrm>
                  <a:off x="7536271" y="2108578"/>
                  <a:ext cx="43080" cy="40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0" h="3369" extrusionOk="0">
                      <a:moveTo>
                        <a:pt x="1824" y="1"/>
                      </a:moveTo>
                      <a:cubicBezTo>
                        <a:pt x="1424" y="1"/>
                        <a:pt x="1038" y="152"/>
                        <a:pt x="770" y="421"/>
                      </a:cubicBezTo>
                      <a:cubicBezTo>
                        <a:pt x="154" y="985"/>
                        <a:pt x="1" y="1856"/>
                        <a:pt x="359" y="2625"/>
                      </a:cubicBezTo>
                      <a:cubicBezTo>
                        <a:pt x="565" y="2933"/>
                        <a:pt x="872" y="3189"/>
                        <a:pt x="1231" y="3291"/>
                      </a:cubicBezTo>
                      <a:cubicBezTo>
                        <a:pt x="1436" y="3343"/>
                        <a:pt x="1654" y="3368"/>
                        <a:pt x="1872" y="3368"/>
                      </a:cubicBezTo>
                      <a:cubicBezTo>
                        <a:pt x="2090" y="3368"/>
                        <a:pt x="2308" y="3343"/>
                        <a:pt x="2513" y="3291"/>
                      </a:cubicBezTo>
                      <a:cubicBezTo>
                        <a:pt x="2974" y="3189"/>
                        <a:pt x="3282" y="2830"/>
                        <a:pt x="3435" y="2369"/>
                      </a:cubicBezTo>
                      <a:cubicBezTo>
                        <a:pt x="3589" y="1856"/>
                        <a:pt x="3487" y="1292"/>
                        <a:pt x="3230" y="882"/>
                      </a:cubicBezTo>
                      <a:cubicBezTo>
                        <a:pt x="2974" y="421"/>
                        <a:pt x="2513" y="113"/>
                        <a:pt x="2000" y="11"/>
                      </a:cubicBezTo>
                      <a:cubicBezTo>
                        <a:pt x="1941" y="4"/>
                        <a:pt x="1883" y="1"/>
                        <a:pt x="1824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" name="Google Shape;607;p28"/>
                <p:cNvSpPr/>
                <p:nvPr/>
              </p:nvSpPr>
              <p:spPr>
                <a:xfrm>
                  <a:off x="7546111" y="2158553"/>
                  <a:ext cx="41232" cy="41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3514" extrusionOk="0">
                      <a:moveTo>
                        <a:pt x="1987" y="0"/>
                      </a:moveTo>
                      <a:cubicBezTo>
                        <a:pt x="1940" y="0"/>
                        <a:pt x="1893" y="3"/>
                        <a:pt x="1846" y="8"/>
                      </a:cubicBezTo>
                      <a:cubicBezTo>
                        <a:pt x="1436" y="59"/>
                        <a:pt x="1026" y="265"/>
                        <a:pt x="719" y="521"/>
                      </a:cubicBezTo>
                      <a:cubicBezTo>
                        <a:pt x="565" y="572"/>
                        <a:pt x="411" y="726"/>
                        <a:pt x="308" y="828"/>
                      </a:cubicBezTo>
                      <a:cubicBezTo>
                        <a:pt x="206" y="931"/>
                        <a:pt x="155" y="1085"/>
                        <a:pt x="103" y="1187"/>
                      </a:cubicBezTo>
                      <a:cubicBezTo>
                        <a:pt x="1" y="1495"/>
                        <a:pt x="52" y="1854"/>
                        <a:pt x="206" y="2110"/>
                      </a:cubicBezTo>
                      <a:cubicBezTo>
                        <a:pt x="308" y="2520"/>
                        <a:pt x="565" y="2879"/>
                        <a:pt x="872" y="3187"/>
                      </a:cubicBezTo>
                      <a:cubicBezTo>
                        <a:pt x="1120" y="3399"/>
                        <a:pt x="1441" y="3514"/>
                        <a:pt x="1768" y="3514"/>
                      </a:cubicBezTo>
                      <a:cubicBezTo>
                        <a:pt x="1915" y="3514"/>
                        <a:pt x="2062" y="3491"/>
                        <a:pt x="2205" y="3443"/>
                      </a:cubicBezTo>
                      <a:cubicBezTo>
                        <a:pt x="2718" y="3238"/>
                        <a:pt x="3128" y="2777"/>
                        <a:pt x="3282" y="2213"/>
                      </a:cubicBezTo>
                      <a:cubicBezTo>
                        <a:pt x="3384" y="1905"/>
                        <a:pt x="3436" y="1597"/>
                        <a:pt x="3384" y="1290"/>
                      </a:cubicBezTo>
                      <a:cubicBezTo>
                        <a:pt x="3333" y="1034"/>
                        <a:pt x="3231" y="777"/>
                        <a:pt x="3077" y="572"/>
                      </a:cubicBezTo>
                      <a:cubicBezTo>
                        <a:pt x="2846" y="203"/>
                        <a:pt x="2409" y="0"/>
                        <a:pt x="1987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28"/>
                <p:cNvSpPr/>
                <p:nvPr/>
              </p:nvSpPr>
              <p:spPr>
                <a:xfrm>
                  <a:off x="7509823" y="2195957"/>
                  <a:ext cx="44304" cy="40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390" extrusionOk="0">
                      <a:moveTo>
                        <a:pt x="1714" y="0"/>
                      </a:moveTo>
                      <a:cubicBezTo>
                        <a:pt x="1487" y="0"/>
                        <a:pt x="1263" y="68"/>
                        <a:pt x="1077" y="192"/>
                      </a:cubicBezTo>
                      <a:cubicBezTo>
                        <a:pt x="308" y="603"/>
                        <a:pt x="0" y="1525"/>
                        <a:pt x="308" y="2346"/>
                      </a:cubicBezTo>
                      <a:cubicBezTo>
                        <a:pt x="560" y="2994"/>
                        <a:pt x="1192" y="3389"/>
                        <a:pt x="1847" y="3389"/>
                      </a:cubicBezTo>
                      <a:cubicBezTo>
                        <a:pt x="2125" y="3389"/>
                        <a:pt x="2407" y="3318"/>
                        <a:pt x="2666" y="3166"/>
                      </a:cubicBezTo>
                      <a:cubicBezTo>
                        <a:pt x="3076" y="2909"/>
                        <a:pt x="3435" y="2499"/>
                        <a:pt x="3589" y="1987"/>
                      </a:cubicBezTo>
                      <a:cubicBezTo>
                        <a:pt x="3691" y="1525"/>
                        <a:pt x="3538" y="1064"/>
                        <a:pt x="3230" y="705"/>
                      </a:cubicBezTo>
                      <a:cubicBezTo>
                        <a:pt x="2974" y="397"/>
                        <a:pt x="2563" y="141"/>
                        <a:pt x="2153" y="90"/>
                      </a:cubicBezTo>
                      <a:cubicBezTo>
                        <a:pt x="2012" y="29"/>
                        <a:pt x="1862" y="0"/>
                        <a:pt x="1714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28"/>
                <p:cNvSpPr/>
                <p:nvPr/>
              </p:nvSpPr>
              <p:spPr>
                <a:xfrm>
                  <a:off x="7459291" y="2212259"/>
                  <a:ext cx="47196" cy="40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3" h="3397" extrusionOk="0">
                      <a:moveTo>
                        <a:pt x="2014" y="1"/>
                      </a:moveTo>
                      <a:cubicBezTo>
                        <a:pt x="1014" y="1"/>
                        <a:pt x="0" y="840"/>
                        <a:pt x="366" y="2153"/>
                      </a:cubicBezTo>
                      <a:cubicBezTo>
                        <a:pt x="593" y="3020"/>
                        <a:pt x="1253" y="3396"/>
                        <a:pt x="1922" y="3396"/>
                      </a:cubicBezTo>
                      <a:cubicBezTo>
                        <a:pt x="2916" y="3396"/>
                        <a:pt x="3933" y="2567"/>
                        <a:pt x="3596" y="1281"/>
                      </a:cubicBezTo>
                      <a:cubicBezTo>
                        <a:pt x="3368" y="389"/>
                        <a:pt x="2694" y="1"/>
                        <a:pt x="2014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28"/>
                <p:cNvSpPr/>
                <p:nvPr/>
              </p:nvSpPr>
              <p:spPr>
                <a:xfrm>
                  <a:off x="7410175" y="2223665"/>
                  <a:ext cx="48600" cy="40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0" h="3383" extrusionOk="0">
                      <a:moveTo>
                        <a:pt x="1860" y="1"/>
                      </a:moveTo>
                      <a:cubicBezTo>
                        <a:pt x="902" y="1"/>
                        <a:pt x="0" y="853"/>
                        <a:pt x="153" y="1962"/>
                      </a:cubicBezTo>
                      <a:cubicBezTo>
                        <a:pt x="288" y="2771"/>
                        <a:pt x="975" y="3383"/>
                        <a:pt x="1764" y="3383"/>
                      </a:cubicBezTo>
                      <a:cubicBezTo>
                        <a:pt x="1875" y="3383"/>
                        <a:pt x="1988" y="3371"/>
                        <a:pt x="2101" y="3346"/>
                      </a:cubicBezTo>
                      <a:cubicBezTo>
                        <a:pt x="3588" y="3089"/>
                        <a:pt x="4049" y="1193"/>
                        <a:pt x="2819" y="321"/>
                      </a:cubicBezTo>
                      <a:cubicBezTo>
                        <a:pt x="2519" y="100"/>
                        <a:pt x="2186" y="1"/>
                        <a:pt x="1860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28"/>
                <p:cNvSpPr/>
                <p:nvPr/>
              </p:nvSpPr>
              <p:spPr>
                <a:xfrm>
                  <a:off x="7359019" y="2229820"/>
                  <a:ext cx="43236" cy="40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00" extrusionOk="0">
                      <a:moveTo>
                        <a:pt x="1820" y="0"/>
                      </a:moveTo>
                      <a:cubicBezTo>
                        <a:pt x="914" y="0"/>
                        <a:pt x="0" y="649"/>
                        <a:pt x="110" y="1854"/>
                      </a:cubicBezTo>
                      <a:cubicBezTo>
                        <a:pt x="205" y="2905"/>
                        <a:pt x="991" y="3399"/>
                        <a:pt x="1783" y="3399"/>
                      </a:cubicBezTo>
                      <a:cubicBezTo>
                        <a:pt x="2689" y="3399"/>
                        <a:pt x="3603" y="2750"/>
                        <a:pt x="3493" y="1546"/>
                      </a:cubicBezTo>
                      <a:cubicBezTo>
                        <a:pt x="3398" y="495"/>
                        <a:pt x="2612" y="0"/>
                        <a:pt x="1820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28"/>
                <p:cNvSpPr/>
                <p:nvPr/>
              </p:nvSpPr>
              <p:spPr>
                <a:xfrm>
                  <a:off x="7308235" y="2233480"/>
                  <a:ext cx="47184" cy="39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" h="3343" extrusionOk="0">
                      <a:moveTo>
                        <a:pt x="1702" y="1"/>
                      </a:moveTo>
                      <a:cubicBezTo>
                        <a:pt x="830" y="1"/>
                        <a:pt x="1" y="682"/>
                        <a:pt x="36" y="1700"/>
                      </a:cubicBezTo>
                      <a:cubicBezTo>
                        <a:pt x="36" y="2593"/>
                        <a:pt x="757" y="3342"/>
                        <a:pt x="1640" y="3342"/>
                      </a:cubicBezTo>
                      <a:cubicBezTo>
                        <a:pt x="1669" y="3342"/>
                        <a:pt x="1698" y="3342"/>
                        <a:pt x="1727" y="3340"/>
                      </a:cubicBezTo>
                      <a:cubicBezTo>
                        <a:pt x="3214" y="3340"/>
                        <a:pt x="3932" y="1494"/>
                        <a:pt x="2855" y="469"/>
                      </a:cubicBezTo>
                      <a:cubicBezTo>
                        <a:pt x="2515" y="146"/>
                        <a:pt x="2104" y="1"/>
                        <a:pt x="170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28"/>
                <p:cNvSpPr/>
                <p:nvPr/>
              </p:nvSpPr>
              <p:spPr>
                <a:xfrm>
                  <a:off x="7256047" y="2232945"/>
                  <a:ext cx="41244" cy="40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" h="3386" extrusionOk="0">
                      <a:moveTo>
                        <a:pt x="1700" y="1"/>
                      </a:moveTo>
                      <a:cubicBezTo>
                        <a:pt x="873" y="1"/>
                        <a:pt x="52" y="540"/>
                        <a:pt x="27" y="1642"/>
                      </a:cubicBezTo>
                      <a:cubicBezTo>
                        <a:pt x="1" y="2795"/>
                        <a:pt x="873" y="3386"/>
                        <a:pt x="1738" y="3386"/>
                      </a:cubicBezTo>
                      <a:cubicBezTo>
                        <a:pt x="2565" y="3386"/>
                        <a:pt x="3386" y="2847"/>
                        <a:pt x="3411" y="1745"/>
                      </a:cubicBezTo>
                      <a:cubicBezTo>
                        <a:pt x="3437" y="591"/>
                        <a:pt x="2565" y="1"/>
                        <a:pt x="1700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" name="Google Shape;614;p28"/>
                <p:cNvSpPr/>
                <p:nvPr/>
              </p:nvSpPr>
              <p:spPr>
                <a:xfrm>
                  <a:off x="7203403" y="2230153"/>
                  <a:ext cx="42264" cy="4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" h="3375" extrusionOk="0">
                      <a:moveTo>
                        <a:pt x="1748" y="0"/>
                      </a:moveTo>
                      <a:cubicBezTo>
                        <a:pt x="960" y="0"/>
                        <a:pt x="180" y="505"/>
                        <a:pt x="108" y="1569"/>
                      </a:cubicBezTo>
                      <a:cubicBezTo>
                        <a:pt x="0" y="2755"/>
                        <a:pt x="884" y="3375"/>
                        <a:pt x="1770" y="3375"/>
                      </a:cubicBezTo>
                      <a:cubicBezTo>
                        <a:pt x="2568" y="3375"/>
                        <a:pt x="3367" y="2871"/>
                        <a:pt x="3440" y="1826"/>
                      </a:cubicBezTo>
                      <a:cubicBezTo>
                        <a:pt x="3521" y="634"/>
                        <a:pt x="2630" y="0"/>
                        <a:pt x="1748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" name="Google Shape;615;p28"/>
                <p:cNvSpPr/>
                <p:nvPr/>
              </p:nvSpPr>
              <p:spPr>
                <a:xfrm>
                  <a:off x="7151167" y="2225875"/>
                  <a:ext cx="48132" cy="4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3375" extrusionOk="0">
                      <a:moveTo>
                        <a:pt x="1815" y="0"/>
                      </a:moveTo>
                      <a:cubicBezTo>
                        <a:pt x="1006" y="0"/>
                        <a:pt x="201" y="573"/>
                        <a:pt x="103" y="1519"/>
                      </a:cubicBezTo>
                      <a:cubicBezTo>
                        <a:pt x="1" y="2442"/>
                        <a:pt x="719" y="3262"/>
                        <a:pt x="1641" y="3365"/>
                      </a:cubicBezTo>
                      <a:cubicBezTo>
                        <a:pt x="1703" y="3371"/>
                        <a:pt x="1764" y="3374"/>
                        <a:pt x="1824" y="3374"/>
                      </a:cubicBezTo>
                      <a:cubicBezTo>
                        <a:pt x="3202" y="3374"/>
                        <a:pt x="4010" y="1726"/>
                        <a:pt x="3077" y="597"/>
                      </a:cubicBezTo>
                      <a:cubicBezTo>
                        <a:pt x="2741" y="187"/>
                        <a:pt x="2278" y="0"/>
                        <a:pt x="1815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616;p28"/>
                <p:cNvSpPr/>
                <p:nvPr/>
              </p:nvSpPr>
              <p:spPr>
                <a:xfrm>
                  <a:off x="7099495" y="2219934"/>
                  <a:ext cx="48012" cy="40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" h="3369" extrusionOk="0">
                      <a:moveTo>
                        <a:pt x="1814" y="1"/>
                      </a:moveTo>
                      <a:cubicBezTo>
                        <a:pt x="1011" y="1"/>
                        <a:pt x="232" y="571"/>
                        <a:pt x="103" y="1507"/>
                      </a:cubicBezTo>
                      <a:cubicBezTo>
                        <a:pt x="1" y="2429"/>
                        <a:pt x="667" y="3250"/>
                        <a:pt x="1590" y="3352"/>
                      </a:cubicBezTo>
                      <a:cubicBezTo>
                        <a:pt x="1671" y="3363"/>
                        <a:pt x="1750" y="3369"/>
                        <a:pt x="1828" y="3369"/>
                      </a:cubicBezTo>
                      <a:cubicBezTo>
                        <a:pt x="3177" y="3369"/>
                        <a:pt x="4000" y="1750"/>
                        <a:pt x="3128" y="635"/>
                      </a:cubicBezTo>
                      <a:cubicBezTo>
                        <a:pt x="2767" y="198"/>
                        <a:pt x="2286" y="1"/>
                        <a:pt x="1814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" name="Google Shape;617;p28"/>
                <p:cNvSpPr/>
                <p:nvPr/>
              </p:nvSpPr>
              <p:spPr>
                <a:xfrm>
                  <a:off x="7047823" y="2213946"/>
                  <a:ext cx="43068" cy="3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" h="3355" extrusionOk="0">
                      <a:moveTo>
                        <a:pt x="1812" y="1"/>
                      </a:moveTo>
                      <a:cubicBezTo>
                        <a:pt x="962" y="1"/>
                        <a:pt x="198" y="638"/>
                        <a:pt x="103" y="1498"/>
                      </a:cubicBezTo>
                      <a:cubicBezTo>
                        <a:pt x="0" y="2421"/>
                        <a:pt x="667" y="3241"/>
                        <a:pt x="1590" y="3344"/>
                      </a:cubicBezTo>
                      <a:cubicBezTo>
                        <a:pt x="1657" y="3351"/>
                        <a:pt x="1724" y="3355"/>
                        <a:pt x="1790" y="3355"/>
                      </a:cubicBezTo>
                      <a:cubicBezTo>
                        <a:pt x="2628" y="3355"/>
                        <a:pt x="3340" y="2764"/>
                        <a:pt x="3435" y="1908"/>
                      </a:cubicBezTo>
                      <a:cubicBezTo>
                        <a:pt x="3589" y="985"/>
                        <a:pt x="2922" y="114"/>
                        <a:pt x="2000" y="11"/>
                      </a:cubicBezTo>
                      <a:cubicBezTo>
                        <a:pt x="1937" y="4"/>
                        <a:pt x="1874" y="1"/>
                        <a:pt x="1812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28"/>
                <p:cNvSpPr/>
                <p:nvPr/>
              </p:nvSpPr>
              <p:spPr>
                <a:xfrm>
                  <a:off x="6996151" y="2207862"/>
                  <a:ext cx="43068" cy="3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" h="3354" extrusionOk="0">
                      <a:moveTo>
                        <a:pt x="1812" y="0"/>
                      </a:moveTo>
                      <a:cubicBezTo>
                        <a:pt x="961" y="0"/>
                        <a:pt x="198" y="638"/>
                        <a:pt x="103" y="1497"/>
                      </a:cubicBezTo>
                      <a:cubicBezTo>
                        <a:pt x="0" y="2420"/>
                        <a:pt x="667" y="3240"/>
                        <a:pt x="1589" y="3343"/>
                      </a:cubicBezTo>
                      <a:cubicBezTo>
                        <a:pt x="1652" y="3350"/>
                        <a:pt x="1715" y="3353"/>
                        <a:pt x="1777" y="3353"/>
                      </a:cubicBezTo>
                      <a:cubicBezTo>
                        <a:pt x="2621" y="3353"/>
                        <a:pt x="3339" y="2716"/>
                        <a:pt x="3435" y="1856"/>
                      </a:cubicBezTo>
                      <a:cubicBezTo>
                        <a:pt x="3589" y="933"/>
                        <a:pt x="2922" y="113"/>
                        <a:pt x="1999" y="11"/>
                      </a:cubicBezTo>
                      <a:cubicBezTo>
                        <a:pt x="1936" y="4"/>
                        <a:pt x="1874" y="0"/>
                        <a:pt x="1812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" name="Google Shape;619;p28"/>
                <p:cNvSpPr/>
                <p:nvPr/>
              </p:nvSpPr>
              <p:spPr>
                <a:xfrm>
                  <a:off x="6944467" y="2201850"/>
                  <a:ext cx="48132" cy="40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1" h="3397" extrusionOk="0">
                      <a:moveTo>
                        <a:pt x="1797" y="0"/>
                      </a:moveTo>
                      <a:cubicBezTo>
                        <a:pt x="987" y="0"/>
                        <a:pt x="201" y="594"/>
                        <a:pt x="103" y="1542"/>
                      </a:cubicBezTo>
                      <a:cubicBezTo>
                        <a:pt x="1" y="2465"/>
                        <a:pt x="667" y="3285"/>
                        <a:pt x="1590" y="3387"/>
                      </a:cubicBezTo>
                      <a:cubicBezTo>
                        <a:pt x="1654" y="3394"/>
                        <a:pt x="1717" y="3397"/>
                        <a:pt x="1779" y="3397"/>
                      </a:cubicBezTo>
                      <a:cubicBezTo>
                        <a:pt x="3202" y="3397"/>
                        <a:pt x="4010" y="1749"/>
                        <a:pt x="3077" y="619"/>
                      </a:cubicBezTo>
                      <a:cubicBezTo>
                        <a:pt x="2724" y="192"/>
                        <a:pt x="2257" y="0"/>
                        <a:pt x="1797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28"/>
                <p:cNvSpPr/>
                <p:nvPr/>
              </p:nvSpPr>
              <p:spPr>
                <a:xfrm>
                  <a:off x="6891571" y="2198309"/>
                  <a:ext cx="44148" cy="40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9" h="3378" extrusionOk="0">
                      <a:moveTo>
                        <a:pt x="2055" y="1"/>
                      </a:moveTo>
                      <a:cubicBezTo>
                        <a:pt x="1936" y="1"/>
                        <a:pt x="1814" y="15"/>
                        <a:pt x="1692" y="46"/>
                      </a:cubicBezTo>
                      <a:cubicBezTo>
                        <a:pt x="1282" y="46"/>
                        <a:pt x="923" y="199"/>
                        <a:pt x="615" y="456"/>
                      </a:cubicBezTo>
                      <a:cubicBezTo>
                        <a:pt x="256" y="712"/>
                        <a:pt x="0" y="1122"/>
                        <a:pt x="0" y="1584"/>
                      </a:cubicBezTo>
                      <a:cubicBezTo>
                        <a:pt x="0" y="1891"/>
                        <a:pt x="154" y="2250"/>
                        <a:pt x="410" y="2455"/>
                      </a:cubicBezTo>
                      <a:cubicBezTo>
                        <a:pt x="667" y="2660"/>
                        <a:pt x="923" y="2814"/>
                        <a:pt x="1230" y="2968"/>
                      </a:cubicBezTo>
                      <a:cubicBezTo>
                        <a:pt x="1436" y="3019"/>
                        <a:pt x="1641" y="3173"/>
                        <a:pt x="1846" y="3275"/>
                      </a:cubicBezTo>
                      <a:cubicBezTo>
                        <a:pt x="1897" y="3327"/>
                        <a:pt x="1999" y="3378"/>
                        <a:pt x="2102" y="3378"/>
                      </a:cubicBezTo>
                      <a:cubicBezTo>
                        <a:pt x="2410" y="3275"/>
                        <a:pt x="2717" y="3122"/>
                        <a:pt x="2973" y="2865"/>
                      </a:cubicBezTo>
                      <a:cubicBezTo>
                        <a:pt x="3332" y="2609"/>
                        <a:pt x="3537" y="2199"/>
                        <a:pt x="3589" y="1737"/>
                      </a:cubicBezTo>
                      <a:cubicBezTo>
                        <a:pt x="3679" y="789"/>
                        <a:pt x="2935" y="1"/>
                        <a:pt x="2055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28"/>
                <p:cNvSpPr/>
                <p:nvPr/>
              </p:nvSpPr>
              <p:spPr>
                <a:xfrm>
                  <a:off x="6863263" y="2235464"/>
                  <a:ext cx="41844" cy="40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3439" extrusionOk="0">
                      <a:moveTo>
                        <a:pt x="1601" y="0"/>
                      </a:moveTo>
                      <a:cubicBezTo>
                        <a:pt x="1371" y="0"/>
                        <a:pt x="1140" y="64"/>
                        <a:pt x="924" y="200"/>
                      </a:cubicBezTo>
                      <a:cubicBezTo>
                        <a:pt x="462" y="507"/>
                        <a:pt x="206" y="969"/>
                        <a:pt x="103" y="1481"/>
                      </a:cubicBezTo>
                      <a:cubicBezTo>
                        <a:pt x="1" y="2045"/>
                        <a:pt x="206" y="2558"/>
                        <a:pt x="514" y="2968"/>
                      </a:cubicBezTo>
                      <a:cubicBezTo>
                        <a:pt x="783" y="3282"/>
                        <a:pt x="1170" y="3439"/>
                        <a:pt x="1571" y="3439"/>
                      </a:cubicBezTo>
                      <a:cubicBezTo>
                        <a:pt x="1629" y="3439"/>
                        <a:pt x="1686" y="3436"/>
                        <a:pt x="1744" y="3429"/>
                      </a:cubicBezTo>
                      <a:cubicBezTo>
                        <a:pt x="2154" y="3378"/>
                        <a:pt x="2564" y="3173"/>
                        <a:pt x="2872" y="2865"/>
                      </a:cubicBezTo>
                      <a:cubicBezTo>
                        <a:pt x="3179" y="2660"/>
                        <a:pt x="3333" y="2353"/>
                        <a:pt x="3436" y="1994"/>
                      </a:cubicBezTo>
                      <a:cubicBezTo>
                        <a:pt x="3487" y="1635"/>
                        <a:pt x="3384" y="1276"/>
                        <a:pt x="3128" y="969"/>
                      </a:cubicBezTo>
                      <a:cubicBezTo>
                        <a:pt x="2923" y="610"/>
                        <a:pt x="2564" y="302"/>
                        <a:pt x="2205" y="148"/>
                      </a:cubicBezTo>
                      <a:cubicBezTo>
                        <a:pt x="2012" y="52"/>
                        <a:pt x="1807" y="0"/>
                        <a:pt x="1601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" name="Google Shape;622;p28"/>
                <p:cNvSpPr/>
                <p:nvPr/>
              </p:nvSpPr>
              <p:spPr>
                <a:xfrm>
                  <a:off x="6871879" y="2286972"/>
                  <a:ext cx="41844" cy="40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3371" extrusionOk="0">
                      <a:moveTo>
                        <a:pt x="1746" y="1"/>
                      </a:moveTo>
                      <a:cubicBezTo>
                        <a:pt x="1562" y="1"/>
                        <a:pt x="1371" y="26"/>
                        <a:pt x="1180" y="68"/>
                      </a:cubicBezTo>
                      <a:cubicBezTo>
                        <a:pt x="770" y="171"/>
                        <a:pt x="359" y="478"/>
                        <a:pt x="206" y="889"/>
                      </a:cubicBezTo>
                      <a:cubicBezTo>
                        <a:pt x="1" y="1350"/>
                        <a:pt x="52" y="1914"/>
                        <a:pt x="257" y="2375"/>
                      </a:cubicBezTo>
                      <a:cubicBezTo>
                        <a:pt x="462" y="2837"/>
                        <a:pt x="872" y="3195"/>
                        <a:pt x="1385" y="3298"/>
                      </a:cubicBezTo>
                      <a:cubicBezTo>
                        <a:pt x="1533" y="3347"/>
                        <a:pt x="1681" y="3370"/>
                        <a:pt x="1825" y="3370"/>
                      </a:cubicBezTo>
                      <a:cubicBezTo>
                        <a:pt x="2131" y="3370"/>
                        <a:pt x="2423" y="3267"/>
                        <a:pt x="2666" y="3093"/>
                      </a:cubicBezTo>
                      <a:cubicBezTo>
                        <a:pt x="3025" y="2785"/>
                        <a:pt x="3282" y="2426"/>
                        <a:pt x="3384" y="2016"/>
                      </a:cubicBezTo>
                      <a:cubicBezTo>
                        <a:pt x="3487" y="1606"/>
                        <a:pt x="3487" y="1247"/>
                        <a:pt x="3282" y="889"/>
                      </a:cubicBezTo>
                      <a:cubicBezTo>
                        <a:pt x="3128" y="530"/>
                        <a:pt x="2820" y="273"/>
                        <a:pt x="2461" y="171"/>
                      </a:cubicBezTo>
                      <a:cubicBezTo>
                        <a:pt x="2251" y="51"/>
                        <a:pt x="2006" y="1"/>
                        <a:pt x="1746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" name="Google Shape;623;p28"/>
                <p:cNvSpPr/>
                <p:nvPr/>
              </p:nvSpPr>
              <p:spPr>
                <a:xfrm>
                  <a:off x="6895891" y="2326574"/>
                  <a:ext cx="57204" cy="4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7" h="3430" extrusionOk="0">
                      <a:moveTo>
                        <a:pt x="2460" y="0"/>
                      </a:moveTo>
                      <a:cubicBezTo>
                        <a:pt x="2056" y="0"/>
                        <a:pt x="1639" y="157"/>
                        <a:pt x="1281" y="529"/>
                      </a:cubicBezTo>
                      <a:cubicBezTo>
                        <a:pt x="0" y="1772"/>
                        <a:pt x="1209" y="3429"/>
                        <a:pt x="2510" y="3429"/>
                      </a:cubicBezTo>
                      <a:cubicBezTo>
                        <a:pt x="2981" y="3429"/>
                        <a:pt x="3463" y="3213"/>
                        <a:pt x="3844" y="2682"/>
                      </a:cubicBezTo>
                      <a:cubicBezTo>
                        <a:pt x="4767" y="1413"/>
                        <a:pt x="3671" y="0"/>
                        <a:pt x="2460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4" name="Google Shape;624;p28"/>
                <p:cNvSpPr/>
                <p:nvPr/>
              </p:nvSpPr>
              <p:spPr>
                <a:xfrm>
                  <a:off x="6946927" y="2351716"/>
                  <a:ext cx="45540" cy="39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3342" extrusionOk="0">
                      <a:moveTo>
                        <a:pt x="2086" y="1"/>
                      </a:moveTo>
                      <a:cubicBezTo>
                        <a:pt x="1405" y="1"/>
                        <a:pt x="750" y="391"/>
                        <a:pt x="411" y="1027"/>
                      </a:cubicBezTo>
                      <a:cubicBezTo>
                        <a:pt x="1" y="1899"/>
                        <a:pt x="514" y="2975"/>
                        <a:pt x="1488" y="3232"/>
                      </a:cubicBezTo>
                      <a:cubicBezTo>
                        <a:pt x="1679" y="3306"/>
                        <a:pt x="1873" y="3341"/>
                        <a:pt x="2062" y="3341"/>
                      </a:cubicBezTo>
                      <a:cubicBezTo>
                        <a:pt x="2784" y="3341"/>
                        <a:pt x="3438" y="2835"/>
                        <a:pt x="3641" y="2104"/>
                      </a:cubicBezTo>
                      <a:cubicBezTo>
                        <a:pt x="3795" y="1232"/>
                        <a:pt x="3333" y="361"/>
                        <a:pt x="2513" y="53"/>
                      </a:cubicBezTo>
                      <a:cubicBezTo>
                        <a:pt x="2371" y="18"/>
                        <a:pt x="2228" y="1"/>
                        <a:pt x="2086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28"/>
                <p:cNvSpPr/>
                <p:nvPr/>
              </p:nvSpPr>
              <p:spPr>
                <a:xfrm>
                  <a:off x="7000723" y="2360069"/>
                  <a:ext cx="42216" cy="3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" h="3353" extrusionOk="0">
                      <a:moveTo>
                        <a:pt x="1751" y="0"/>
                      </a:moveTo>
                      <a:cubicBezTo>
                        <a:pt x="950" y="0"/>
                        <a:pt x="154" y="504"/>
                        <a:pt x="81" y="1555"/>
                      </a:cubicBezTo>
                      <a:cubicBezTo>
                        <a:pt x="0" y="2734"/>
                        <a:pt x="900" y="3353"/>
                        <a:pt x="1792" y="3353"/>
                      </a:cubicBezTo>
                      <a:cubicBezTo>
                        <a:pt x="2607" y="3353"/>
                        <a:pt x="3415" y="2836"/>
                        <a:pt x="3464" y="1760"/>
                      </a:cubicBezTo>
                      <a:cubicBezTo>
                        <a:pt x="3518" y="606"/>
                        <a:pt x="2631" y="0"/>
                        <a:pt x="1751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28"/>
                <p:cNvSpPr/>
                <p:nvPr/>
              </p:nvSpPr>
              <p:spPr>
                <a:xfrm>
                  <a:off x="7052047" y="2358583"/>
                  <a:ext cx="43236" cy="4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380" extrusionOk="0">
                      <a:moveTo>
                        <a:pt x="1808" y="1"/>
                      </a:moveTo>
                      <a:cubicBezTo>
                        <a:pt x="906" y="1"/>
                        <a:pt x="1" y="635"/>
                        <a:pt x="110" y="1834"/>
                      </a:cubicBezTo>
                      <a:cubicBezTo>
                        <a:pt x="205" y="2885"/>
                        <a:pt x="991" y="3379"/>
                        <a:pt x="1783" y="3379"/>
                      </a:cubicBezTo>
                      <a:cubicBezTo>
                        <a:pt x="2689" y="3379"/>
                        <a:pt x="3603" y="2730"/>
                        <a:pt x="3493" y="1526"/>
                      </a:cubicBezTo>
                      <a:cubicBezTo>
                        <a:pt x="3397" y="493"/>
                        <a:pt x="2603" y="1"/>
                        <a:pt x="1808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28"/>
                <p:cNvSpPr/>
                <p:nvPr/>
              </p:nvSpPr>
              <p:spPr>
                <a:xfrm>
                  <a:off x="7098883" y="2352690"/>
                  <a:ext cx="48588" cy="40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3377" extrusionOk="0">
                      <a:moveTo>
                        <a:pt x="2266" y="1"/>
                      </a:moveTo>
                      <a:cubicBezTo>
                        <a:pt x="2178" y="1"/>
                        <a:pt x="2089" y="8"/>
                        <a:pt x="2000" y="23"/>
                      </a:cubicBezTo>
                      <a:cubicBezTo>
                        <a:pt x="513" y="228"/>
                        <a:pt x="0" y="2124"/>
                        <a:pt x="1231" y="3047"/>
                      </a:cubicBezTo>
                      <a:cubicBezTo>
                        <a:pt x="1538" y="3274"/>
                        <a:pt x="1880" y="3376"/>
                        <a:pt x="2214" y="3376"/>
                      </a:cubicBezTo>
                      <a:cubicBezTo>
                        <a:pt x="3163" y="3376"/>
                        <a:pt x="4048" y="2557"/>
                        <a:pt x="3896" y="1458"/>
                      </a:cubicBezTo>
                      <a:cubicBezTo>
                        <a:pt x="3804" y="625"/>
                        <a:pt x="3084" y="1"/>
                        <a:pt x="2266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28"/>
                <p:cNvSpPr/>
                <p:nvPr/>
              </p:nvSpPr>
              <p:spPr>
                <a:xfrm>
                  <a:off x="7150555" y="2346737"/>
                  <a:ext cx="48096" cy="39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3354" extrusionOk="0">
                      <a:moveTo>
                        <a:pt x="2238" y="1"/>
                      </a:moveTo>
                      <a:cubicBezTo>
                        <a:pt x="2177" y="1"/>
                        <a:pt x="2114" y="4"/>
                        <a:pt x="2051" y="11"/>
                      </a:cubicBezTo>
                      <a:cubicBezTo>
                        <a:pt x="564" y="165"/>
                        <a:pt x="1" y="2010"/>
                        <a:pt x="1180" y="2984"/>
                      </a:cubicBezTo>
                      <a:cubicBezTo>
                        <a:pt x="1492" y="3240"/>
                        <a:pt x="1851" y="3354"/>
                        <a:pt x="2203" y="3354"/>
                      </a:cubicBezTo>
                      <a:cubicBezTo>
                        <a:pt x="3127" y="3354"/>
                        <a:pt x="4008" y="2573"/>
                        <a:pt x="3897" y="1498"/>
                      </a:cubicBezTo>
                      <a:cubicBezTo>
                        <a:pt x="3801" y="638"/>
                        <a:pt x="3083" y="1"/>
                        <a:pt x="2238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28"/>
                <p:cNvSpPr/>
                <p:nvPr/>
              </p:nvSpPr>
              <p:spPr>
                <a:xfrm>
                  <a:off x="7202227" y="2341961"/>
                  <a:ext cx="48252" cy="40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1" h="3387" extrusionOk="0">
                      <a:moveTo>
                        <a:pt x="2202" y="0"/>
                      </a:moveTo>
                      <a:cubicBezTo>
                        <a:pt x="2169" y="0"/>
                        <a:pt x="2136" y="1"/>
                        <a:pt x="2103" y="3"/>
                      </a:cubicBezTo>
                      <a:cubicBezTo>
                        <a:pt x="616" y="105"/>
                        <a:pt x="1" y="1951"/>
                        <a:pt x="1129" y="2976"/>
                      </a:cubicBezTo>
                      <a:cubicBezTo>
                        <a:pt x="1457" y="3260"/>
                        <a:pt x="1841" y="3387"/>
                        <a:pt x="2219" y="3387"/>
                      </a:cubicBezTo>
                      <a:cubicBezTo>
                        <a:pt x="3140" y="3387"/>
                        <a:pt x="4021" y="2631"/>
                        <a:pt x="3948" y="1541"/>
                      </a:cubicBezTo>
                      <a:cubicBezTo>
                        <a:pt x="3849" y="651"/>
                        <a:pt x="3084" y="0"/>
                        <a:pt x="2202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8"/>
                <p:cNvSpPr/>
                <p:nvPr/>
              </p:nvSpPr>
              <p:spPr>
                <a:xfrm>
                  <a:off x="7260355" y="2339228"/>
                  <a:ext cx="41568" cy="40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4" h="3368" extrusionOk="0">
                      <a:moveTo>
                        <a:pt x="1747" y="0"/>
                      </a:moveTo>
                      <a:cubicBezTo>
                        <a:pt x="878" y="0"/>
                        <a:pt x="0" y="605"/>
                        <a:pt x="27" y="1771"/>
                      </a:cubicBezTo>
                      <a:cubicBezTo>
                        <a:pt x="77" y="2841"/>
                        <a:pt x="900" y="3368"/>
                        <a:pt x="1723" y="3368"/>
                      </a:cubicBezTo>
                      <a:cubicBezTo>
                        <a:pt x="2594" y="3368"/>
                        <a:pt x="3463" y="2777"/>
                        <a:pt x="3410" y="1617"/>
                      </a:cubicBezTo>
                      <a:cubicBezTo>
                        <a:pt x="3361" y="528"/>
                        <a:pt x="2558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8"/>
                <p:cNvSpPr/>
                <p:nvPr/>
              </p:nvSpPr>
              <p:spPr>
                <a:xfrm>
                  <a:off x="7312963" y="2337731"/>
                  <a:ext cx="40608" cy="4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" h="3384" extrusionOk="0">
                      <a:moveTo>
                        <a:pt x="1692" y="0"/>
                      </a:moveTo>
                      <a:cubicBezTo>
                        <a:pt x="846" y="0"/>
                        <a:pt x="0" y="564"/>
                        <a:pt x="0" y="1692"/>
                      </a:cubicBezTo>
                      <a:cubicBezTo>
                        <a:pt x="0" y="2820"/>
                        <a:pt x="846" y="3383"/>
                        <a:pt x="1692" y="3383"/>
                      </a:cubicBezTo>
                      <a:cubicBezTo>
                        <a:pt x="2538" y="3383"/>
                        <a:pt x="3384" y="2820"/>
                        <a:pt x="3384" y="1692"/>
                      </a:cubicBezTo>
                      <a:cubicBezTo>
                        <a:pt x="3384" y="564"/>
                        <a:pt x="2538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8"/>
                <p:cNvSpPr/>
                <p:nvPr/>
              </p:nvSpPr>
              <p:spPr>
                <a:xfrm>
                  <a:off x="7364623" y="2338325"/>
                  <a:ext cx="41256" cy="40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386" extrusionOk="0">
                      <a:moveTo>
                        <a:pt x="1720" y="0"/>
                      </a:moveTo>
                      <a:cubicBezTo>
                        <a:pt x="899" y="0"/>
                        <a:pt x="78" y="540"/>
                        <a:pt x="53" y="1642"/>
                      </a:cubicBezTo>
                      <a:cubicBezTo>
                        <a:pt x="1" y="2795"/>
                        <a:pt x="860" y="3386"/>
                        <a:pt x="1719" y="3386"/>
                      </a:cubicBezTo>
                      <a:cubicBezTo>
                        <a:pt x="2539" y="3386"/>
                        <a:pt x="3360" y="2846"/>
                        <a:pt x="3385" y="1744"/>
                      </a:cubicBezTo>
                      <a:cubicBezTo>
                        <a:pt x="3438" y="591"/>
                        <a:pt x="2579" y="0"/>
                        <a:pt x="1720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8"/>
                <p:cNvSpPr/>
                <p:nvPr/>
              </p:nvSpPr>
              <p:spPr>
                <a:xfrm>
                  <a:off x="7416307" y="2340654"/>
                  <a:ext cx="43080" cy="40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0" h="3394" extrusionOk="0">
                      <a:moveTo>
                        <a:pt x="1713" y="1"/>
                      </a:moveTo>
                      <a:cubicBezTo>
                        <a:pt x="822" y="1"/>
                        <a:pt x="100" y="688"/>
                        <a:pt x="52" y="1600"/>
                      </a:cubicBezTo>
                      <a:cubicBezTo>
                        <a:pt x="1" y="2522"/>
                        <a:pt x="719" y="3291"/>
                        <a:pt x="1590" y="3394"/>
                      </a:cubicBezTo>
                      <a:cubicBezTo>
                        <a:pt x="2513" y="3394"/>
                        <a:pt x="3282" y="2779"/>
                        <a:pt x="3436" y="1907"/>
                      </a:cubicBezTo>
                      <a:cubicBezTo>
                        <a:pt x="3590" y="933"/>
                        <a:pt x="2872" y="62"/>
                        <a:pt x="1898" y="10"/>
                      </a:cubicBezTo>
                      <a:cubicBezTo>
                        <a:pt x="1836" y="4"/>
                        <a:pt x="1774" y="1"/>
                        <a:pt x="1713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8"/>
                <p:cNvSpPr/>
                <p:nvPr/>
              </p:nvSpPr>
              <p:spPr>
                <a:xfrm>
                  <a:off x="7466143" y="2352666"/>
                  <a:ext cx="43692" cy="39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1" h="3359" extrusionOk="0">
                      <a:moveTo>
                        <a:pt x="1693" y="1"/>
                      </a:moveTo>
                      <a:cubicBezTo>
                        <a:pt x="1480" y="1"/>
                        <a:pt x="1270" y="42"/>
                        <a:pt x="1077" y="127"/>
                      </a:cubicBezTo>
                      <a:cubicBezTo>
                        <a:pt x="616" y="332"/>
                        <a:pt x="308" y="691"/>
                        <a:pt x="205" y="1101"/>
                      </a:cubicBezTo>
                      <a:cubicBezTo>
                        <a:pt x="0" y="1921"/>
                        <a:pt x="308" y="2742"/>
                        <a:pt x="974" y="3203"/>
                      </a:cubicBezTo>
                      <a:cubicBezTo>
                        <a:pt x="1173" y="3302"/>
                        <a:pt x="1372" y="3359"/>
                        <a:pt x="1584" y="3359"/>
                      </a:cubicBezTo>
                      <a:cubicBezTo>
                        <a:pt x="1701" y="3359"/>
                        <a:pt x="1821" y="3342"/>
                        <a:pt x="1948" y="3306"/>
                      </a:cubicBezTo>
                      <a:cubicBezTo>
                        <a:pt x="2359" y="3203"/>
                        <a:pt x="2769" y="3049"/>
                        <a:pt x="3076" y="2793"/>
                      </a:cubicBezTo>
                      <a:cubicBezTo>
                        <a:pt x="3435" y="2485"/>
                        <a:pt x="3640" y="2024"/>
                        <a:pt x="3538" y="1511"/>
                      </a:cubicBezTo>
                      <a:cubicBezTo>
                        <a:pt x="3435" y="999"/>
                        <a:pt x="3076" y="486"/>
                        <a:pt x="2564" y="230"/>
                      </a:cubicBezTo>
                      <a:cubicBezTo>
                        <a:pt x="2295" y="80"/>
                        <a:pt x="1991" y="1"/>
                        <a:pt x="1693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8"/>
                <p:cNvSpPr/>
                <p:nvPr/>
              </p:nvSpPr>
              <p:spPr>
                <a:xfrm>
                  <a:off x="7493215" y="2393480"/>
                  <a:ext cx="40608" cy="42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" h="3535" extrusionOk="0">
                      <a:moveTo>
                        <a:pt x="1885" y="0"/>
                      </a:moveTo>
                      <a:cubicBezTo>
                        <a:pt x="1693" y="0"/>
                        <a:pt x="1504" y="41"/>
                        <a:pt x="1333" y="127"/>
                      </a:cubicBezTo>
                      <a:cubicBezTo>
                        <a:pt x="974" y="332"/>
                        <a:pt x="667" y="640"/>
                        <a:pt x="410" y="947"/>
                      </a:cubicBezTo>
                      <a:cubicBezTo>
                        <a:pt x="154" y="1152"/>
                        <a:pt x="51" y="1409"/>
                        <a:pt x="0" y="1716"/>
                      </a:cubicBezTo>
                      <a:cubicBezTo>
                        <a:pt x="0" y="2024"/>
                        <a:pt x="154" y="2331"/>
                        <a:pt x="359" y="2588"/>
                      </a:cubicBezTo>
                      <a:cubicBezTo>
                        <a:pt x="564" y="2946"/>
                        <a:pt x="923" y="3203"/>
                        <a:pt x="1282" y="3408"/>
                      </a:cubicBezTo>
                      <a:cubicBezTo>
                        <a:pt x="1453" y="3493"/>
                        <a:pt x="1642" y="3534"/>
                        <a:pt x="1834" y="3534"/>
                      </a:cubicBezTo>
                      <a:cubicBezTo>
                        <a:pt x="2102" y="3534"/>
                        <a:pt x="2376" y="3455"/>
                        <a:pt x="2615" y="3305"/>
                      </a:cubicBezTo>
                      <a:cubicBezTo>
                        <a:pt x="3076" y="2998"/>
                        <a:pt x="3332" y="2434"/>
                        <a:pt x="3384" y="1819"/>
                      </a:cubicBezTo>
                      <a:cubicBezTo>
                        <a:pt x="3384" y="1203"/>
                        <a:pt x="3127" y="640"/>
                        <a:pt x="2666" y="229"/>
                      </a:cubicBezTo>
                      <a:cubicBezTo>
                        <a:pt x="2427" y="80"/>
                        <a:pt x="2153" y="0"/>
                        <a:pt x="1885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8"/>
                <p:cNvSpPr/>
                <p:nvPr/>
              </p:nvSpPr>
              <p:spPr>
                <a:xfrm>
                  <a:off x="7467367" y="2439451"/>
                  <a:ext cx="43080" cy="40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0" h="3373" extrusionOk="0">
                      <a:moveTo>
                        <a:pt x="1744" y="0"/>
                      </a:moveTo>
                      <a:cubicBezTo>
                        <a:pt x="1385" y="0"/>
                        <a:pt x="1078" y="103"/>
                        <a:pt x="770" y="308"/>
                      </a:cubicBezTo>
                      <a:cubicBezTo>
                        <a:pt x="206" y="872"/>
                        <a:pt x="1" y="1743"/>
                        <a:pt x="360" y="2461"/>
                      </a:cubicBezTo>
                      <a:cubicBezTo>
                        <a:pt x="637" y="3046"/>
                        <a:pt x="1211" y="3373"/>
                        <a:pt x="1792" y="3373"/>
                      </a:cubicBezTo>
                      <a:cubicBezTo>
                        <a:pt x="2177" y="3373"/>
                        <a:pt x="2565" y="3229"/>
                        <a:pt x="2872" y="2922"/>
                      </a:cubicBezTo>
                      <a:cubicBezTo>
                        <a:pt x="3282" y="2615"/>
                        <a:pt x="3589" y="2102"/>
                        <a:pt x="3589" y="1538"/>
                      </a:cubicBezTo>
                      <a:cubicBezTo>
                        <a:pt x="3589" y="1077"/>
                        <a:pt x="3333" y="615"/>
                        <a:pt x="2974" y="359"/>
                      </a:cubicBezTo>
                      <a:cubicBezTo>
                        <a:pt x="2615" y="154"/>
                        <a:pt x="2154" y="0"/>
                        <a:pt x="1744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28"/>
                <p:cNvSpPr/>
                <p:nvPr/>
              </p:nvSpPr>
              <p:spPr>
                <a:xfrm>
                  <a:off x="7420003" y="2458165"/>
                  <a:ext cx="44304" cy="39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335" extrusionOk="0">
                      <a:moveTo>
                        <a:pt x="1675" y="0"/>
                      </a:moveTo>
                      <a:cubicBezTo>
                        <a:pt x="1596" y="0"/>
                        <a:pt x="1516" y="5"/>
                        <a:pt x="1436" y="14"/>
                      </a:cubicBezTo>
                      <a:cubicBezTo>
                        <a:pt x="564" y="219"/>
                        <a:pt x="1" y="1040"/>
                        <a:pt x="103" y="1962"/>
                      </a:cubicBezTo>
                      <a:cubicBezTo>
                        <a:pt x="237" y="2765"/>
                        <a:pt x="952" y="3335"/>
                        <a:pt x="1777" y="3335"/>
                      </a:cubicBezTo>
                      <a:cubicBezTo>
                        <a:pt x="1901" y="3335"/>
                        <a:pt x="2027" y="3322"/>
                        <a:pt x="2154" y="3295"/>
                      </a:cubicBezTo>
                      <a:cubicBezTo>
                        <a:pt x="3128" y="3142"/>
                        <a:pt x="3692" y="2168"/>
                        <a:pt x="3435" y="1245"/>
                      </a:cubicBezTo>
                      <a:cubicBezTo>
                        <a:pt x="3156" y="454"/>
                        <a:pt x="2454" y="0"/>
                        <a:pt x="1675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28"/>
                <p:cNvSpPr/>
                <p:nvPr/>
              </p:nvSpPr>
              <p:spPr>
                <a:xfrm>
                  <a:off x="7368235" y="2464605"/>
                  <a:ext cx="43260" cy="40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5" h="3385" extrusionOk="0">
                      <a:moveTo>
                        <a:pt x="1829" y="0"/>
                      </a:moveTo>
                      <a:cubicBezTo>
                        <a:pt x="919" y="0"/>
                        <a:pt x="0" y="665"/>
                        <a:pt x="111" y="1882"/>
                      </a:cubicBezTo>
                      <a:cubicBezTo>
                        <a:pt x="206" y="2902"/>
                        <a:pt x="981" y="3384"/>
                        <a:pt x="1767" y="3384"/>
                      </a:cubicBezTo>
                      <a:cubicBezTo>
                        <a:pt x="2679" y="3384"/>
                        <a:pt x="3604" y="2735"/>
                        <a:pt x="3494" y="1523"/>
                      </a:cubicBezTo>
                      <a:cubicBezTo>
                        <a:pt x="3376" y="484"/>
                        <a:pt x="2606" y="0"/>
                        <a:pt x="1829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28"/>
                <p:cNvSpPr/>
                <p:nvPr/>
              </p:nvSpPr>
              <p:spPr>
                <a:xfrm>
                  <a:off x="7317883" y="2467469"/>
                  <a:ext cx="40620" cy="39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5" h="3346" extrusionOk="0">
                      <a:moveTo>
                        <a:pt x="1692" y="0"/>
                      </a:moveTo>
                      <a:cubicBezTo>
                        <a:pt x="846" y="0"/>
                        <a:pt x="1" y="564"/>
                        <a:pt x="1" y="1692"/>
                      </a:cubicBezTo>
                      <a:cubicBezTo>
                        <a:pt x="1" y="2794"/>
                        <a:pt x="846" y="3345"/>
                        <a:pt x="1692" y="3345"/>
                      </a:cubicBezTo>
                      <a:cubicBezTo>
                        <a:pt x="2538" y="3345"/>
                        <a:pt x="3384" y="2794"/>
                        <a:pt x="3384" y="1692"/>
                      </a:cubicBezTo>
                      <a:cubicBezTo>
                        <a:pt x="3384" y="564"/>
                        <a:pt x="2538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28"/>
                <p:cNvSpPr/>
                <p:nvPr/>
              </p:nvSpPr>
              <p:spPr>
                <a:xfrm>
                  <a:off x="7263811" y="2463393"/>
                  <a:ext cx="44460" cy="39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5" h="3352" extrusionOk="0">
                      <a:moveTo>
                        <a:pt x="1809" y="1"/>
                      </a:moveTo>
                      <a:cubicBezTo>
                        <a:pt x="1065" y="1"/>
                        <a:pt x="337" y="444"/>
                        <a:pt x="200" y="1420"/>
                      </a:cubicBezTo>
                      <a:cubicBezTo>
                        <a:pt x="0" y="2649"/>
                        <a:pt x="947" y="3352"/>
                        <a:pt x="1886" y="3352"/>
                      </a:cubicBezTo>
                      <a:cubicBezTo>
                        <a:pt x="2632" y="3352"/>
                        <a:pt x="3374" y="2908"/>
                        <a:pt x="3533" y="1933"/>
                      </a:cubicBezTo>
                      <a:cubicBezTo>
                        <a:pt x="3704" y="704"/>
                        <a:pt x="2745" y="1"/>
                        <a:pt x="1809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28"/>
                <p:cNvSpPr/>
                <p:nvPr/>
              </p:nvSpPr>
              <p:spPr>
                <a:xfrm>
                  <a:off x="7213303" y="2452759"/>
                  <a:ext cx="44304" cy="40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386" extrusionOk="0">
                      <a:moveTo>
                        <a:pt x="1779" y="1"/>
                      </a:moveTo>
                      <a:cubicBezTo>
                        <a:pt x="1014" y="1"/>
                        <a:pt x="328" y="561"/>
                        <a:pt x="154" y="1341"/>
                      </a:cubicBezTo>
                      <a:cubicBezTo>
                        <a:pt x="1" y="2264"/>
                        <a:pt x="565" y="3084"/>
                        <a:pt x="1436" y="3340"/>
                      </a:cubicBezTo>
                      <a:cubicBezTo>
                        <a:pt x="1565" y="3370"/>
                        <a:pt x="1694" y="3385"/>
                        <a:pt x="1823" y="3385"/>
                      </a:cubicBezTo>
                      <a:cubicBezTo>
                        <a:pt x="2565" y="3385"/>
                        <a:pt x="3268" y="2897"/>
                        <a:pt x="3487" y="2110"/>
                      </a:cubicBezTo>
                      <a:cubicBezTo>
                        <a:pt x="3692" y="1238"/>
                        <a:pt x="3128" y="264"/>
                        <a:pt x="2205" y="59"/>
                      </a:cubicBezTo>
                      <a:cubicBezTo>
                        <a:pt x="2062" y="20"/>
                        <a:pt x="1919" y="1"/>
                        <a:pt x="1779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28"/>
                <p:cNvSpPr/>
                <p:nvPr/>
              </p:nvSpPr>
              <p:spPr>
                <a:xfrm>
                  <a:off x="7161631" y="2449586"/>
                  <a:ext cx="42456" cy="39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3365" extrusionOk="0">
                      <a:moveTo>
                        <a:pt x="1957" y="1"/>
                      </a:moveTo>
                      <a:cubicBezTo>
                        <a:pt x="1799" y="1"/>
                        <a:pt x="1641" y="24"/>
                        <a:pt x="1487" y="70"/>
                      </a:cubicBezTo>
                      <a:cubicBezTo>
                        <a:pt x="923" y="173"/>
                        <a:pt x="410" y="531"/>
                        <a:pt x="205" y="1044"/>
                      </a:cubicBezTo>
                      <a:cubicBezTo>
                        <a:pt x="0" y="1454"/>
                        <a:pt x="52" y="1916"/>
                        <a:pt x="308" y="2326"/>
                      </a:cubicBezTo>
                      <a:cubicBezTo>
                        <a:pt x="564" y="2684"/>
                        <a:pt x="872" y="2941"/>
                        <a:pt x="1282" y="3146"/>
                      </a:cubicBezTo>
                      <a:cubicBezTo>
                        <a:pt x="1493" y="3272"/>
                        <a:pt x="1773" y="3364"/>
                        <a:pt x="2037" y="3364"/>
                      </a:cubicBezTo>
                      <a:cubicBezTo>
                        <a:pt x="2094" y="3364"/>
                        <a:pt x="2150" y="3360"/>
                        <a:pt x="2205" y="3351"/>
                      </a:cubicBezTo>
                      <a:cubicBezTo>
                        <a:pt x="2512" y="3248"/>
                        <a:pt x="2820" y="3043"/>
                        <a:pt x="3025" y="2736"/>
                      </a:cubicBezTo>
                      <a:cubicBezTo>
                        <a:pt x="3333" y="2428"/>
                        <a:pt x="3486" y="2018"/>
                        <a:pt x="3538" y="1557"/>
                      </a:cubicBezTo>
                      <a:cubicBezTo>
                        <a:pt x="3538" y="1095"/>
                        <a:pt x="3333" y="634"/>
                        <a:pt x="2974" y="378"/>
                      </a:cubicBezTo>
                      <a:cubicBezTo>
                        <a:pt x="2687" y="126"/>
                        <a:pt x="2324" y="1"/>
                        <a:pt x="1957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28"/>
                <p:cNvSpPr/>
                <p:nvPr/>
              </p:nvSpPr>
              <p:spPr>
                <a:xfrm>
                  <a:off x="7125331" y="2480634"/>
                  <a:ext cx="41844" cy="41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3463" extrusionOk="0">
                      <a:moveTo>
                        <a:pt x="1736" y="1"/>
                      </a:moveTo>
                      <a:cubicBezTo>
                        <a:pt x="1597" y="1"/>
                        <a:pt x="1461" y="24"/>
                        <a:pt x="1334" y="71"/>
                      </a:cubicBezTo>
                      <a:cubicBezTo>
                        <a:pt x="770" y="277"/>
                        <a:pt x="360" y="738"/>
                        <a:pt x="206" y="1302"/>
                      </a:cubicBezTo>
                      <a:cubicBezTo>
                        <a:pt x="1" y="1814"/>
                        <a:pt x="103" y="2430"/>
                        <a:pt x="411" y="2891"/>
                      </a:cubicBezTo>
                      <a:cubicBezTo>
                        <a:pt x="641" y="3260"/>
                        <a:pt x="1037" y="3463"/>
                        <a:pt x="1450" y="3463"/>
                      </a:cubicBezTo>
                      <a:cubicBezTo>
                        <a:pt x="1497" y="3463"/>
                        <a:pt x="1543" y="3460"/>
                        <a:pt x="1590" y="3455"/>
                      </a:cubicBezTo>
                      <a:cubicBezTo>
                        <a:pt x="2000" y="3455"/>
                        <a:pt x="2410" y="3301"/>
                        <a:pt x="2769" y="3045"/>
                      </a:cubicBezTo>
                      <a:cubicBezTo>
                        <a:pt x="3077" y="2891"/>
                        <a:pt x="3282" y="2635"/>
                        <a:pt x="3384" y="2327"/>
                      </a:cubicBezTo>
                      <a:cubicBezTo>
                        <a:pt x="3487" y="2020"/>
                        <a:pt x="3435" y="1712"/>
                        <a:pt x="3282" y="1404"/>
                      </a:cubicBezTo>
                      <a:cubicBezTo>
                        <a:pt x="3179" y="994"/>
                        <a:pt x="2923" y="635"/>
                        <a:pt x="2615" y="328"/>
                      </a:cubicBezTo>
                      <a:cubicBezTo>
                        <a:pt x="2367" y="115"/>
                        <a:pt x="2046" y="1"/>
                        <a:pt x="1736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28"/>
                <p:cNvSpPr/>
                <p:nvPr/>
              </p:nvSpPr>
              <p:spPr>
                <a:xfrm>
                  <a:off x="7132711" y="2531975"/>
                  <a:ext cx="40008" cy="40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4" h="3441" extrusionOk="0">
                      <a:moveTo>
                        <a:pt x="1587" y="1"/>
                      </a:moveTo>
                      <a:cubicBezTo>
                        <a:pt x="1422" y="1"/>
                        <a:pt x="1254" y="18"/>
                        <a:pt x="1077" y="57"/>
                      </a:cubicBezTo>
                      <a:cubicBezTo>
                        <a:pt x="616" y="159"/>
                        <a:pt x="257" y="467"/>
                        <a:pt x="103" y="928"/>
                      </a:cubicBezTo>
                      <a:cubicBezTo>
                        <a:pt x="1" y="1185"/>
                        <a:pt x="1" y="1441"/>
                        <a:pt x="52" y="1748"/>
                      </a:cubicBezTo>
                      <a:cubicBezTo>
                        <a:pt x="103" y="2056"/>
                        <a:pt x="257" y="2312"/>
                        <a:pt x="411" y="2569"/>
                      </a:cubicBezTo>
                      <a:cubicBezTo>
                        <a:pt x="616" y="2825"/>
                        <a:pt x="872" y="3081"/>
                        <a:pt x="1129" y="3235"/>
                      </a:cubicBezTo>
                      <a:cubicBezTo>
                        <a:pt x="1385" y="3338"/>
                        <a:pt x="1693" y="3389"/>
                        <a:pt x="1949" y="3440"/>
                      </a:cubicBezTo>
                      <a:cubicBezTo>
                        <a:pt x="2410" y="3389"/>
                        <a:pt x="2820" y="3133"/>
                        <a:pt x="3077" y="2722"/>
                      </a:cubicBezTo>
                      <a:cubicBezTo>
                        <a:pt x="3231" y="2312"/>
                        <a:pt x="3333" y="1851"/>
                        <a:pt x="3282" y="1441"/>
                      </a:cubicBezTo>
                      <a:cubicBezTo>
                        <a:pt x="3333" y="1287"/>
                        <a:pt x="3333" y="1133"/>
                        <a:pt x="3282" y="928"/>
                      </a:cubicBezTo>
                      <a:cubicBezTo>
                        <a:pt x="3282" y="826"/>
                        <a:pt x="3231" y="672"/>
                        <a:pt x="3179" y="569"/>
                      </a:cubicBezTo>
                      <a:cubicBezTo>
                        <a:pt x="3077" y="467"/>
                        <a:pt x="2974" y="364"/>
                        <a:pt x="2872" y="313"/>
                      </a:cubicBezTo>
                      <a:cubicBezTo>
                        <a:pt x="2718" y="262"/>
                        <a:pt x="2513" y="159"/>
                        <a:pt x="2359" y="108"/>
                      </a:cubicBezTo>
                      <a:cubicBezTo>
                        <a:pt x="2106" y="45"/>
                        <a:pt x="1852" y="1"/>
                        <a:pt x="1587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28"/>
                <p:cNvSpPr/>
                <p:nvPr/>
              </p:nvSpPr>
              <p:spPr>
                <a:xfrm>
                  <a:off x="7178239" y="2553493"/>
                  <a:ext cx="42456" cy="39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3345" extrusionOk="0">
                      <a:moveTo>
                        <a:pt x="1786" y="1"/>
                      </a:moveTo>
                      <a:cubicBezTo>
                        <a:pt x="1487" y="1"/>
                        <a:pt x="1203" y="106"/>
                        <a:pt x="975" y="296"/>
                      </a:cubicBezTo>
                      <a:cubicBezTo>
                        <a:pt x="564" y="553"/>
                        <a:pt x="308" y="911"/>
                        <a:pt x="154" y="1322"/>
                      </a:cubicBezTo>
                      <a:cubicBezTo>
                        <a:pt x="1" y="1732"/>
                        <a:pt x="103" y="2193"/>
                        <a:pt x="359" y="2603"/>
                      </a:cubicBezTo>
                      <a:cubicBezTo>
                        <a:pt x="616" y="2962"/>
                        <a:pt x="1077" y="3270"/>
                        <a:pt x="1538" y="3321"/>
                      </a:cubicBezTo>
                      <a:cubicBezTo>
                        <a:pt x="1633" y="3337"/>
                        <a:pt x="1728" y="3344"/>
                        <a:pt x="1821" y="3344"/>
                      </a:cubicBezTo>
                      <a:cubicBezTo>
                        <a:pt x="2633" y="3344"/>
                        <a:pt x="3349" y="2759"/>
                        <a:pt x="3487" y="1885"/>
                      </a:cubicBezTo>
                      <a:cubicBezTo>
                        <a:pt x="3538" y="1014"/>
                        <a:pt x="2974" y="194"/>
                        <a:pt x="2102" y="40"/>
                      </a:cubicBezTo>
                      <a:cubicBezTo>
                        <a:pt x="1996" y="13"/>
                        <a:pt x="1890" y="1"/>
                        <a:pt x="1786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28"/>
                <p:cNvSpPr/>
                <p:nvPr/>
              </p:nvSpPr>
              <p:spPr>
                <a:xfrm>
                  <a:off x="7231147" y="2557010"/>
                  <a:ext cx="40608" cy="4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" h="3384" extrusionOk="0">
                      <a:moveTo>
                        <a:pt x="1692" y="0"/>
                      </a:moveTo>
                      <a:cubicBezTo>
                        <a:pt x="846" y="0"/>
                        <a:pt x="0" y="564"/>
                        <a:pt x="0" y="1692"/>
                      </a:cubicBezTo>
                      <a:cubicBezTo>
                        <a:pt x="0" y="2820"/>
                        <a:pt x="846" y="3384"/>
                        <a:pt x="1692" y="3384"/>
                      </a:cubicBezTo>
                      <a:cubicBezTo>
                        <a:pt x="2538" y="3384"/>
                        <a:pt x="3384" y="2820"/>
                        <a:pt x="3384" y="1692"/>
                      </a:cubicBezTo>
                      <a:cubicBezTo>
                        <a:pt x="3384" y="564"/>
                        <a:pt x="2538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28"/>
                <p:cNvSpPr/>
                <p:nvPr/>
              </p:nvSpPr>
              <p:spPr>
                <a:xfrm>
                  <a:off x="7273879" y="2553731"/>
                  <a:ext cx="50172" cy="4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1" h="3384" extrusionOk="0">
                      <a:moveTo>
                        <a:pt x="2533" y="0"/>
                      </a:moveTo>
                      <a:cubicBezTo>
                        <a:pt x="2451" y="0"/>
                        <a:pt x="2367" y="7"/>
                        <a:pt x="2283" y="20"/>
                      </a:cubicBezTo>
                      <a:cubicBezTo>
                        <a:pt x="1" y="69"/>
                        <a:pt x="203" y="3384"/>
                        <a:pt x="2279" y="3384"/>
                      </a:cubicBezTo>
                      <a:cubicBezTo>
                        <a:pt x="2394" y="3384"/>
                        <a:pt x="2516" y="3374"/>
                        <a:pt x="2642" y="3352"/>
                      </a:cubicBezTo>
                      <a:cubicBezTo>
                        <a:pt x="3514" y="3250"/>
                        <a:pt x="4180" y="2481"/>
                        <a:pt x="4129" y="1609"/>
                      </a:cubicBezTo>
                      <a:cubicBezTo>
                        <a:pt x="4129" y="719"/>
                        <a:pt x="3401" y="0"/>
                        <a:pt x="2533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28"/>
                <p:cNvSpPr/>
                <p:nvPr/>
              </p:nvSpPr>
              <p:spPr>
                <a:xfrm>
                  <a:off x="7333879" y="2558840"/>
                  <a:ext cx="43080" cy="39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0" h="3315" extrusionOk="0">
                      <a:moveTo>
                        <a:pt x="1590" y="0"/>
                      </a:moveTo>
                      <a:cubicBezTo>
                        <a:pt x="1333" y="0"/>
                        <a:pt x="1077" y="51"/>
                        <a:pt x="872" y="205"/>
                      </a:cubicBezTo>
                      <a:cubicBezTo>
                        <a:pt x="462" y="410"/>
                        <a:pt x="154" y="820"/>
                        <a:pt x="103" y="1282"/>
                      </a:cubicBezTo>
                      <a:cubicBezTo>
                        <a:pt x="0" y="1999"/>
                        <a:pt x="308" y="2768"/>
                        <a:pt x="923" y="3230"/>
                      </a:cubicBezTo>
                      <a:cubicBezTo>
                        <a:pt x="1073" y="3290"/>
                        <a:pt x="1241" y="3315"/>
                        <a:pt x="1406" y="3315"/>
                      </a:cubicBezTo>
                      <a:cubicBezTo>
                        <a:pt x="1522" y="3315"/>
                        <a:pt x="1637" y="3302"/>
                        <a:pt x="1744" y="3281"/>
                      </a:cubicBezTo>
                      <a:cubicBezTo>
                        <a:pt x="2205" y="3230"/>
                        <a:pt x="2615" y="3076"/>
                        <a:pt x="2974" y="2871"/>
                      </a:cubicBezTo>
                      <a:cubicBezTo>
                        <a:pt x="3333" y="2615"/>
                        <a:pt x="3589" y="2153"/>
                        <a:pt x="3538" y="1692"/>
                      </a:cubicBezTo>
                      <a:cubicBezTo>
                        <a:pt x="3435" y="1077"/>
                        <a:pt x="3076" y="564"/>
                        <a:pt x="2512" y="256"/>
                      </a:cubicBezTo>
                      <a:cubicBezTo>
                        <a:pt x="2359" y="205"/>
                        <a:pt x="2205" y="103"/>
                        <a:pt x="2051" y="103"/>
                      </a:cubicBezTo>
                      <a:cubicBezTo>
                        <a:pt x="1897" y="51"/>
                        <a:pt x="1744" y="51"/>
                        <a:pt x="1590" y="0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28"/>
                <p:cNvSpPr/>
                <p:nvPr/>
              </p:nvSpPr>
              <p:spPr>
                <a:xfrm>
                  <a:off x="7356031" y="2602054"/>
                  <a:ext cx="39996" cy="42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3" h="3592" extrusionOk="0">
                      <a:moveTo>
                        <a:pt x="2021" y="1"/>
                      </a:moveTo>
                      <a:cubicBezTo>
                        <a:pt x="1861" y="1"/>
                        <a:pt x="1696" y="35"/>
                        <a:pt x="1538" y="105"/>
                      </a:cubicBezTo>
                      <a:cubicBezTo>
                        <a:pt x="1179" y="259"/>
                        <a:pt x="820" y="464"/>
                        <a:pt x="513" y="772"/>
                      </a:cubicBezTo>
                      <a:cubicBezTo>
                        <a:pt x="359" y="874"/>
                        <a:pt x="256" y="977"/>
                        <a:pt x="154" y="1079"/>
                      </a:cubicBezTo>
                      <a:cubicBezTo>
                        <a:pt x="103" y="1079"/>
                        <a:pt x="51" y="1131"/>
                        <a:pt x="0" y="1182"/>
                      </a:cubicBezTo>
                      <a:cubicBezTo>
                        <a:pt x="0" y="1233"/>
                        <a:pt x="51" y="1336"/>
                        <a:pt x="103" y="1490"/>
                      </a:cubicBezTo>
                      <a:cubicBezTo>
                        <a:pt x="154" y="1695"/>
                        <a:pt x="205" y="1900"/>
                        <a:pt x="256" y="2105"/>
                      </a:cubicBezTo>
                      <a:cubicBezTo>
                        <a:pt x="308" y="2412"/>
                        <a:pt x="410" y="2720"/>
                        <a:pt x="513" y="2976"/>
                      </a:cubicBezTo>
                      <a:cubicBezTo>
                        <a:pt x="666" y="3233"/>
                        <a:pt x="923" y="3489"/>
                        <a:pt x="1179" y="3540"/>
                      </a:cubicBezTo>
                      <a:cubicBezTo>
                        <a:pt x="1316" y="3574"/>
                        <a:pt x="1453" y="3591"/>
                        <a:pt x="1587" y="3591"/>
                      </a:cubicBezTo>
                      <a:cubicBezTo>
                        <a:pt x="1857" y="3591"/>
                        <a:pt x="2119" y="3523"/>
                        <a:pt x="2358" y="3386"/>
                      </a:cubicBezTo>
                      <a:cubicBezTo>
                        <a:pt x="2512" y="3233"/>
                        <a:pt x="2666" y="3079"/>
                        <a:pt x="2820" y="2925"/>
                      </a:cubicBezTo>
                      <a:cubicBezTo>
                        <a:pt x="2973" y="2720"/>
                        <a:pt x="3127" y="2515"/>
                        <a:pt x="3178" y="2259"/>
                      </a:cubicBezTo>
                      <a:cubicBezTo>
                        <a:pt x="3332" y="1900"/>
                        <a:pt x="3332" y="1490"/>
                        <a:pt x="3281" y="1131"/>
                      </a:cubicBezTo>
                      <a:cubicBezTo>
                        <a:pt x="3178" y="823"/>
                        <a:pt x="3025" y="567"/>
                        <a:pt x="2820" y="362"/>
                      </a:cubicBezTo>
                      <a:cubicBezTo>
                        <a:pt x="2618" y="126"/>
                        <a:pt x="2327" y="1"/>
                        <a:pt x="2021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28"/>
                <p:cNvSpPr/>
                <p:nvPr/>
              </p:nvSpPr>
              <p:spPr>
                <a:xfrm>
                  <a:off x="7310503" y="2622182"/>
                  <a:ext cx="41844" cy="39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7" h="3341" extrusionOk="0">
                      <a:moveTo>
                        <a:pt x="1795" y="1"/>
                      </a:moveTo>
                      <a:cubicBezTo>
                        <a:pt x="1333" y="1"/>
                        <a:pt x="872" y="154"/>
                        <a:pt x="564" y="411"/>
                      </a:cubicBezTo>
                      <a:cubicBezTo>
                        <a:pt x="205" y="718"/>
                        <a:pt x="0" y="1180"/>
                        <a:pt x="52" y="1641"/>
                      </a:cubicBezTo>
                      <a:cubicBezTo>
                        <a:pt x="205" y="2564"/>
                        <a:pt x="616" y="3282"/>
                        <a:pt x="1692" y="3333"/>
                      </a:cubicBezTo>
                      <a:cubicBezTo>
                        <a:pt x="1739" y="3338"/>
                        <a:pt x="1787" y="3341"/>
                        <a:pt x="1835" y="3341"/>
                      </a:cubicBezTo>
                      <a:cubicBezTo>
                        <a:pt x="2257" y="3341"/>
                        <a:pt x="2703" y="3142"/>
                        <a:pt x="3025" y="2820"/>
                      </a:cubicBezTo>
                      <a:cubicBezTo>
                        <a:pt x="3333" y="2513"/>
                        <a:pt x="3486" y="2051"/>
                        <a:pt x="3384" y="1590"/>
                      </a:cubicBezTo>
                      <a:cubicBezTo>
                        <a:pt x="3333" y="1180"/>
                        <a:pt x="3128" y="770"/>
                        <a:pt x="2820" y="462"/>
                      </a:cubicBezTo>
                      <a:cubicBezTo>
                        <a:pt x="2564" y="154"/>
                        <a:pt x="2154" y="1"/>
                        <a:pt x="1795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28"/>
                <p:cNvSpPr/>
                <p:nvPr/>
              </p:nvSpPr>
              <p:spPr>
                <a:xfrm>
                  <a:off x="7259443" y="2631402"/>
                  <a:ext cx="41232" cy="41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6" h="3450" extrusionOk="0">
                      <a:moveTo>
                        <a:pt x="2074" y="1"/>
                      </a:moveTo>
                      <a:cubicBezTo>
                        <a:pt x="1543" y="1"/>
                        <a:pt x="1038" y="247"/>
                        <a:pt x="667" y="660"/>
                      </a:cubicBezTo>
                      <a:cubicBezTo>
                        <a:pt x="359" y="916"/>
                        <a:pt x="154" y="1326"/>
                        <a:pt x="103" y="1737"/>
                      </a:cubicBezTo>
                      <a:cubicBezTo>
                        <a:pt x="0" y="2095"/>
                        <a:pt x="52" y="2454"/>
                        <a:pt x="206" y="2762"/>
                      </a:cubicBezTo>
                      <a:cubicBezTo>
                        <a:pt x="240" y="2899"/>
                        <a:pt x="297" y="2921"/>
                        <a:pt x="361" y="2921"/>
                      </a:cubicBezTo>
                      <a:cubicBezTo>
                        <a:pt x="393" y="2921"/>
                        <a:pt x="428" y="2916"/>
                        <a:pt x="462" y="2916"/>
                      </a:cubicBezTo>
                      <a:cubicBezTo>
                        <a:pt x="513" y="2967"/>
                        <a:pt x="616" y="3018"/>
                        <a:pt x="718" y="3069"/>
                      </a:cubicBezTo>
                      <a:cubicBezTo>
                        <a:pt x="872" y="3172"/>
                        <a:pt x="1077" y="3275"/>
                        <a:pt x="1282" y="3377"/>
                      </a:cubicBezTo>
                      <a:cubicBezTo>
                        <a:pt x="1463" y="3413"/>
                        <a:pt x="1619" y="3450"/>
                        <a:pt x="1785" y="3450"/>
                      </a:cubicBezTo>
                      <a:cubicBezTo>
                        <a:pt x="1854" y="3450"/>
                        <a:pt x="1925" y="3443"/>
                        <a:pt x="2000" y="3428"/>
                      </a:cubicBezTo>
                      <a:cubicBezTo>
                        <a:pt x="2102" y="3428"/>
                        <a:pt x="2256" y="3326"/>
                        <a:pt x="2307" y="3275"/>
                      </a:cubicBezTo>
                      <a:cubicBezTo>
                        <a:pt x="2445" y="3183"/>
                        <a:pt x="2500" y="3010"/>
                        <a:pt x="2583" y="3010"/>
                      </a:cubicBezTo>
                      <a:cubicBezTo>
                        <a:pt x="2593" y="3010"/>
                        <a:pt x="2604" y="3013"/>
                        <a:pt x="2615" y="3018"/>
                      </a:cubicBezTo>
                      <a:cubicBezTo>
                        <a:pt x="2702" y="2975"/>
                        <a:pt x="2777" y="2960"/>
                        <a:pt x="2840" y="2960"/>
                      </a:cubicBezTo>
                      <a:cubicBezTo>
                        <a:pt x="2975" y="2960"/>
                        <a:pt x="3060" y="3027"/>
                        <a:pt x="3106" y="3027"/>
                      </a:cubicBezTo>
                      <a:cubicBezTo>
                        <a:pt x="3114" y="3027"/>
                        <a:pt x="3122" y="3024"/>
                        <a:pt x="3128" y="3018"/>
                      </a:cubicBezTo>
                      <a:cubicBezTo>
                        <a:pt x="3230" y="2762"/>
                        <a:pt x="3281" y="2557"/>
                        <a:pt x="3333" y="2300"/>
                      </a:cubicBezTo>
                      <a:cubicBezTo>
                        <a:pt x="3435" y="1890"/>
                        <a:pt x="3435" y="1429"/>
                        <a:pt x="3333" y="1019"/>
                      </a:cubicBezTo>
                      <a:cubicBezTo>
                        <a:pt x="3230" y="557"/>
                        <a:pt x="2871" y="199"/>
                        <a:pt x="2461" y="45"/>
                      </a:cubicBezTo>
                      <a:cubicBezTo>
                        <a:pt x="2331" y="15"/>
                        <a:pt x="2202" y="1"/>
                        <a:pt x="2074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28"/>
                <p:cNvSpPr/>
                <p:nvPr/>
              </p:nvSpPr>
              <p:spPr>
                <a:xfrm>
                  <a:off x="7237915" y="2679393"/>
                  <a:ext cx="45528" cy="40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4" h="3373" extrusionOk="0">
                      <a:moveTo>
                        <a:pt x="1857" y="1"/>
                      </a:moveTo>
                      <a:cubicBezTo>
                        <a:pt x="1312" y="1"/>
                        <a:pt x="798" y="251"/>
                        <a:pt x="462" y="722"/>
                      </a:cubicBezTo>
                      <a:cubicBezTo>
                        <a:pt x="0" y="1491"/>
                        <a:pt x="154" y="2414"/>
                        <a:pt x="820" y="2978"/>
                      </a:cubicBezTo>
                      <a:cubicBezTo>
                        <a:pt x="1129" y="3245"/>
                        <a:pt x="1495" y="3372"/>
                        <a:pt x="1857" y="3372"/>
                      </a:cubicBezTo>
                      <a:cubicBezTo>
                        <a:pt x="2396" y="3372"/>
                        <a:pt x="2923" y="3089"/>
                        <a:pt x="3230" y="2568"/>
                      </a:cubicBezTo>
                      <a:cubicBezTo>
                        <a:pt x="3794" y="1799"/>
                        <a:pt x="3537" y="671"/>
                        <a:pt x="2717" y="210"/>
                      </a:cubicBezTo>
                      <a:cubicBezTo>
                        <a:pt x="2436" y="69"/>
                        <a:pt x="2142" y="1"/>
                        <a:pt x="1857" y="1"/>
                      </a:cubicBezTo>
                      <a:close/>
                    </a:path>
                  </a:pathLst>
                </a:custGeom>
                <a:solidFill>
                  <a:srgbClr val="3E3B79"/>
                </a:solidFill>
                <a:ln w="24350" cap="flat" cmpd="sng">
                  <a:solidFill>
                    <a:srgbClr val="3B395A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28"/>
                <p:cNvSpPr/>
                <p:nvPr/>
              </p:nvSpPr>
              <p:spPr>
                <a:xfrm>
                  <a:off x="5982331" y="1623835"/>
                  <a:ext cx="661332" cy="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11" h="1" fill="none" extrusionOk="0">
                      <a:moveTo>
                        <a:pt x="55110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28"/>
                <p:cNvSpPr/>
                <p:nvPr/>
              </p:nvSpPr>
              <p:spPr>
                <a:xfrm>
                  <a:off x="5951575" y="2011848"/>
                  <a:ext cx="645948" cy="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9" h="1" fill="none" extrusionOk="0">
                      <a:moveTo>
                        <a:pt x="53829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28"/>
                <p:cNvSpPr/>
                <p:nvPr/>
              </p:nvSpPr>
              <p:spPr>
                <a:xfrm>
                  <a:off x="7528279" y="2095900"/>
                  <a:ext cx="730224" cy="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2" h="1" fill="none" extrusionOk="0">
                      <a:moveTo>
                        <a:pt x="0" y="1"/>
                      </a:moveTo>
                      <a:lnTo>
                        <a:pt x="60851" y="1"/>
                      </a:lnTo>
                    </a:path>
                  </a:pathLst>
                </a:custGeom>
                <a:solidFill>
                  <a:srgbClr val="B7B7B7"/>
                </a:solidFill>
                <a:ln w="9525" cap="flat" cmpd="sng">
                  <a:solidFill>
                    <a:srgbClr val="FFFFFF"/>
                  </a:solidFill>
                  <a:prstDash val="solid"/>
                  <a:miter lim="5126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56" name="Google Shape;656;p28"/>
              <p:cNvSpPr txBox="1"/>
              <p:nvPr/>
            </p:nvSpPr>
            <p:spPr>
              <a:xfrm>
                <a:off x="8183113" y="2146450"/>
                <a:ext cx="9390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DNA OR RNA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657" name="Google Shape;657;p28"/>
              <p:cNvSpPr txBox="1"/>
              <p:nvPr/>
            </p:nvSpPr>
            <p:spPr>
              <a:xfrm>
                <a:off x="4889105" y="1681225"/>
                <a:ext cx="1317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VIRAL ENVELOPE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658" name="Google Shape;658;p28"/>
              <p:cNvSpPr txBox="1"/>
              <p:nvPr/>
            </p:nvSpPr>
            <p:spPr>
              <a:xfrm>
                <a:off x="5405775" y="2064225"/>
                <a:ext cx="6702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CAPSID</a:t>
                </a:r>
                <a:endParaRPr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659" name="Google Shape;659;p28"/>
            <p:cNvSpPr txBox="1"/>
            <p:nvPr/>
          </p:nvSpPr>
          <p:spPr>
            <a:xfrm>
              <a:off x="5677250" y="3573213"/>
              <a:ext cx="2946000" cy="4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typical structure of a virus.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8A894B1-0454-5017-C79D-A7706CCC0CF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DF77934-F228-ADE1-FD06-FD7B3165B78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D532E-78F3-FAB4-A2D1-976A3F49B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4AD64-BC89-E7B5-ACFC-B8EC1A5D62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Eukaryotes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common features shown by eukaryotic organisms: plants, animals, fungi and protoctista.</a:t>
            </a:r>
            <a:endParaRPr sz="1200" b="1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Eukaryotic organisms have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nucleus.</a:t>
            </a:r>
            <a:endParaRPr sz="1600" b="1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nucleus controls the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functions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cells.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Eukaryotes may be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unicellular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multicellular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Unicellular organisms are composed of a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single cell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Multicellular organisms are composed of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many cells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organelle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a structure that makes up a cell.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Each cell will contain a number of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organelles.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typical eukaryotic cell will contain the following organelles: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nucleus.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Cytoplasm.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cell membrane.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Mitochondria.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Ribosomes.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62E55F2-4B2E-B1BA-4EB4-503FCAB2DC1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36B47CE-474B-10E7-F59C-2243E47AA4B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A52BB9-E0F4-4A35-9808-2020564BF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F57A8B-C481-D6EA-DC7B-2DA3B33021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5349150" y="2307250"/>
            <a:ext cx="33018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typical animal cell.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612625" y="1590275"/>
            <a:ext cx="119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CYTOPLASM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3782625" y="1416800"/>
            <a:ext cx="9000" cy="90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1657050" y="717188"/>
            <a:ext cx="3427020" cy="3617500"/>
            <a:chOff x="1820075" y="596563"/>
            <a:chExt cx="4283775" cy="4521875"/>
          </a:xfrm>
        </p:grpSpPr>
        <p:sp>
          <p:nvSpPr>
            <p:cNvPr id="73" name="Google Shape;73;p15"/>
            <p:cNvSpPr/>
            <p:nvPr/>
          </p:nvSpPr>
          <p:spPr>
            <a:xfrm>
              <a:off x="2061250" y="596563"/>
              <a:ext cx="4042600" cy="4521875"/>
            </a:xfrm>
            <a:custGeom>
              <a:avLst/>
              <a:gdLst/>
              <a:ahLst/>
              <a:cxnLst/>
              <a:rect l="l" t="t" r="r" b="b"/>
              <a:pathLst>
                <a:path w="161704" h="180875" extrusionOk="0">
                  <a:moveTo>
                    <a:pt x="95637" y="0"/>
                  </a:moveTo>
                  <a:cubicBezTo>
                    <a:pt x="88538" y="0"/>
                    <a:pt x="81295" y="768"/>
                    <a:pt x="74346" y="1020"/>
                  </a:cubicBezTo>
                  <a:lnTo>
                    <a:pt x="74197" y="1020"/>
                  </a:lnTo>
                  <a:cubicBezTo>
                    <a:pt x="64759" y="1377"/>
                    <a:pt x="54934" y="1496"/>
                    <a:pt x="46180" y="4980"/>
                  </a:cubicBezTo>
                  <a:cubicBezTo>
                    <a:pt x="35759" y="9119"/>
                    <a:pt x="25785" y="15669"/>
                    <a:pt x="18788" y="24422"/>
                  </a:cubicBezTo>
                  <a:cubicBezTo>
                    <a:pt x="11463" y="33652"/>
                    <a:pt x="7742" y="45562"/>
                    <a:pt x="5270" y="57085"/>
                  </a:cubicBezTo>
                  <a:cubicBezTo>
                    <a:pt x="1102" y="76646"/>
                    <a:pt x="0" y="97429"/>
                    <a:pt x="3633" y="117109"/>
                  </a:cubicBezTo>
                  <a:cubicBezTo>
                    <a:pt x="5211" y="125535"/>
                    <a:pt x="8843" y="133693"/>
                    <a:pt x="13548" y="140839"/>
                  </a:cubicBezTo>
                  <a:cubicBezTo>
                    <a:pt x="20693" y="151707"/>
                    <a:pt x="29923" y="161473"/>
                    <a:pt x="40612" y="168886"/>
                  </a:cubicBezTo>
                  <a:cubicBezTo>
                    <a:pt x="47222" y="173442"/>
                    <a:pt x="54785" y="177074"/>
                    <a:pt x="62705" y="178444"/>
                  </a:cubicBezTo>
                  <a:cubicBezTo>
                    <a:pt x="71346" y="179929"/>
                    <a:pt x="80348" y="180875"/>
                    <a:pt x="89308" y="180875"/>
                  </a:cubicBezTo>
                  <a:cubicBezTo>
                    <a:pt x="101896" y="180875"/>
                    <a:pt x="114401" y="179009"/>
                    <a:pt x="125706" y="174156"/>
                  </a:cubicBezTo>
                  <a:cubicBezTo>
                    <a:pt x="137259" y="169214"/>
                    <a:pt x="148037" y="160073"/>
                    <a:pt x="153456" y="148759"/>
                  </a:cubicBezTo>
                  <a:cubicBezTo>
                    <a:pt x="161703" y="131460"/>
                    <a:pt x="157922" y="110529"/>
                    <a:pt x="157088" y="91384"/>
                  </a:cubicBezTo>
                  <a:cubicBezTo>
                    <a:pt x="156314" y="72716"/>
                    <a:pt x="157267" y="52619"/>
                    <a:pt x="148871" y="35975"/>
                  </a:cubicBezTo>
                  <a:cubicBezTo>
                    <a:pt x="141933" y="22309"/>
                    <a:pt x="130173" y="9922"/>
                    <a:pt x="116238" y="3670"/>
                  </a:cubicBezTo>
                  <a:cubicBezTo>
                    <a:pt x="109821" y="783"/>
                    <a:pt x="102803" y="0"/>
                    <a:pt x="95637" y="0"/>
                  </a:cubicBezTo>
                  <a:close/>
                </a:path>
              </a:pathLst>
            </a:custGeom>
            <a:solidFill>
              <a:srgbClr val="E4F3F7"/>
            </a:solidFill>
            <a:ln w="32750" cap="flat" cmpd="sng">
              <a:solidFill>
                <a:srgbClr val="07C1FF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102250" y="2080638"/>
              <a:ext cx="145175" cy="101625"/>
            </a:xfrm>
            <a:custGeom>
              <a:avLst/>
              <a:gdLst/>
              <a:ahLst/>
              <a:cxnLst/>
              <a:rect l="l" t="t" r="r" b="b"/>
              <a:pathLst>
                <a:path w="5807" h="4065" extrusionOk="0">
                  <a:moveTo>
                    <a:pt x="4484" y="0"/>
                  </a:moveTo>
                  <a:cubicBezTo>
                    <a:pt x="3836" y="0"/>
                    <a:pt x="2959" y="309"/>
                    <a:pt x="2115" y="878"/>
                  </a:cubicBezTo>
                  <a:cubicBezTo>
                    <a:pt x="775" y="1801"/>
                    <a:pt x="1" y="3051"/>
                    <a:pt x="447" y="3706"/>
                  </a:cubicBezTo>
                  <a:cubicBezTo>
                    <a:pt x="608" y="3947"/>
                    <a:pt x="924" y="4064"/>
                    <a:pt x="1330" y="4064"/>
                  </a:cubicBezTo>
                  <a:cubicBezTo>
                    <a:pt x="1976" y="4064"/>
                    <a:pt x="2851" y="3767"/>
                    <a:pt x="3693" y="3200"/>
                  </a:cubicBezTo>
                  <a:cubicBezTo>
                    <a:pt x="5062" y="2277"/>
                    <a:pt x="5807" y="997"/>
                    <a:pt x="5360" y="372"/>
                  </a:cubicBezTo>
                  <a:cubicBezTo>
                    <a:pt x="5200" y="120"/>
                    <a:pt x="4887" y="0"/>
                    <a:pt x="4484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053125" y="2809838"/>
              <a:ext cx="152625" cy="84300"/>
            </a:xfrm>
            <a:custGeom>
              <a:avLst/>
              <a:gdLst/>
              <a:ahLst/>
              <a:cxnLst/>
              <a:rect l="l" t="t" r="r" b="b"/>
              <a:pathLst>
                <a:path w="6105" h="3372" extrusionOk="0">
                  <a:moveTo>
                    <a:pt x="1697" y="1"/>
                  </a:moveTo>
                  <a:cubicBezTo>
                    <a:pt x="981" y="1"/>
                    <a:pt x="438" y="215"/>
                    <a:pt x="269" y="620"/>
                  </a:cubicBezTo>
                  <a:cubicBezTo>
                    <a:pt x="1" y="1335"/>
                    <a:pt x="1013" y="2407"/>
                    <a:pt x="2561" y="3002"/>
                  </a:cubicBezTo>
                  <a:cubicBezTo>
                    <a:pt x="3224" y="3249"/>
                    <a:pt x="3880" y="3371"/>
                    <a:pt x="4432" y="3371"/>
                  </a:cubicBezTo>
                  <a:cubicBezTo>
                    <a:pt x="5146" y="3371"/>
                    <a:pt x="5685" y="3167"/>
                    <a:pt x="5836" y="2764"/>
                  </a:cubicBezTo>
                  <a:cubicBezTo>
                    <a:pt x="6104" y="2020"/>
                    <a:pt x="5092" y="978"/>
                    <a:pt x="3544" y="382"/>
                  </a:cubicBezTo>
                  <a:cubicBezTo>
                    <a:pt x="2888" y="125"/>
                    <a:pt x="2242" y="1"/>
                    <a:pt x="1697" y="1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4178925" y="4536588"/>
              <a:ext cx="148900" cy="69250"/>
            </a:xfrm>
            <a:custGeom>
              <a:avLst/>
              <a:gdLst/>
              <a:ahLst/>
              <a:cxnLst/>
              <a:rect l="l" t="t" r="r" b="b"/>
              <a:pathLst>
                <a:path w="5956" h="2770" extrusionOk="0">
                  <a:moveTo>
                    <a:pt x="2978" y="1"/>
                  </a:moveTo>
                  <a:cubicBezTo>
                    <a:pt x="1340" y="1"/>
                    <a:pt x="1" y="626"/>
                    <a:pt x="1" y="1400"/>
                  </a:cubicBezTo>
                  <a:cubicBezTo>
                    <a:pt x="1" y="2145"/>
                    <a:pt x="1340" y="2770"/>
                    <a:pt x="2978" y="2770"/>
                  </a:cubicBezTo>
                  <a:cubicBezTo>
                    <a:pt x="4645" y="2770"/>
                    <a:pt x="5955" y="2145"/>
                    <a:pt x="5955" y="1400"/>
                  </a:cubicBezTo>
                  <a:cubicBezTo>
                    <a:pt x="5955" y="626"/>
                    <a:pt x="4645" y="1"/>
                    <a:pt x="2978" y="1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5250800" y="3637113"/>
              <a:ext cx="83375" cy="147175"/>
            </a:xfrm>
            <a:custGeom>
              <a:avLst/>
              <a:gdLst/>
              <a:ahLst/>
              <a:cxnLst/>
              <a:rect l="l" t="t" r="r" b="b"/>
              <a:pathLst>
                <a:path w="3335" h="5887" extrusionOk="0">
                  <a:moveTo>
                    <a:pt x="2049" y="1"/>
                  </a:moveTo>
                  <a:cubicBezTo>
                    <a:pt x="1339" y="1"/>
                    <a:pt x="579" y="1174"/>
                    <a:pt x="298" y="2693"/>
                  </a:cubicBezTo>
                  <a:cubicBezTo>
                    <a:pt x="0" y="4330"/>
                    <a:pt x="387" y="5729"/>
                    <a:pt x="1161" y="5878"/>
                  </a:cubicBezTo>
                  <a:cubicBezTo>
                    <a:pt x="1196" y="5884"/>
                    <a:pt x="1230" y="5887"/>
                    <a:pt x="1265" y="5887"/>
                  </a:cubicBezTo>
                  <a:cubicBezTo>
                    <a:pt x="1984" y="5887"/>
                    <a:pt x="2782" y="4731"/>
                    <a:pt x="3037" y="3169"/>
                  </a:cubicBezTo>
                  <a:cubicBezTo>
                    <a:pt x="3335" y="1561"/>
                    <a:pt x="2948" y="132"/>
                    <a:pt x="2174" y="13"/>
                  </a:cubicBezTo>
                  <a:cubicBezTo>
                    <a:pt x="2132" y="5"/>
                    <a:pt x="2091" y="1"/>
                    <a:pt x="2049" y="1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4918800" y="2846113"/>
              <a:ext cx="143700" cy="102875"/>
            </a:xfrm>
            <a:custGeom>
              <a:avLst/>
              <a:gdLst/>
              <a:ahLst/>
              <a:cxnLst/>
              <a:rect l="l" t="t" r="r" b="b"/>
              <a:pathLst>
                <a:path w="5748" h="4115" extrusionOk="0">
                  <a:moveTo>
                    <a:pt x="1303" y="0"/>
                  </a:moveTo>
                  <a:cubicBezTo>
                    <a:pt x="917" y="0"/>
                    <a:pt x="614" y="116"/>
                    <a:pt x="448" y="360"/>
                  </a:cubicBezTo>
                  <a:cubicBezTo>
                    <a:pt x="1" y="986"/>
                    <a:pt x="745" y="2266"/>
                    <a:pt x="2085" y="3189"/>
                  </a:cubicBezTo>
                  <a:cubicBezTo>
                    <a:pt x="2926" y="3786"/>
                    <a:pt x="3813" y="4115"/>
                    <a:pt x="4468" y="4115"/>
                  </a:cubicBezTo>
                  <a:cubicBezTo>
                    <a:pt x="4857" y="4115"/>
                    <a:pt x="5164" y="3999"/>
                    <a:pt x="5331" y="3755"/>
                  </a:cubicBezTo>
                  <a:cubicBezTo>
                    <a:pt x="5747" y="3129"/>
                    <a:pt x="5033" y="1849"/>
                    <a:pt x="3693" y="926"/>
                  </a:cubicBezTo>
                  <a:cubicBezTo>
                    <a:pt x="2834" y="328"/>
                    <a:pt x="1951" y="0"/>
                    <a:pt x="1303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925450" y="4217538"/>
              <a:ext cx="104225" cy="135700"/>
            </a:xfrm>
            <a:custGeom>
              <a:avLst/>
              <a:gdLst/>
              <a:ahLst/>
              <a:cxnLst/>
              <a:rect l="l" t="t" r="r" b="b"/>
              <a:pathLst>
                <a:path w="4169" h="5428" extrusionOk="0">
                  <a:moveTo>
                    <a:pt x="1022" y="0"/>
                  </a:moveTo>
                  <a:cubicBezTo>
                    <a:pt x="901" y="0"/>
                    <a:pt x="787" y="26"/>
                    <a:pt x="685" y="79"/>
                  </a:cubicBezTo>
                  <a:cubicBezTo>
                    <a:pt x="0" y="436"/>
                    <a:pt x="89" y="1925"/>
                    <a:pt x="864" y="3354"/>
                  </a:cubicBezTo>
                  <a:cubicBezTo>
                    <a:pt x="1522" y="4596"/>
                    <a:pt x="2462" y="5428"/>
                    <a:pt x="3149" y="5428"/>
                  </a:cubicBezTo>
                  <a:cubicBezTo>
                    <a:pt x="3269" y="5428"/>
                    <a:pt x="3382" y="5402"/>
                    <a:pt x="3484" y="5349"/>
                  </a:cubicBezTo>
                  <a:cubicBezTo>
                    <a:pt x="4168" y="4992"/>
                    <a:pt x="4109" y="3503"/>
                    <a:pt x="3335" y="2044"/>
                  </a:cubicBezTo>
                  <a:cubicBezTo>
                    <a:pt x="2676" y="828"/>
                    <a:pt x="1716" y="0"/>
                    <a:pt x="1022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4362475" y="3744313"/>
              <a:ext cx="84125" cy="146525"/>
            </a:xfrm>
            <a:custGeom>
              <a:avLst/>
              <a:gdLst/>
              <a:ahLst/>
              <a:cxnLst/>
              <a:rect l="l" t="t" r="r" b="b"/>
              <a:pathLst>
                <a:path w="3365" h="5861" extrusionOk="0">
                  <a:moveTo>
                    <a:pt x="1259" y="0"/>
                  </a:moveTo>
                  <a:cubicBezTo>
                    <a:pt x="1216" y="0"/>
                    <a:pt x="1174" y="4"/>
                    <a:pt x="1131" y="13"/>
                  </a:cubicBezTo>
                  <a:cubicBezTo>
                    <a:pt x="357" y="161"/>
                    <a:pt x="0" y="1591"/>
                    <a:pt x="328" y="3198"/>
                  </a:cubicBezTo>
                  <a:cubicBezTo>
                    <a:pt x="608" y="4715"/>
                    <a:pt x="1419" y="5861"/>
                    <a:pt x="2135" y="5861"/>
                  </a:cubicBezTo>
                  <a:cubicBezTo>
                    <a:pt x="2178" y="5861"/>
                    <a:pt x="2221" y="5857"/>
                    <a:pt x="2263" y="5848"/>
                  </a:cubicBezTo>
                  <a:cubicBezTo>
                    <a:pt x="3007" y="5729"/>
                    <a:pt x="3365" y="4300"/>
                    <a:pt x="3067" y="2662"/>
                  </a:cubicBezTo>
                  <a:cubicBezTo>
                    <a:pt x="2758" y="1146"/>
                    <a:pt x="1972" y="0"/>
                    <a:pt x="1259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888225" y="1276588"/>
              <a:ext cx="144425" cy="102225"/>
            </a:xfrm>
            <a:custGeom>
              <a:avLst/>
              <a:gdLst/>
              <a:ahLst/>
              <a:cxnLst/>
              <a:rect l="l" t="t" r="r" b="b"/>
              <a:pathLst>
                <a:path w="5777" h="4089" extrusionOk="0">
                  <a:moveTo>
                    <a:pt x="4471" y="1"/>
                  </a:moveTo>
                  <a:cubicBezTo>
                    <a:pt x="3822" y="1"/>
                    <a:pt x="2942" y="317"/>
                    <a:pt x="2085" y="913"/>
                  </a:cubicBezTo>
                  <a:cubicBezTo>
                    <a:pt x="745" y="1836"/>
                    <a:pt x="0" y="3117"/>
                    <a:pt x="447" y="3742"/>
                  </a:cubicBezTo>
                  <a:cubicBezTo>
                    <a:pt x="614" y="3976"/>
                    <a:pt x="923" y="4089"/>
                    <a:pt x="1314" y="4089"/>
                  </a:cubicBezTo>
                  <a:cubicBezTo>
                    <a:pt x="1969" y="4089"/>
                    <a:pt x="2854" y="3773"/>
                    <a:pt x="3692" y="3176"/>
                  </a:cubicBezTo>
                  <a:cubicBezTo>
                    <a:pt x="5032" y="2253"/>
                    <a:pt x="5777" y="973"/>
                    <a:pt x="5330" y="348"/>
                  </a:cubicBezTo>
                  <a:cubicBezTo>
                    <a:pt x="5163" y="114"/>
                    <a:pt x="4858" y="1"/>
                    <a:pt x="4471" y="1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2741575" y="3133963"/>
              <a:ext cx="153375" cy="73525"/>
            </a:xfrm>
            <a:custGeom>
              <a:avLst/>
              <a:gdLst/>
              <a:ahLst/>
              <a:cxnLst/>
              <a:rect l="l" t="t" r="r" b="b"/>
              <a:pathLst>
                <a:path w="6135" h="2941" extrusionOk="0">
                  <a:moveTo>
                    <a:pt x="3883" y="0"/>
                  </a:moveTo>
                  <a:cubicBezTo>
                    <a:pt x="3542" y="0"/>
                    <a:pt x="3176" y="32"/>
                    <a:pt x="2800" y="101"/>
                  </a:cubicBezTo>
                  <a:cubicBezTo>
                    <a:pt x="1192" y="369"/>
                    <a:pt x="1" y="1232"/>
                    <a:pt x="120" y="1977"/>
                  </a:cubicBezTo>
                  <a:cubicBezTo>
                    <a:pt x="235" y="2574"/>
                    <a:pt x="1093" y="2941"/>
                    <a:pt x="2231" y="2941"/>
                  </a:cubicBezTo>
                  <a:cubicBezTo>
                    <a:pt x="2569" y="2941"/>
                    <a:pt x="2931" y="2908"/>
                    <a:pt x="3306" y="2840"/>
                  </a:cubicBezTo>
                  <a:cubicBezTo>
                    <a:pt x="4914" y="2542"/>
                    <a:pt x="6134" y="1709"/>
                    <a:pt x="5985" y="935"/>
                  </a:cubicBezTo>
                  <a:cubicBezTo>
                    <a:pt x="5894" y="361"/>
                    <a:pt x="5025" y="0"/>
                    <a:pt x="3883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3518700" y="3530713"/>
              <a:ext cx="154100" cy="76900"/>
            </a:xfrm>
            <a:custGeom>
              <a:avLst/>
              <a:gdLst/>
              <a:ahLst/>
              <a:cxnLst/>
              <a:rect l="l" t="t" r="r" b="b"/>
              <a:pathLst>
                <a:path w="6164" h="3076" extrusionOk="0">
                  <a:moveTo>
                    <a:pt x="2027" y="0"/>
                  </a:moveTo>
                  <a:cubicBezTo>
                    <a:pt x="1065" y="0"/>
                    <a:pt x="332" y="301"/>
                    <a:pt x="208" y="815"/>
                  </a:cubicBezTo>
                  <a:cubicBezTo>
                    <a:pt x="0" y="1559"/>
                    <a:pt x="1131" y="2482"/>
                    <a:pt x="2739" y="2899"/>
                  </a:cubicBezTo>
                  <a:cubicBezTo>
                    <a:pt x="3226" y="3019"/>
                    <a:pt x="3701" y="3076"/>
                    <a:pt x="4131" y="3076"/>
                  </a:cubicBezTo>
                  <a:cubicBezTo>
                    <a:pt x="5095" y="3076"/>
                    <a:pt x="5831" y="2789"/>
                    <a:pt x="5955" y="2274"/>
                  </a:cubicBezTo>
                  <a:cubicBezTo>
                    <a:pt x="6163" y="1530"/>
                    <a:pt x="5032" y="607"/>
                    <a:pt x="3424" y="190"/>
                  </a:cubicBezTo>
                  <a:cubicBezTo>
                    <a:pt x="2935" y="61"/>
                    <a:pt x="2458" y="0"/>
                    <a:pt x="2027" y="0"/>
                  </a:cubicBezTo>
                  <a:close/>
                </a:path>
              </a:pathLst>
            </a:custGeom>
            <a:solidFill>
              <a:srgbClr val="D88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3122700" y="1855438"/>
              <a:ext cx="704175" cy="843825"/>
            </a:xfrm>
            <a:custGeom>
              <a:avLst/>
              <a:gdLst/>
              <a:ahLst/>
              <a:cxnLst/>
              <a:rect l="l" t="t" r="r" b="b"/>
              <a:pathLst>
                <a:path w="28167" h="33753" extrusionOk="0">
                  <a:moveTo>
                    <a:pt x="13845" y="1"/>
                  </a:moveTo>
                  <a:lnTo>
                    <a:pt x="13845" y="90"/>
                  </a:lnTo>
                  <a:cubicBezTo>
                    <a:pt x="13496" y="33"/>
                    <a:pt x="13143" y="6"/>
                    <a:pt x="12790" y="6"/>
                  </a:cubicBezTo>
                  <a:cubicBezTo>
                    <a:pt x="9052" y="6"/>
                    <a:pt x="5199" y="3035"/>
                    <a:pt x="3186" y="6164"/>
                  </a:cubicBezTo>
                  <a:cubicBezTo>
                    <a:pt x="119" y="10868"/>
                    <a:pt x="0" y="17508"/>
                    <a:pt x="1489" y="22897"/>
                  </a:cubicBezTo>
                  <a:cubicBezTo>
                    <a:pt x="2591" y="26946"/>
                    <a:pt x="5062" y="31531"/>
                    <a:pt x="8992" y="33020"/>
                  </a:cubicBezTo>
                  <a:cubicBezTo>
                    <a:pt x="10297" y="33517"/>
                    <a:pt x="11742" y="33752"/>
                    <a:pt x="13217" y="33752"/>
                  </a:cubicBezTo>
                  <a:cubicBezTo>
                    <a:pt x="16691" y="33752"/>
                    <a:pt x="20335" y="32449"/>
                    <a:pt x="22718" y="30192"/>
                  </a:cubicBezTo>
                  <a:cubicBezTo>
                    <a:pt x="26678" y="26440"/>
                    <a:pt x="28166" y="19652"/>
                    <a:pt x="26856" y="14382"/>
                  </a:cubicBezTo>
                  <a:cubicBezTo>
                    <a:pt x="25338" y="8099"/>
                    <a:pt x="20217" y="1013"/>
                    <a:pt x="13845" y="1"/>
                  </a:cubicBezTo>
                  <a:close/>
                </a:path>
              </a:pathLst>
            </a:custGeom>
            <a:solidFill>
              <a:srgbClr val="1C81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1820075" y="2270038"/>
              <a:ext cx="1440350" cy="25"/>
            </a:xfrm>
            <a:custGeom>
              <a:avLst/>
              <a:gdLst/>
              <a:ahLst/>
              <a:cxnLst/>
              <a:rect l="l" t="t" r="r" b="b"/>
              <a:pathLst>
                <a:path w="57614" h="1" fill="none" extrusionOk="0">
                  <a:moveTo>
                    <a:pt x="1" y="1"/>
                  </a:moveTo>
                  <a:lnTo>
                    <a:pt x="57613" y="1"/>
                  </a:lnTo>
                </a:path>
              </a:pathLst>
            </a:custGeom>
            <a:solidFill>
              <a:srgbClr val="FFFFFF"/>
            </a:solidFill>
            <a:ln w="14150" cap="flat" cmpd="sng">
              <a:solidFill>
                <a:srgbClr val="B7B7B7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820075" y="3571163"/>
              <a:ext cx="1779775" cy="25"/>
            </a:xfrm>
            <a:custGeom>
              <a:avLst/>
              <a:gdLst/>
              <a:ahLst/>
              <a:cxnLst/>
              <a:rect l="l" t="t" r="r" b="b"/>
              <a:pathLst>
                <a:path w="71191" h="1" fill="none" extrusionOk="0">
                  <a:moveTo>
                    <a:pt x="1" y="1"/>
                  </a:moveTo>
                  <a:lnTo>
                    <a:pt x="71190" y="1"/>
                  </a:lnTo>
                </a:path>
              </a:pathLst>
            </a:custGeom>
            <a:solidFill>
              <a:srgbClr val="FFFFFF"/>
            </a:solidFill>
            <a:ln w="14150" cap="flat" cmpd="sng">
              <a:solidFill>
                <a:srgbClr val="B7B7B7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820075" y="2642213"/>
              <a:ext cx="285125" cy="25"/>
            </a:xfrm>
            <a:custGeom>
              <a:avLst/>
              <a:gdLst/>
              <a:ahLst/>
              <a:cxnLst/>
              <a:rect l="l" t="t" r="r" b="b"/>
              <a:pathLst>
                <a:path w="11405" h="1" fill="none" extrusionOk="0">
                  <a:moveTo>
                    <a:pt x="1" y="1"/>
                  </a:moveTo>
                  <a:lnTo>
                    <a:pt x="11404" y="1"/>
                  </a:lnTo>
                </a:path>
              </a:pathLst>
            </a:custGeom>
            <a:solidFill>
              <a:srgbClr val="FFFFFF"/>
            </a:solidFill>
            <a:ln w="14150" cap="flat" cmpd="sng">
              <a:solidFill>
                <a:srgbClr val="B7B7B7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1820075" y="1897863"/>
              <a:ext cx="968425" cy="25"/>
            </a:xfrm>
            <a:custGeom>
              <a:avLst/>
              <a:gdLst/>
              <a:ahLst/>
              <a:cxnLst/>
              <a:rect l="l" t="t" r="r" b="b"/>
              <a:pathLst>
                <a:path w="38737" h="1" fill="none" extrusionOk="0">
                  <a:moveTo>
                    <a:pt x="1" y="1"/>
                  </a:moveTo>
                  <a:lnTo>
                    <a:pt x="38737" y="1"/>
                  </a:lnTo>
                </a:path>
              </a:pathLst>
            </a:custGeom>
            <a:noFill/>
            <a:ln w="14150" cap="flat" cmpd="sng">
              <a:solidFill>
                <a:srgbClr val="B7B7B7"/>
              </a:solidFill>
              <a:prstDash val="solid"/>
              <a:miter lim="297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15"/>
          <p:cNvSpPr/>
          <p:nvPr/>
        </p:nvSpPr>
        <p:spPr>
          <a:xfrm>
            <a:off x="3473800" y="1036275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3626200" y="1188675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3778600" y="1069848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3931000" y="1222248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3778600" y="1341075"/>
            <a:ext cx="18300" cy="183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/>
          <p:cNvSpPr/>
          <p:nvPr/>
        </p:nvSpPr>
        <p:spPr>
          <a:xfrm rot="10800000" flipH="1">
            <a:off x="3791625" y="1073375"/>
            <a:ext cx="1298658" cy="11250"/>
          </a:xfrm>
          <a:custGeom>
            <a:avLst/>
            <a:gdLst/>
            <a:ahLst/>
            <a:cxnLst/>
            <a:rect l="l" t="t" r="r" b="b"/>
            <a:pathLst>
              <a:path w="38737" h="1" fill="none" extrusionOk="0">
                <a:moveTo>
                  <a:pt x="1" y="1"/>
                </a:moveTo>
                <a:lnTo>
                  <a:pt x="38737" y="1"/>
                </a:lnTo>
              </a:path>
            </a:pathLst>
          </a:custGeom>
          <a:noFill/>
          <a:ln w="14150" cap="flat" cmpd="sng">
            <a:solidFill>
              <a:srgbClr val="B7B7B7"/>
            </a:solidFill>
            <a:prstDash val="solid"/>
            <a:miter lim="297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 txBox="1"/>
          <p:nvPr/>
        </p:nvSpPr>
        <p:spPr>
          <a:xfrm>
            <a:off x="686150" y="1885525"/>
            <a:ext cx="119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NUCLEUS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420800" y="2184125"/>
            <a:ext cx="119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CELL MEMBRANE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531075" y="2918050"/>
            <a:ext cx="119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MITOCHONDRIA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4944650" y="901850"/>
            <a:ext cx="119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RIBOSOMES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F9E98B8-0AD3-8EB5-4DD9-85D5AA50AF7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34FDF8A-8258-2CA0-36A7-750B51D3230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A61739-7C5D-5514-59CD-A1E916E5B2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A18618-CB28-803E-D515-16894142FE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Animals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4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Animals are multicellular.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means that they consist of many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types of cell.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Animals feed on organic substances made by other living things.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is referred to 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heterotrophy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Animals can be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carnivorous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herbivorous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Animals store their carbohydrates as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glycogen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Glycogen is a sugar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with a complicated structure.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mbria"/>
              <a:buChar char="○"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Glycogen is stored in the liver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most animals.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06" name="Google Shape;106;p16"/>
          <p:cNvGrpSpPr/>
          <p:nvPr/>
        </p:nvGrpSpPr>
        <p:grpSpPr>
          <a:xfrm>
            <a:off x="6125425" y="722575"/>
            <a:ext cx="1914137" cy="3201953"/>
            <a:chOff x="2224750" y="238125"/>
            <a:chExt cx="3127675" cy="5231950"/>
          </a:xfrm>
        </p:grpSpPr>
        <p:sp>
          <p:nvSpPr>
            <p:cNvPr id="107" name="Google Shape;107;p16"/>
            <p:cNvSpPr/>
            <p:nvPr/>
          </p:nvSpPr>
          <p:spPr>
            <a:xfrm>
              <a:off x="2596350" y="888950"/>
              <a:ext cx="151800" cy="67150"/>
            </a:xfrm>
            <a:custGeom>
              <a:avLst/>
              <a:gdLst/>
              <a:ahLst/>
              <a:cxnLst/>
              <a:rect l="l" t="t" r="r" b="b"/>
              <a:pathLst>
                <a:path w="6072" h="2686" extrusionOk="0">
                  <a:moveTo>
                    <a:pt x="1908" y="701"/>
                  </a:moveTo>
                  <a:lnTo>
                    <a:pt x="3153" y="0"/>
                  </a:lnTo>
                  <a:lnTo>
                    <a:pt x="4165" y="1012"/>
                  </a:lnTo>
                  <a:lnTo>
                    <a:pt x="5332" y="1946"/>
                  </a:lnTo>
                  <a:lnTo>
                    <a:pt x="6071" y="1557"/>
                  </a:lnTo>
                  <a:lnTo>
                    <a:pt x="5838" y="2685"/>
                  </a:lnTo>
                  <a:lnTo>
                    <a:pt x="2919" y="1946"/>
                  </a:lnTo>
                  <a:lnTo>
                    <a:pt x="1" y="1245"/>
                  </a:lnTo>
                  <a:lnTo>
                    <a:pt x="1674" y="817"/>
                  </a:lnTo>
                  <a:lnTo>
                    <a:pt x="1168" y="934"/>
                  </a:lnTo>
                  <a:lnTo>
                    <a:pt x="662" y="934"/>
                  </a:ln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2586625" y="833500"/>
              <a:ext cx="135250" cy="91475"/>
            </a:xfrm>
            <a:custGeom>
              <a:avLst/>
              <a:gdLst/>
              <a:ahLst/>
              <a:cxnLst/>
              <a:rect l="l" t="t" r="r" b="b"/>
              <a:pathLst>
                <a:path w="5410" h="3659" extrusionOk="0">
                  <a:moveTo>
                    <a:pt x="1985" y="311"/>
                  </a:moveTo>
                  <a:lnTo>
                    <a:pt x="3308" y="117"/>
                  </a:lnTo>
                  <a:lnTo>
                    <a:pt x="3931" y="1479"/>
                  </a:lnTo>
                  <a:lnTo>
                    <a:pt x="4554" y="2841"/>
                  </a:lnTo>
                  <a:lnTo>
                    <a:pt x="5410" y="2724"/>
                  </a:lnTo>
                  <a:lnTo>
                    <a:pt x="4787" y="3658"/>
                  </a:lnTo>
                  <a:lnTo>
                    <a:pt x="2375" y="1907"/>
                  </a:lnTo>
                  <a:lnTo>
                    <a:pt x="1" y="117"/>
                  </a:lnTo>
                  <a:lnTo>
                    <a:pt x="1752" y="311"/>
                  </a:lnTo>
                  <a:lnTo>
                    <a:pt x="1246" y="117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2547725" y="769275"/>
              <a:ext cx="150800" cy="56450"/>
            </a:xfrm>
            <a:custGeom>
              <a:avLst/>
              <a:gdLst/>
              <a:ahLst/>
              <a:cxnLst/>
              <a:rect l="l" t="t" r="r" b="b"/>
              <a:pathLst>
                <a:path w="6032" h="2258" extrusionOk="0">
                  <a:moveTo>
                    <a:pt x="1751" y="818"/>
                  </a:moveTo>
                  <a:lnTo>
                    <a:pt x="2919" y="1"/>
                  </a:lnTo>
                  <a:lnTo>
                    <a:pt x="4164" y="818"/>
                  </a:lnTo>
                  <a:lnTo>
                    <a:pt x="5409" y="1635"/>
                  </a:lnTo>
                  <a:lnTo>
                    <a:pt x="6032" y="1129"/>
                  </a:lnTo>
                  <a:lnTo>
                    <a:pt x="6032" y="2258"/>
                  </a:lnTo>
                  <a:lnTo>
                    <a:pt x="2997" y="1947"/>
                  </a:lnTo>
                  <a:lnTo>
                    <a:pt x="0" y="1635"/>
                  </a:lnTo>
                  <a:lnTo>
                    <a:pt x="1635" y="935"/>
                  </a:lnTo>
                  <a:lnTo>
                    <a:pt x="1129" y="1129"/>
                  </a:lnTo>
                  <a:lnTo>
                    <a:pt x="623" y="1246"/>
                  </a:lnTo>
                  <a:close/>
                </a:path>
              </a:pathLst>
            </a:custGeom>
            <a:solidFill>
              <a:srgbClr val="77A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2474750" y="708975"/>
              <a:ext cx="197525" cy="57425"/>
            </a:xfrm>
            <a:custGeom>
              <a:avLst/>
              <a:gdLst/>
              <a:ahLst/>
              <a:cxnLst/>
              <a:rect l="l" t="t" r="r" b="b"/>
              <a:pathLst>
                <a:path w="7901" h="2297" extrusionOk="0">
                  <a:moveTo>
                    <a:pt x="2374" y="934"/>
                  </a:moveTo>
                  <a:lnTo>
                    <a:pt x="3736" y="0"/>
                  </a:lnTo>
                  <a:lnTo>
                    <a:pt x="5410" y="856"/>
                  </a:lnTo>
                  <a:lnTo>
                    <a:pt x="7083" y="1673"/>
                  </a:lnTo>
                  <a:lnTo>
                    <a:pt x="7900" y="1129"/>
                  </a:lnTo>
                  <a:lnTo>
                    <a:pt x="7900" y="2296"/>
                  </a:lnTo>
                  <a:lnTo>
                    <a:pt x="3931" y="1985"/>
                  </a:lnTo>
                  <a:lnTo>
                    <a:pt x="1" y="1790"/>
                  </a:lnTo>
                  <a:lnTo>
                    <a:pt x="2063" y="1051"/>
                  </a:lnTo>
                  <a:lnTo>
                    <a:pt x="1441" y="1129"/>
                  </a:lnTo>
                  <a:lnTo>
                    <a:pt x="818" y="1362"/>
                  </a:lnTo>
                  <a:close/>
                </a:path>
              </a:pathLst>
            </a:custGeom>
            <a:solidFill>
              <a:srgbClr val="64A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2445575" y="667125"/>
              <a:ext cx="138175" cy="57425"/>
            </a:xfrm>
            <a:custGeom>
              <a:avLst/>
              <a:gdLst/>
              <a:ahLst/>
              <a:cxnLst/>
              <a:rect l="l" t="t" r="r" b="b"/>
              <a:pathLst>
                <a:path w="5527" h="2297" extrusionOk="0">
                  <a:moveTo>
                    <a:pt x="1674" y="857"/>
                  </a:moveTo>
                  <a:lnTo>
                    <a:pt x="2608" y="1"/>
                  </a:lnTo>
                  <a:lnTo>
                    <a:pt x="3775" y="857"/>
                  </a:lnTo>
                  <a:lnTo>
                    <a:pt x="4903" y="1674"/>
                  </a:lnTo>
                  <a:lnTo>
                    <a:pt x="5526" y="1168"/>
                  </a:lnTo>
                  <a:lnTo>
                    <a:pt x="5526" y="2297"/>
                  </a:lnTo>
                  <a:lnTo>
                    <a:pt x="2724" y="1986"/>
                  </a:lnTo>
                  <a:lnTo>
                    <a:pt x="0" y="1674"/>
                  </a:lnTo>
                  <a:lnTo>
                    <a:pt x="1479" y="935"/>
                  </a:lnTo>
                  <a:lnTo>
                    <a:pt x="1051" y="1168"/>
                  </a:lnTo>
                  <a:lnTo>
                    <a:pt x="545" y="1246"/>
                  </a:lnTo>
                  <a:close/>
                </a:path>
              </a:pathLst>
            </a:custGeom>
            <a:solidFill>
              <a:srgbClr val="64A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2437800" y="600000"/>
              <a:ext cx="138150" cy="59375"/>
            </a:xfrm>
            <a:custGeom>
              <a:avLst/>
              <a:gdLst/>
              <a:ahLst/>
              <a:cxnLst/>
              <a:rect l="l" t="t" r="r" b="b"/>
              <a:pathLst>
                <a:path w="5526" h="2375" extrusionOk="0">
                  <a:moveTo>
                    <a:pt x="1557" y="935"/>
                  </a:moveTo>
                  <a:lnTo>
                    <a:pt x="2607" y="1"/>
                  </a:lnTo>
                  <a:lnTo>
                    <a:pt x="3775" y="818"/>
                  </a:lnTo>
                  <a:lnTo>
                    <a:pt x="4903" y="1674"/>
                  </a:lnTo>
                  <a:lnTo>
                    <a:pt x="5526" y="1246"/>
                  </a:lnTo>
                  <a:lnTo>
                    <a:pt x="5409" y="2375"/>
                  </a:lnTo>
                  <a:lnTo>
                    <a:pt x="2724" y="2063"/>
                  </a:lnTo>
                  <a:lnTo>
                    <a:pt x="0" y="1752"/>
                  </a:lnTo>
                  <a:lnTo>
                    <a:pt x="1479" y="1052"/>
                  </a:lnTo>
                  <a:lnTo>
                    <a:pt x="934" y="1129"/>
                  </a:lnTo>
                  <a:lnTo>
                    <a:pt x="545" y="1363"/>
                  </a:lnTo>
                  <a:close/>
                </a:path>
              </a:pathLst>
            </a:custGeom>
            <a:solidFill>
              <a:srgbClr val="64A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2651825" y="1112700"/>
              <a:ext cx="202375" cy="46725"/>
            </a:xfrm>
            <a:custGeom>
              <a:avLst/>
              <a:gdLst/>
              <a:ahLst/>
              <a:cxnLst/>
              <a:rect l="l" t="t" r="r" b="b"/>
              <a:pathLst>
                <a:path w="8095" h="1869" extrusionOk="0">
                  <a:moveTo>
                    <a:pt x="1868" y="934"/>
                  </a:moveTo>
                  <a:lnTo>
                    <a:pt x="2685" y="1751"/>
                  </a:lnTo>
                  <a:lnTo>
                    <a:pt x="4864" y="1557"/>
                  </a:lnTo>
                  <a:lnTo>
                    <a:pt x="6966" y="1440"/>
                  </a:lnTo>
                  <a:lnTo>
                    <a:pt x="7588" y="1868"/>
                  </a:lnTo>
                  <a:lnTo>
                    <a:pt x="8094" y="1129"/>
                  </a:lnTo>
                  <a:lnTo>
                    <a:pt x="4047" y="623"/>
                  </a:lnTo>
                  <a:lnTo>
                    <a:pt x="0" y="0"/>
                  </a:lnTo>
                  <a:lnTo>
                    <a:pt x="1634" y="818"/>
                  </a:lnTo>
                  <a:lnTo>
                    <a:pt x="1012" y="623"/>
                  </a:lnTo>
                  <a:lnTo>
                    <a:pt x="506" y="390"/>
                  </a:ln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2609975" y="1033900"/>
              <a:ext cx="202375" cy="102175"/>
            </a:xfrm>
            <a:custGeom>
              <a:avLst/>
              <a:gdLst/>
              <a:ahLst/>
              <a:cxnLst/>
              <a:rect l="l" t="t" r="r" b="b"/>
              <a:pathLst>
                <a:path w="8095" h="4087" extrusionOk="0">
                  <a:moveTo>
                    <a:pt x="1869" y="1985"/>
                  </a:moveTo>
                  <a:lnTo>
                    <a:pt x="2803" y="3853"/>
                  </a:lnTo>
                  <a:lnTo>
                    <a:pt x="4904" y="3464"/>
                  </a:lnTo>
                  <a:lnTo>
                    <a:pt x="6966" y="3036"/>
                  </a:lnTo>
                  <a:lnTo>
                    <a:pt x="7589" y="4086"/>
                  </a:lnTo>
                  <a:lnTo>
                    <a:pt x="8095" y="2530"/>
                  </a:lnTo>
                  <a:lnTo>
                    <a:pt x="4048" y="1246"/>
                  </a:lnTo>
                  <a:lnTo>
                    <a:pt x="1" y="0"/>
                  </a:lnTo>
                  <a:lnTo>
                    <a:pt x="1674" y="1790"/>
                  </a:lnTo>
                  <a:lnTo>
                    <a:pt x="1129" y="1362"/>
                  </a:lnTo>
                  <a:lnTo>
                    <a:pt x="507" y="856"/>
                  </a:lnTo>
                  <a:close/>
                </a:path>
              </a:pathLst>
            </a:custGeom>
            <a:solidFill>
              <a:srgbClr val="8AB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2633325" y="912300"/>
              <a:ext cx="119700" cy="93400"/>
            </a:xfrm>
            <a:custGeom>
              <a:avLst/>
              <a:gdLst/>
              <a:ahLst/>
              <a:cxnLst/>
              <a:rect l="l" t="t" r="r" b="b"/>
              <a:pathLst>
                <a:path w="4788" h="3736" extrusionOk="0">
                  <a:moveTo>
                    <a:pt x="4670" y="3736"/>
                  </a:moveTo>
                  <a:lnTo>
                    <a:pt x="2802" y="1557"/>
                  </a:lnTo>
                  <a:lnTo>
                    <a:pt x="1363" y="2296"/>
                  </a:lnTo>
                  <a:lnTo>
                    <a:pt x="1" y="2919"/>
                  </a:lnTo>
                  <a:lnTo>
                    <a:pt x="740" y="0"/>
                  </a:lnTo>
                  <a:lnTo>
                    <a:pt x="818" y="1985"/>
                  </a:lnTo>
                  <a:lnTo>
                    <a:pt x="2802" y="1440"/>
                  </a:lnTo>
                  <a:lnTo>
                    <a:pt x="4787" y="934"/>
                  </a:lnTo>
                  <a:lnTo>
                    <a:pt x="4592" y="3736"/>
                  </a:lnTo>
                  <a:close/>
                </a:path>
              </a:pathLst>
            </a:custGeom>
            <a:solidFill>
              <a:srgbClr val="8AB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2628475" y="977475"/>
              <a:ext cx="119675" cy="90500"/>
            </a:xfrm>
            <a:custGeom>
              <a:avLst/>
              <a:gdLst/>
              <a:ahLst/>
              <a:cxnLst/>
              <a:rect l="l" t="t" r="r" b="b"/>
              <a:pathLst>
                <a:path w="4787" h="3620" extrusionOk="0">
                  <a:moveTo>
                    <a:pt x="4670" y="3619"/>
                  </a:moveTo>
                  <a:lnTo>
                    <a:pt x="2802" y="1440"/>
                  </a:lnTo>
                  <a:lnTo>
                    <a:pt x="1440" y="2180"/>
                  </a:lnTo>
                  <a:lnTo>
                    <a:pt x="0" y="2880"/>
                  </a:lnTo>
                  <a:lnTo>
                    <a:pt x="701" y="0"/>
                  </a:lnTo>
                  <a:lnTo>
                    <a:pt x="817" y="1946"/>
                  </a:lnTo>
                  <a:lnTo>
                    <a:pt x="2802" y="1440"/>
                  </a:lnTo>
                  <a:lnTo>
                    <a:pt x="4786" y="934"/>
                  </a:ln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2224750" y="238125"/>
              <a:ext cx="603175" cy="941725"/>
            </a:xfrm>
            <a:custGeom>
              <a:avLst/>
              <a:gdLst/>
              <a:ahLst/>
              <a:cxnLst/>
              <a:rect l="l" t="t" r="r" b="b"/>
              <a:pathLst>
                <a:path w="24127" h="37669" extrusionOk="0">
                  <a:moveTo>
                    <a:pt x="934" y="3541"/>
                  </a:moveTo>
                  <a:lnTo>
                    <a:pt x="1440" y="4164"/>
                  </a:lnTo>
                  <a:lnTo>
                    <a:pt x="3347" y="4903"/>
                  </a:lnTo>
                  <a:lnTo>
                    <a:pt x="5292" y="6226"/>
                  </a:lnTo>
                  <a:lnTo>
                    <a:pt x="6460" y="7082"/>
                  </a:lnTo>
                  <a:lnTo>
                    <a:pt x="7510" y="8133"/>
                  </a:lnTo>
                  <a:lnTo>
                    <a:pt x="8211" y="9378"/>
                  </a:lnTo>
                  <a:lnTo>
                    <a:pt x="8950" y="10507"/>
                  </a:lnTo>
                  <a:lnTo>
                    <a:pt x="9261" y="11985"/>
                  </a:lnTo>
                  <a:lnTo>
                    <a:pt x="9145" y="13542"/>
                  </a:lnTo>
                  <a:lnTo>
                    <a:pt x="8522" y="20196"/>
                  </a:lnTo>
                  <a:lnTo>
                    <a:pt x="11013" y="20391"/>
                  </a:lnTo>
                  <a:lnTo>
                    <a:pt x="13931" y="22881"/>
                  </a:lnTo>
                  <a:lnTo>
                    <a:pt x="16772" y="25294"/>
                  </a:lnTo>
                  <a:lnTo>
                    <a:pt x="16538" y="30586"/>
                  </a:lnTo>
                  <a:lnTo>
                    <a:pt x="16032" y="31442"/>
                  </a:lnTo>
                  <a:lnTo>
                    <a:pt x="15488" y="32143"/>
                  </a:lnTo>
                  <a:lnTo>
                    <a:pt x="16344" y="36929"/>
                  </a:lnTo>
                  <a:lnTo>
                    <a:pt x="20313" y="36851"/>
                  </a:lnTo>
                  <a:lnTo>
                    <a:pt x="24126" y="36851"/>
                  </a:lnTo>
                  <a:lnTo>
                    <a:pt x="15838" y="37668"/>
                  </a:lnTo>
                  <a:lnTo>
                    <a:pt x="16850" y="30897"/>
                  </a:lnTo>
                  <a:lnTo>
                    <a:pt x="17900" y="24126"/>
                  </a:lnTo>
                  <a:lnTo>
                    <a:pt x="13931" y="22181"/>
                  </a:lnTo>
                  <a:lnTo>
                    <a:pt x="8522" y="19262"/>
                  </a:lnTo>
                  <a:lnTo>
                    <a:pt x="10001" y="13425"/>
                  </a:lnTo>
                  <a:lnTo>
                    <a:pt x="10390" y="11985"/>
                  </a:lnTo>
                  <a:lnTo>
                    <a:pt x="10195" y="10623"/>
                  </a:lnTo>
                  <a:lnTo>
                    <a:pt x="9689" y="9456"/>
                  </a:lnTo>
                  <a:lnTo>
                    <a:pt x="8133" y="6148"/>
                  </a:lnTo>
                  <a:lnTo>
                    <a:pt x="3852" y="4281"/>
                  </a:lnTo>
                  <a:lnTo>
                    <a:pt x="3736" y="3852"/>
                  </a:lnTo>
                  <a:lnTo>
                    <a:pt x="3658" y="3347"/>
                  </a:lnTo>
                  <a:lnTo>
                    <a:pt x="1245" y="2607"/>
                  </a:lnTo>
                  <a:lnTo>
                    <a:pt x="1985" y="1245"/>
                  </a:lnTo>
                  <a:lnTo>
                    <a:pt x="2802" y="0"/>
                  </a:lnTo>
                  <a:lnTo>
                    <a:pt x="0" y="2179"/>
                  </a:lnTo>
                  <a:close/>
                </a:path>
              </a:pathLst>
            </a:custGeom>
            <a:solidFill>
              <a:srgbClr val="6C8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2516600" y="954125"/>
              <a:ext cx="135250" cy="168325"/>
            </a:xfrm>
            <a:custGeom>
              <a:avLst/>
              <a:gdLst/>
              <a:ahLst/>
              <a:cxnLst/>
              <a:rect l="l" t="t" r="r" b="b"/>
              <a:pathLst>
                <a:path w="5410" h="6733" extrusionOk="0">
                  <a:moveTo>
                    <a:pt x="0" y="6227"/>
                  </a:moveTo>
                  <a:lnTo>
                    <a:pt x="0" y="6110"/>
                  </a:lnTo>
                  <a:lnTo>
                    <a:pt x="2179" y="6227"/>
                  </a:lnTo>
                  <a:lnTo>
                    <a:pt x="3424" y="4242"/>
                  </a:lnTo>
                  <a:lnTo>
                    <a:pt x="4670" y="2257"/>
                  </a:lnTo>
                  <a:lnTo>
                    <a:pt x="5292" y="2257"/>
                  </a:lnTo>
                  <a:lnTo>
                    <a:pt x="4358" y="934"/>
                  </a:lnTo>
                  <a:lnTo>
                    <a:pt x="5409" y="312"/>
                  </a:lnTo>
                  <a:lnTo>
                    <a:pt x="4981" y="0"/>
                  </a:lnTo>
                  <a:lnTo>
                    <a:pt x="4242" y="390"/>
                  </a:lnTo>
                  <a:lnTo>
                    <a:pt x="3736" y="818"/>
                  </a:lnTo>
                  <a:lnTo>
                    <a:pt x="2880" y="1635"/>
                  </a:lnTo>
                  <a:lnTo>
                    <a:pt x="2257" y="3191"/>
                  </a:lnTo>
                  <a:lnTo>
                    <a:pt x="817" y="6733"/>
                  </a:lnTo>
                  <a:lnTo>
                    <a:pt x="0" y="6343"/>
                  </a:lnTo>
                  <a:close/>
                </a:path>
              </a:pathLst>
            </a:custGeom>
            <a:solidFill>
              <a:srgbClr val="8AB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2409575" y="771225"/>
              <a:ext cx="179025" cy="150825"/>
            </a:xfrm>
            <a:custGeom>
              <a:avLst/>
              <a:gdLst/>
              <a:ahLst/>
              <a:cxnLst/>
              <a:rect l="l" t="t" r="r" b="b"/>
              <a:pathLst>
                <a:path w="7161" h="6033" extrusionOk="0">
                  <a:moveTo>
                    <a:pt x="4476" y="740"/>
                  </a:moveTo>
                  <a:lnTo>
                    <a:pt x="2491" y="740"/>
                  </a:lnTo>
                  <a:lnTo>
                    <a:pt x="1868" y="2802"/>
                  </a:lnTo>
                  <a:lnTo>
                    <a:pt x="1246" y="4787"/>
                  </a:lnTo>
                  <a:lnTo>
                    <a:pt x="1" y="4904"/>
                  </a:lnTo>
                  <a:lnTo>
                    <a:pt x="1129" y="6032"/>
                  </a:lnTo>
                  <a:lnTo>
                    <a:pt x="4164" y="3036"/>
                  </a:lnTo>
                  <a:lnTo>
                    <a:pt x="7161" y="1"/>
                  </a:lnTo>
                  <a:lnTo>
                    <a:pt x="4787" y="740"/>
                  </a:lnTo>
                  <a:lnTo>
                    <a:pt x="5526" y="429"/>
                  </a:lnTo>
                  <a:lnTo>
                    <a:pt x="6149" y="117"/>
                  </a:lnTo>
                  <a:close/>
                </a:path>
              </a:pathLst>
            </a:custGeom>
            <a:solidFill>
              <a:srgbClr val="8AB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2526325" y="1070875"/>
              <a:ext cx="156650" cy="174150"/>
            </a:xfrm>
            <a:custGeom>
              <a:avLst/>
              <a:gdLst/>
              <a:ahLst/>
              <a:cxnLst/>
              <a:rect l="l" t="t" r="r" b="b"/>
              <a:pathLst>
                <a:path w="6266" h="6966" extrusionOk="0">
                  <a:moveTo>
                    <a:pt x="3775" y="1129"/>
                  </a:moveTo>
                  <a:lnTo>
                    <a:pt x="1790" y="1440"/>
                  </a:lnTo>
                  <a:lnTo>
                    <a:pt x="1479" y="3541"/>
                  </a:lnTo>
                  <a:lnTo>
                    <a:pt x="1245" y="5720"/>
                  </a:lnTo>
                  <a:lnTo>
                    <a:pt x="0" y="5915"/>
                  </a:lnTo>
                  <a:lnTo>
                    <a:pt x="1245" y="6966"/>
                  </a:lnTo>
                  <a:lnTo>
                    <a:pt x="3775" y="3424"/>
                  </a:lnTo>
                  <a:lnTo>
                    <a:pt x="6265" y="0"/>
                  </a:lnTo>
                  <a:lnTo>
                    <a:pt x="4086" y="1051"/>
                  </a:lnTo>
                  <a:lnTo>
                    <a:pt x="4709" y="623"/>
                  </a:lnTo>
                  <a:lnTo>
                    <a:pt x="5331" y="195"/>
                  </a:lnTo>
                  <a:close/>
                </a:path>
              </a:pathLst>
            </a:custGeom>
            <a:solidFill>
              <a:srgbClr val="A2C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2482550" y="815975"/>
              <a:ext cx="155675" cy="174175"/>
            </a:xfrm>
            <a:custGeom>
              <a:avLst/>
              <a:gdLst/>
              <a:ahLst/>
              <a:cxnLst/>
              <a:rect l="l" t="t" r="r" b="b"/>
              <a:pathLst>
                <a:path w="6227" h="6967" extrusionOk="0">
                  <a:moveTo>
                    <a:pt x="3619" y="1129"/>
                  </a:moveTo>
                  <a:lnTo>
                    <a:pt x="1673" y="1441"/>
                  </a:lnTo>
                  <a:lnTo>
                    <a:pt x="1440" y="3542"/>
                  </a:lnTo>
                  <a:lnTo>
                    <a:pt x="1129" y="5721"/>
                  </a:lnTo>
                  <a:lnTo>
                    <a:pt x="0" y="5916"/>
                  </a:lnTo>
                  <a:lnTo>
                    <a:pt x="1245" y="6966"/>
                  </a:lnTo>
                  <a:lnTo>
                    <a:pt x="3736" y="3542"/>
                  </a:lnTo>
                  <a:lnTo>
                    <a:pt x="6226" y="1"/>
                  </a:lnTo>
                  <a:lnTo>
                    <a:pt x="3930" y="1012"/>
                  </a:lnTo>
                  <a:lnTo>
                    <a:pt x="4553" y="623"/>
                  </a:lnTo>
                  <a:lnTo>
                    <a:pt x="5214" y="195"/>
                  </a:lnTo>
                  <a:close/>
                </a:path>
              </a:pathLst>
            </a:custGeom>
            <a:solidFill>
              <a:srgbClr val="569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2508800" y="881150"/>
              <a:ext cx="155675" cy="174175"/>
            </a:xfrm>
            <a:custGeom>
              <a:avLst/>
              <a:gdLst/>
              <a:ahLst/>
              <a:cxnLst/>
              <a:rect l="l" t="t" r="r" b="b"/>
              <a:pathLst>
                <a:path w="6227" h="6967" extrusionOk="0">
                  <a:moveTo>
                    <a:pt x="3620" y="1129"/>
                  </a:moveTo>
                  <a:lnTo>
                    <a:pt x="1635" y="1441"/>
                  </a:lnTo>
                  <a:lnTo>
                    <a:pt x="1441" y="3620"/>
                  </a:lnTo>
                  <a:lnTo>
                    <a:pt x="1129" y="5721"/>
                  </a:lnTo>
                  <a:lnTo>
                    <a:pt x="1" y="5916"/>
                  </a:lnTo>
                  <a:lnTo>
                    <a:pt x="1246" y="6966"/>
                  </a:lnTo>
                  <a:lnTo>
                    <a:pt x="3736" y="3542"/>
                  </a:lnTo>
                  <a:lnTo>
                    <a:pt x="6227" y="1"/>
                  </a:lnTo>
                  <a:lnTo>
                    <a:pt x="3931" y="1013"/>
                  </a:lnTo>
                  <a:lnTo>
                    <a:pt x="4554" y="624"/>
                  </a:lnTo>
                  <a:lnTo>
                    <a:pt x="5176" y="195"/>
                  </a:lnTo>
                  <a:close/>
                </a:path>
              </a:pathLst>
            </a:custGeom>
            <a:solidFill>
              <a:srgbClr val="8AB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2669325" y="1130200"/>
              <a:ext cx="206275" cy="104125"/>
            </a:xfrm>
            <a:custGeom>
              <a:avLst/>
              <a:gdLst/>
              <a:ahLst/>
              <a:cxnLst/>
              <a:rect l="l" t="t" r="r" b="b"/>
              <a:pathLst>
                <a:path w="8251" h="4165" extrusionOk="0">
                  <a:moveTo>
                    <a:pt x="1868" y="2102"/>
                  </a:moveTo>
                  <a:lnTo>
                    <a:pt x="2841" y="3853"/>
                  </a:lnTo>
                  <a:lnTo>
                    <a:pt x="4904" y="3464"/>
                  </a:lnTo>
                  <a:lnTo>
                    <a:pt x="7083" y="3153"/>
                  </a:lnTo>
                  <a:lnTo>
                    <a:pt x="7628" y="4165"/>
                  </a:lnTo>
                  <a:lnTo>
                    <a:pt x="8250" y="2608"/>
                  </a:lnTo>
                  <a:lnTo>
                    <a:pt x="4164" y="1363"/>
                  </a:lnTo>
                  <a:lnTo>
                    <a:pt x="0" y="1"/>
                  </a:lnTo>
                  <a:lnTo>
                    <a:pt x="1790" y="1869"/>
                  </a:lnTo>
                  <a:lnTo>
                    <a:pt x="1168" y="1363"/>
                  </a:lnTo>
                  <a:lnTo>
                    <a:pt x="545" y="935"/>
                  </a:lnTo>
                  <a:close/>
                </a:path>
              </a:pathLst>
            </a:custGeom>
            <a:solidFill>
              <a:srgbClr val="86B4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2630400" y="1125350"/>
              <a:ext cx="122625" cy="195550"/>
            </a:xfrm>
            <a:custGeom>
              <a:avLst/>
              <a:gdLst/>
              <a:ahLst/>
              <a:cxnLst/>
              <a:rect l="l" t="t" r="r" b="b"/>
              <a:pathLst>
                <a:path w="4905" h="7822" extrusionOk="0">
                  <a:moveTo>
                    <a:pt x="2608" y="1557"/>
                  </a:moveTo>
                  <a:lnTo>
                    <a:pt x="740" y="2296"/>
                  </a:lnTo>
                  <a:lnTo>
                    <a:pt x="935" y="4475"/>
                  </a:lnTo>
                  <a:lnTo>
                    <a:pt x="1168" y="6538"/>
                  </a:lnTo>
                  <a:lnTo>
                    <a:pt x="1" y="7083"/>
                  </a:lnTo>
                  <a:lnTo>
                    <a:pt x="1480" y="7822"/>
                  </a:lnTo>
                  <a:lnTo>
                    <a:pt x="3114" y="3853"/>
                  </a:lnTo>
                  <a:lnTo>
                    <a:pt x="4904" y="0"/>
                  </a:lnTo>
                  <a:lnTo>
                    <a:pt x="2803" y="1440"/>
                  </a:lnTo>
                  <a:lnTo>
                    <a:pt x="3425" y="934"/>
                  </a:lnTo>
                  <a:lnTo>
                    <a:pt x="3970" y="428"/>
                  </a:lnTo>
                  <a:close/>
                </a:path>
              </a:pathLst>
            </a:custGeom>
            <a:solidFill>
              <a:srgbClr val="BFE3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2588575" y="1117550"/>
              <a:ext cx="122600" cy="138175"/>
            </a:xfrm>
            <a:custGeom>
              <a:avLst/>
              <a:gdLst/>
              <a:ahLst/>
              <a:cxnLst/>
              <a:rect l="l" t="t" r="r" b="b"/>
              <a:pathLst>
                <a:path w="4904" h="5527" extrusionOk="0">
                  <a:moveTo>
                    <a:pt x="2919" y="818"/>
                  </a:moveTo>
                  <a:lnTo>
                    <a:pt x="1363" y="1129"/>
                  </a:lnTo>
                  <a:lnTo>
                    <a:pt x="1168" y="2803"/>
                  </a:lnTo>
                  <a:lnTo>
                    <a:pt x="935" y="4476"/>
                  </a:lnTo>
                  <a:lnTo>
                    <a:pt x="1" y="4671"/>
                  </a:lnTo>
                  <a:lnTo>
                    <a:pt x="935" y="5527"/>
                  </a:lnTo>
                  <a:lnTo>
                    <a:pt x="2919" y="2686"/>
                  </a:lnTo>
                  <a:lnTo>
                    <a:pt x="4904" y="1"/>
                  </a:lnTo>
                  <a:lnTo>
                    <a:pt x="3153" y="818"/>
                  </a:lnTo>
                  <a:lnTo>
                    <a:pt x="3659" y="429"/>
                  </a:lnTo>
                  <a:lnTo>
                    <a:pt x="4087" y="118"/>
                  </a:lnTo>
                  <a:close/>
                </a:path>
              </a:pathLst>
            </a:custGeom>
            <a:solidFill>
              <a:srgbClr val="A2C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2398875" y="724525"/>
              <a:ext cx="127475" cy="143050"/>
            </a:xfrm>
            <a:custGeom>
              <a:avLst/>
              <a:gdLst/>
              <a:ahLst/>
              <a:cxnLst/>
              <a:rect l="l" t="t" r="r" b="b"/>
              <a:pathLst>
                <a:path w="5099" h="5722" extrusionOk="0">
                  <a:moveTo>
                    <a:pt x="3036" y="935"/>
                  </a:moveTo>
                  <a:lnTo>
                    <a:pt x="1479" y="1246"/>
                  </a:lnTo>
                  <a:lnTo>
                    <a:pt x="1246" y="2919"/>
                  </a:lnTo>
                  <a:lnTo>
                    <a:pt x="1051" y="4670"/>
                  </a:lnTo>
                  <a:lnTo>
                    <a:pt x="1" y="4904"/>
                  </a:lnTo>
                  <a:lnTo>
                    <a:pt x="1051" y="5721"/>
                  </a:lnTo>
                  <a:lnTo>
                    <a:pt x="3114" y="2919"/>
                  </a:lnTo>
                  <a:lnTo>
                    <a:pt x="5098" y="1"/>
                  </a:lnTo>
                  <a:lnTo>
                    <a:pt x="3347" y="818"/>
                  </a:lnTo>
                  <a:lnTo>
                    <a:pt x="3853" y="507"/>
                  </a:lnTo>
                  <a:lnTo>
                    <a:pt x="4398" y="195"/>
                  </a:lnTo>
                  <a:close/>
                </a:path>
              </a:pathLst>
            </a:custGeom>
            <a:solidFill>
              <a:srgbClr val="64A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2370675" y="672975"/>
              <a:ext cx="119675" cy="135250"/>
            </a:xfrm>
            <a:custGeom>
              <a:avLst/>
              <a:gdLst/>
              <a:ahLst/>
              <a:cxnLst/>
              <a:rect l="l" t="t" r="r" b="b"/>
              <a:pathLst>
                <a:path w="4787" h="5410" extrusionOk="0">
                  <a:moveTo>
                    <a:pt x="2919" y="934"/>
                  </a:moveTo>
                  <a:lnTo>
                    <a:pt x="1362" y="1129"/>
                  </a:lnTo>
                  <a:lnTo>
                    <a:pt x="1129" y="2802"/>
                  </a:lnTo>
                  <a:lnTo>
                    <a:pt x="934" y="4475"/>
                  </a:lnTo>
                  <a:lnTo>
                    <a:pt x="0" y="4553"/>
                  </a:lnTo>
                  <a:lnTo>
                    <a:pt x="1051" y="5409"/>
                  </a:lnTo>
                  <a:lnTo>
                    <a:pt x="2919" y="2685"/>
                  </a:lnTo>
                  <a:lnTo>
                    <a:pt x="4786" y="0"/>
                  </a:lnTo>
                  <a:lnTo>
                    <a:pt x="3113" y="818"/>
                  </a:lnTo>
                  <a:lnTo>
                    <a:pt x="3541" y="506"/>
                  </a:lnTo>
                  <a:lnTo>
                    <a:pt x="4047" y="195"/>
                  </a:lnTo>
                  <a:close/>
                </a:path>
              </a:pathLst>
            </a:custGeom>
            <a:solidFill>
              <a:srgbClr val="418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2367750" y="600000"/>
              <a:ext cx="111900" cy="124550"/>
            </a:xfrm>
            <a:custGeom>
              <a:avLst/>
              <a:gdLst/>
              <a:ahLst/>
              <a:cxnLst/>
              <a:rect l="l" t="t" r="r" b="b"/>
              <a:pathLst>
                <a:path w="4476" h="4982" extrusionOk="0">
                  <a:moveTo>
                    <a:pt x="2724" y="818"/>
                  </a:moveTo>
                  <a:lnTo>
                    <a:pt x="1246" y="1052"/>
                  </a:lnTo>
                  <a:lnTo>
                    <a:pt x="1051" y="2608"/>
                  </a:lnTo>
                  <a:lnTo>
                    <a:pt x="817" y="4165"/>
                  </a:lnTo>
                  <a:lnTo>
                    <a:pt x="0" y="4242"/>
                  </a:lnTo>
                  <a:lnTo>
                    <a:pt x="934" y="4982"/>
                  </a:lnTo>
                  <a:lnTo>
                    <a:pt x="2724" y="2491"/>
                  </a:lnTo>
                  <a:lnTo>
                    <a:pt x="4475" y="1"/>
                  </a:lnTo>
                  <a:lnTo>
                    <a:pt x="2919" y="740"/>
                  </a:lnTo>
                  <a:lnTo>
                    <a:pt x="3347" y="507"/>
                  </a:lnTo>
                  <a:lnTo>
                    <a:pt x="3853" y="195"/>
                  </a:lnTo>
                  <a:close/>
                </a:path>
              </a:pathLst>
            </a:custGeom>
            <a:solidFill>
              <a:srgbClr val="8ABD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2680025" y="1109775"/>
              <a:ext cx="161525" cy="208225"/>
            </a:xfrm>
            <a:custGeom>
              <a:avLst/>
              <a:gdLst/>
              <a:ahLst/>
              <a:cxnLst/>
              <a:rect l="l" t="t" r="r" b="b"/>
              <a:pathLst>
                <a:path w="6461" h="8329" extrusionOk="0">
                  <a:moveTo>
                    <a:pt x="934" y="2802"/>
                  </a:moveTo>
                  <a:lnTo>
                    <a:pt x="1" y="4670"/>
                  </a:lnTo>
                  <a:lnTo>
                    <a:pt x="2491" y="5916"/>
                  </a:lnTo>
                  <a:lnTo>
                    <a:pt x="4904" y="7161"/>
                  </a:lnTo>
                  <a:lnTo>
                    <a:pt x="4359" y="8328"/>
                  </a:lnTo>
                  <a:lnTo>
                    <a:pt x="6460" y="7706"/>
                  </a:lnTo>
                  <a:lnTo>
                    <a:pt x="3853" y="3853"/>
                  </a:lnTo>
                  <a:lnTo>
                    <a:pt x="1246" y="1"/>
                  </a:lnTo>
                  <a:lnTo>
                    <a:pt x="1051" y="2491"/>
                  </a:lnTo>
                  <a:lnTo>
                    <a:pt x="934" y="1752"/>
                  </a:lnTo>
                  <a:lnTo>
                    <a:pt x="818" y="935"/>
                  </a:lnTo>
                  <a:close/>
                </a:path>
              </a:pathLst>
            </a:custGeom>
            <a:solidFill>
              <a:srgbClr val="A2C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2823025" y="1252775"/>
              <a:ext cx="390150" cy="223800"/>
            </a:xfrm>
            <a:custGeom>
              <a:avLst/>
              <a:gdLst/>
              <a:ahLst/>
              <a:cxnLst/>
              <a:rect l="l" t="t" r="r" b="b"/>
              <a:pathLst>
                <a:path w="15606" h="8952" extrusionOk="0">
                  <a:moveTo>
                    <a:pt x="857" y="740"/>
                  </a:moveTo>
                  <a:lnTo>
                    <a:pt x="2102" y="1"/>
                  </a:lnTo>
                  <a:lnTo>
                    <a:pt x="3853" y="1246"/>
                  </a:lnTo>
                  <a:lnTo>
                    <a:pt x="5643" y="2491"/>
                  </a:lnTo>
                  <a:lnTo>
                    <a:pt x="5410" y="1557"/>
                  </a:lnTo>
                  <a:lnTo>
                    <a:pt x="5955" y="1869"/>
                  </a:lnTo>
                  <a:lnTo>
                    <a:pt x="6460" y="2297"/>
                  </a:lnTo>
                  <a:lnTo>
                    <a:pt x="6149" y="4281"/>
                  </a:lnTo>
                  <a:lnTo>
                    <a:pt x="7822" y="4982"/>
                  </a:lnTo>
                  <a:lnTo>
                    <a:pt x="9457" y="5721"/>
                  </a:lnTo>
                  <a:lnTo>
                    <a:pt x="14788" y="7511"/>
                  </a:lnTo>
                  <a:lnTo>
                    <a:pt x="15216" y="7083"/>
                  </a:lnTo>
                  <a:lnTo>
                    <a:pt x="15605" y="6655"/>
                  </a:lnTo>
                  <a:lnTo>
                    <a:pt x="12998" y="8951"/>
                  </a:lnTo>
                  <a:lnTo>
                    <a:pt x="7083" y="5838"/>
                  </a:lnTo>
                  <a:lnTo>
                    <a:pt x="1168" y="2725"/>
                  </a:lnTo>
                  <a:lnTo>
                    <a:pt x="6577" y="2608"/>
                  </a:lnTo>
                  <a:lnTo>
                    <a:pt x="1985" y="1363"/>
                  </a:lnTo>
                  <a:lnTo>
                    <a:pt x="1" y="1246"/>
                  </a:lnTo>
                  <a:close/>
                </a:path>
              </a:pathLst>
            </a:custGeom>
            <a:solidFill>
              <a:srgbClr val="A67C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3293875" y="1720725"/>
              <a:ext cx="837650" cy="1894150"/>
            </a:xfrm>
            <a:custGeom>
              <a:avLst/>
              <a:gdLst/>
              <a:ahLst/>
              <a:cxnLst/>
              <a:rect l="l" t="t" r="r" b="b"/>
              <a:pathLst>
                <a:path w="33506" h="75766" extrusionOk="0">
                  <a:moveTo>
                    <a:pt x="1" y="0"/>
                  </a:moveTo>
                  <a:lnTo>
                    <a:pt x="8873" y="3152"/>
                  </a:lnTo>
                  <a:lnTo>
                    <a:pt x="13971" y="16655"/>
                  </a:lnTo>
                  <a:lnTo>
                    <a:pt x="16773" y="24283"/>
                  </a:lnTo>
                  <a:lnTo>
                    <a:pt x="20080" y="26851"/>
                  </a:lnTo>
                  <a:lnTo>
                    <a:pt x="23232" y="31949"/>
                  </a:lnTo>
                  <a:lnTo>
                    <a:pt x="25723" y="35918"/>
                  </a:lnTo>
                  <a:lnTo>
                    <a:pt x="28019" y="41443"/>
                  </a:lnTo>
                  <a:lnTo>
                    <a:pt x="29653" y="51833"/>
                  </a:lnTo>
                  <a:lnTo>
                    <a:pt x="33505" y="75765"/>
                  </a:lnTo>
                  <a:lnTo>
                    <a:pt x="24244" y="56114"/>
                  </a:lnTo>
                  <a:lnTo>
                    <a:pt x="23116" y="53701"/>
                  </a:lnTo>
                  <a:lnTo>
                    <a:pt x="21948" y="51444"/>
                  </a:lnTo>
                  <a:lnTo>
                    <a:pt x="10819" y="15955"/>
                  </a:lnTo>
                  <a:lnTo>
                    <a:pt x="8523" y="14398"/>
                  </a:lnTo>
                  <a:lnTo>
                    <a:pt x="6149" y="12803"/>
                  </a:lnTo>
                  <a:close/>
                </a:path>
              </a:pathLst>
            </a:custGeom>
            <a:solidFill>
              <a:srgbClr val="D171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4227800" y="3409575"/>
              <a:ext cx="431975" cy="1657750"/>
            </a:xfrm>
            <a:custGeom>
              <a:avLst/>
              <a:gdLst/>
              <a:ahLst/>
              <a:cxnLst/>
              <a:rect l="l" t="t" r="r" b="b"/>
              <a:pathLst>
                <a:path w="17279" h="66310" extrusionOk="0">
                  <a:moveTo>
                    <a:pt x="1" y="18212"/>
                  </a:moveTo>
                  <a:lnTo>
                    <a:pt x="6149" y="30197"/>
                  </a:lnTo>
                  <a:lnTo>
                    <a:pt x="9574" y="34050"/>
                  </a:lnTo>
                  <a:lnTo>
                    <a:pt x="13037" y="37902"/>
                  </a:lnTo>
                  <a:lnTo>
                    <a:pt x="12414" y="50277"/>
                  </a:lnTo>
                  <a:lnTo>
                    <a:pt x="12414" y="53390"/>
                  </a:lnTo>
                  <a:lnTo>
                    <a:pt x="12414" y="56503"/>
                  </a:lnTo>
                  <a:lnTo>
                    <a:pt x="8250" y="61212"/>
                  </a:lnTo>
                  <a:lnTo>
                    <a:pt x="12414" y="63508"/>
                  </a:lnTo>
                  <a:lnTo>
                    <a:pt x="17278" y="66309"/>
                  </a:lnTo>
                  <a:lnTo>
                    <a:pt x="13971" y="57437"/>
                  </a:lnTo>
                  <a:lnTo>
                    <a:pt x="15411" y="54557"/>
                  </a:lnTo>
                  <a:lnTo>
                    <a:pt x="15527" y="54557"/>
                  </a:lnTo>
                  <a:lnTo>
                    <a:pt x="13115" y="30898"/>
                  </a:lnTo>
                  <a:lnTo>
                    <a:pt x="13348" y="26345"/>
                  </a:lnTo>
                  <a:lnTo>
                    <a:pt x="13659" y="21636"/>
                  </a:lnTo>
                  <a:lnTo>
                    <a:pt x="8250" y="23232"/>
                  </a:lnTo>
                  <a:lnTo>
                    <a:pt x="8951" y="11675"/>
                  </a:lnTo>
                  <a:lnTo>
                    <a:pt x="9574" y="1"/>
                  </a:lnTo>
                  <a:close/>
                </a:path>
              </a:pathLst>
            </a:custGeom>
            <a:solidFill>
              <a:srgbClr val="E5AD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2997175" y="1633175"/>
              <a:ext cx="854175" cy="1170350"/>
            </a:xfrm>
            <a:custGeom>
              <a:avLst/>
              <a:gdLst/>
              <a:ahLst/>
              <a:cxnLst/>
              <a:rect l="l" t="t" r="r" b="b"/>
              <a:pathLst>
                <a:path w="34167" h="46814" extrusionOk="0">
                  <a:moveTo>
                    <a:pt x="1051" y="4242"/>
                  </a:moveTo>
                  <a:lnTo>
                    <a:pt x="740" y="3814"/>
                  </a:lnTo>
                  <a:lnTo>
                    <a:pt x="19885" y="30470"/>
                  </a:lnTo>
                  <a:lnTo>
                    <a:pt x="18523" y="38680"/>
                  </a:lnTo>
                  <a:lnTo>
                    <a:pt x="17200" y="46813"/>
                  </a:lnTo>
                  <a:lnTo>
                    <a:pt x="34166" y="22765"/>
                  </a:lnTo>
                  <a:lnTo>
                    <a:pt x="4787" y="4981"/>
                  </a:lnTo>
                  <a:lnTo>
                    <a:pt x="0" y="0"/>
                  </a:lnTo>
                  <a:lnTo>
                    <a:pt x="1362" y="4553"/>
                  </a:lnTo>
                  <a:close/>
                </a:path>
              </a:pathLst>
            </a:custGeom>
            <a:solidFill>
              <a:srgbClr val="FEB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4553700" y="2926075"/>
              <a:ext cx="553575" cy="348300"/>
            </a:xfrm>
            <a:custGeom>
              <a:avLst/>
              <a:gdLst/>
              <a:ahLst/>
              <a:cxnLst/>
              <a:rect l="l" t="t" r="r" b="b"/>
              <a:pathLst>
                <a:path w="22143" h="13932" extrusionOk="0">
                  <a:moveTo>
                    <a:pt x="2258" y="8834"/>
                  </a:moveTo>
                  <a:lnTo>
                    <a:pt x="8095" y="11246"/>
                  </a:lnTo>
                  <a:lnTo>
                    <a:pt x="11753" y="9573"/>
                  </a:lnTo>
                  <a:lnTo>
                    <a:pt x="12803" y="9028"/>
                  </a:lnTo>
                  <a:lnTo>
                    <a:pt x="13621" y="8328"/>
                  </a:lnTo>
                  <a:lnTo>
                    <a:pt x="14126" y="7083"/>
                  </a:lnTo>
                  <a:lnTo>
                    <a:pt x="15605" y="3619"/>
                  </a:lnTo>
                  <a:lnTo>
                    <a:pt x="17278" y="1752"/>
                  </a:lnTo>
                  <a:lnTo>
                    <a:pt x="18718" y="934"/>
                  </a:lnTo>
                  <a:lnTo>
                    <a:pt x="20158" y="0"/>
                  </a:lnTo>
                  <a:lnTo>
                    <a:pt x="21403" y="195"/>
                  </a:lnTo>
                  <a:lnTo>
                    <a:pt x="21831" y="818"/>
                  </a:lnTo>
                  <a:lnTo>
                    <a:pt x="22143" y="1323"/>
                  </a:lnTo>
                  <a:lnTo>
                    <a:pt x="22065" y="1946"/>
                  </a:lnTo>
                  <a:lnTo>
                    <a:pt x="21442" y="2802"/>
                  </a:lnTo>
                  <a:lnTo>
                    <a:pt x="18835" y="6343"/>
                  </a:lnTo>
                  <a:lnTo>
                    <a:pt x="17045" y="8717"/>
                  </a:lnTo>
                  <a:lnTo>
                    <a:pt x="15605" y="10079"/>
                  </a:lnTo>
                  <a:lnTo>
                    <a:pt x="14554" y="10935"/>
                  </a:lnTo>
                  <a:lnTo>
                    <a:pt x="13621" y="11441"/>
                  </a:lnTo>
                  <a:lnTo>
                    <a:pt x="12570" y="11441"/>
                  </a:lnTo>
                  <a:lnTo>
                    <a:pt x="9963" y="11441"/>
                  </a:lnTo>
                  <a:lnTo>
                    <a:pt x="6422" y="13932"/>
                  </a:lnTo>
                  <a:lnTo>
                    <a:pt x="3192" y="12180"/>
                  </a:lnTo>
                  <a:lnTo>
                    <a:pt x="1" y="10274"/>
                  </a:lnTo>
                  <a:close/>
                </a:path>
              </a:pathLst>
            </a:custGeom>
            <a:solidFill>
              <a:srgbClr val="E5AD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2779250" y="1283925"/>
              <a:ext cx="483525" cy="372625"/>
            </a:xfrm>
            <a:custGeom>
              <a:avLst/>
              <a:gdLst/>
              <a:ahLst/>
              <a:cxnLst/>
              <a:rect l="l" t="t" r="r" b="b"/>
              <a:pathLst>
                <a:path w="19341" h="14905" extrusionOk="0">
                  <a:moveTo>
                    <a:pt x="16422" y="6032"/>
                  </a:moveTo>
                  <a:lnTo>
                    <a:pt x="7706" y="4359"/>
                  </a:lnTo>
                  <a:lnTo>
                    <a:pt x="5176" y="2179"/>
                  </a:lnTo>
                  <a:lnTo>
                    <a:pt x="2686" y="0"/>
                  </a:lnTo>
                  <a:lnTo>
                    <a:pt x="1557" y="0"/>
                  </a:lnTo>
                  <a:lnTo>
                    <a:pt x="1" y="0"/>
                  </a:lnTo>
                  <a:lnTo>
                    <a:pt x="1557" y="3035"/>
                  </a:lnTo>
                  <a:lnTo>
                    <a:pt x="2997" y="6149"/>
                  </a:lnTo>
                  <a:lnTo>
                    <a:pt x="17473" y="14904"/>
                  </a:lnTo>
                  <a:lnTo>
                    <a:pt x="18407" y="12491"/>
                  </a:lnTo>
                  <a:lnTo>
                    <a:pt x="19341" y="10118"/>
                  </a:lnTo>
                  <a:close/>
                </a:path>
              </a:pathLst>
            </a:custGeom>
            <a:solidFill>
              <a:srgbClr val="9D8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218975" y="1392875"/>
              <a:ext cx="155675" cy="161525"/>
            </a:xfrm>
            <a:custGeom>
              <a:avLst/>
              <a:gdLst/>
              <a:ahLst/>
              <a:cxnLst/>
              <a:rect l="l" t="t" r="r" b="b"/>
              <a:pathLst>
                <a:path w="6227" h="6461" extrusionOk="0">
                  <a:moveTo>
                    <a:pt x="701" y="2724"/>
                  </a:moveTo>
                  <a:lnTo>
                    <a:pt x="1440" y="2724"/>
                  </a:lnTo>
                  <a:lnTo>
                    <a:pt x="3308" y="2219"/>
                  </a:lnTo>
                  <a:lnTo>
                    <a:pt x="3931" y="1051"/>
                  </a:lnTo>
                  <a:lnTo>
                    <a:pt x="4476" y="1"/>
                  </a:lnTo>
                  <a:lnTo>
                    <a:pt x="6227" y="2296"/>
                  </a:lnTo>
                  <a:lnTo>
                    <a:pt x="5176" y="3036"/>
                  </a:lnTo>
                  <a:lnTo>
                    <a:pt x="4242" y="3853"/>
                  </a:lnTo>
                  <a:lnTo>
                    <a:pt x="1868" y="6460"/>
                  </a:lnTo>
                  <a:lnTo>
                    <a:pt x="934" y="3853"/>
                  </a:lnTo>
                  <a:lnTo>
                    <a:pt x="1" y="1285"/>
                  </a:lnTo>
                  <a:close/>
                </a:path>
              </a:pathLst>
            </a:custGeom>
            <a:solidFill>
              <a:srgbClr val="D8A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093475" y="1507675"/>
              <a:ext cx="1816325" cy="3962400"/>
            </a:xfrm>
            <a:custGeom>
              <a:avLst/>
              <a:gdLst/>
              <a:ahLst/>
              <a:cxnLst/>
              <a:rect l="l" t="t" r="r" b="b"/>
              <a:pathLst>
                <a:path w="72653" h="158496" extrusionOk="0">
                  <a:moveTo>
                    <a:pt x="1" y="0"/>
                  </a:moveTo>
                  <a:lnTo>
                    <a:pt x="7394" y="3541"/>
                  </a:lnTo>
                  <a:lnTo>
                    <a:pt x="8445" y="4359"/>
                  </a:lnTo>
                  <a:lnTo>
                    <a:pt x="9184" y="8328"/>
                  </a:lnTo>
                  <a:lnTo>
                    <a:pt x="9885" y="12297"/>
                  </a:lnTo>
                  <a:lnTo>
                    <a:pt x="30275" y="34672"/>
                  </a:lnTo>
                  <a:lnTo>
                    <a:pt x="32883" y="55880"/>
                  </a:lnTo>
                  <a:lnTo>
                    <a:pt x="45607" y="68372"/>
                  </a:lnTo>
                  <a:lnTo>
                    <a:pt x="56620" y="59421"/>
                  </a:lnTo>
                  <a:lnTo>
                    <a:pt x="59422" y="62651"/>
                  </a:lnTo>
                  <a:lnTo>
                    <a:pt x="61212" y="64636"/>
                  </a:lnTo>
                  <a:lnTo>
                    <a:pt x="66076" y="68994"/>
                  </a:lnTo>
                  <a:lnTo>
                    <a:pt x="68800" y="74209"/>
                  </a:lnTo>
                  <a:lnTo>
                    <a:pt x="70473" y="77322"/>
                  </a:lnTo>
                  <a:lnTo>
                    <a:pt x="71290" y="80668"/>
                  </a:lnTo>
                  <a:lnTo>
                    <a:pt x="70240" y="83976"/>
                  </a:lnTo>
                  <a:lnTo>
                    <a:pt x="67438" y="92732"/>
                  </a:lnTo>
                  <a:lnTo>
                    <a:pt x="68060" y="107207"/>
                  </a:lnTo>
                  <a:lnTo>
                    <a:pt x="69617" y="110826"/>
                  </a:lnTo>
                  <a:lnTo>
                    <a:pt x="70668" y="113550"/>
                  </a:lnTo>
                  <a:lnTo>
                    <a:pt x="67438" y="122812"/>
                  </a:lnTo>
                  <a:lnTo>
                    <a:pt x="67555" y="131762"/>
                  </a:lnTo>
                  <a:lnTo>
                    <a:pt x="68800" y="134875"/>
                  </a:lnTo>
                  <a:lnTo>
                    <a:pt x="68177" y="139350"/>
                  </a:lnTo>
                  <a:lnTo>
                    <a:pt x="69850" y="141763"/>
                  </a:lnTo>
                  <a:lnTo>
                    <a:pt x="72652" y="148728"/>
                  </a:lnTo>
                  <a:lnTo>
                    <a:pt x="64947" y="141841"/>
                  </a:lnTo>
                  <a:lnTo>
                    <a:pt x="64208" y="138844"/>
                  </a:lnTo>
                  <a:lnTo>
                    <a:pt x="64831" y="136743"/>
                  </a:lnTo>
                  <a:lnTo>
                    <a:pt x="65375" y="135303"/>
                  </a:lnTo>
                  <a:lnTo>
                    <a:pt x="64208" y="133941"/>
                  </a:lnTo>
                  <a:lnTo>
                    <a:pt x="64753" y="133435"/>
                  </a:lnTo>
                  <a:lnTo>
                    <a:pt x="64753" y="125302"/>
                  </a:lnTo>
                  <a:lnTo>
                    <a:pt x="64831" y="113667"/>
                  </a:lnTo>
                  <a:lnTo>
                    <a:pt x="65064" y="111566"/>
                  </a:lnTo>
                  <a:lnTo>
                    <a:pt x="65375" y="108453"/>
                  </a:lnTo>
                  <a:lnTo>
                    <a:pt x="57670" y="92537"/>
                  </a:lnTo>
                  <a:lnTo>
                    <a:pt x="58721" y="90124"/>
                  </a:lnTo>
                  <a:lnTo>
                    <a:pt x="59538" y="88256"/>
                  </a:lnTo>
                  <a:lnTo>
                    <a:pt x="56114" y="99191"/>
                  </a:lnTo>
                  <a:lnTo>
                    <a:pt x="48098" y="100125"/>
                  </a:lnTo>
                  <a:lnTo>
                    <a:pt x="46113" y="100320"/>
                  </a:lnTo>
                  <a:lnTo>
                    <a:pt x="43739" y="99931"/>
                  </a:lnTo>
                  <a:lnTo>
                    <a:pt x="41132" y="98452"/>
                  </a:lnTo>
                  <a:lnTo>
                    <a:pt x="28096" y="91370"/>
                  </a:lnTo>
                  <a:lnTo>
                    <a:pt x="48215" y="120399"/>
                  </a:lnTo>
                  <a:lnTo>
                    <a:pt x="48215" y="126353"/>
                  </a:lnTo>
                  <a:lnTo>
                    <a:pt x="48215" y="132268"/>
                  </a:lnTo>
                  <a:lnTo>
                    <a:pt x="58410" y="146238"/>
                  </a:lnTo>
                  <a:lnTo>
                    <a:pt x="58721" y="149351"/>
                  </a:lnTo>
                  <a:lnTo>
                    <a:pt x="59032" y="152581"/>
                  </a:lnTo>
                  <a:lnTo>
                    <a:pt x="56620" y="154565"/>
                  </a:lnTo>
                  <a:lnTo>
                    <a:pt x="54441" y="153709"/>
                  </a:lnTo>
                  <a:lnTo>
                    <a:pt x="52378" y="153009"/>
                  </a:lnTo>
                  <a:lnTo>
                    <a:pt x="47047" y="133824"/>
                  </a:lnTo>
                  <a:lnTo>
                    <a:pt x="45996" y="131139"/>
                  </a:lnTo>
                  <a:lnTo>
                    <a:pt x="44985" y="128338"/>
                  </a:lnTo>
                  <a:lnTo>
                    <a:pt x="40821" y="127092"/>
                  </a:lnTo>
                  <a:lnTo>
                    <a:pt x="41833" y="123940"/>
                  </a:lnTo>
                  <a:lnTo>
                    <a:pt x="42883" y="120710"/>
                  </a:lnTo>
                  <a:lnTo>
                    <a:pt x="26462" y="100125"/>
                  </a:lnTo>
                  <a:lnTo>
                    <a:pt x="26151" y="95767"/>
                  </a:lnTo>
                  <a:lnTo>
                    <a:pt x="25723" y="91370"/>
                  </a:lnTo>
                  <a:lnTo>
                    <a:pt x="19380" y="103666"/>
                  </a:lnTo>
                  <a:lnTo>
                    <a:pt x="21559" y="110009"/>
                  </a:lnTo>
                  <a:lnTo>
                    <a:pt x="23621" y="116352"/>
                  </a:lnTo>
                  <a:lnTo>
                    <a:pt x="26151" y="133124"/>
                  </a:lnTo>
                  <a:lnTo>
                    <a:pt x="25411" y="137910"/>
                  </a:lnTo>
                  <a:lnTo>
                    <a:pt x="24672" y="142580"/>
                  </a:lnTo>
                  <a:lnTo>
                    <a:pt x="26773" y="155383"/>
                  </a:lnTo>
                  <a:lnTo>
                    <a:pt x="24983" y="156939"/>
                  </a:lnTo>
                  <a:lnTo>
                    <a:pt x="23232" y="158496"/>
                  </a:lnTo>
                  <a:lnTo>
                    <a:pt x="17590" y="157795"/>
                  </a:lnTo>
                  <a:lnTo>
                    <a:pt x="21131" y="152153"/>
                  </a:lnTo>
                  <a:lnTo>
                    <a:pt x="21870" y="137482"/>
                  </a:lnTo>
                  <a:lnTo>
                    <a:pt x="20819" y="128727"/>
                  </a:lnTo>
                  <a:lnTo>
                    <a:pt x="19769" y="120010"/>
                  </a:lnTo>
                  <a:lnTo>
                    <a:pt x="12725" y="101682"/>
                  </a:lnTo>
                  <a:lnTo>
                    <a:pt x="14165" y="97712"/>
                  </a:lnTo>
                  <a:lnTo>
                    <a:pt x="15527" y="93782"/>
                  </a:lnTo>
                  <a:lnTo>
                    <a:pt x="7822" y="77010"/>
                  </a:lnTo>
                  <a:lnTo>
                    <a:pt x="10624" y="73080"/>
                  </a:lnTo>
                  <a:lnTo>
                    <a:pt x="13426" y="69111"/>
                  </a:lnTo>
                  <a:lnTo>
                    <a:pt x="12297" y="56931"/>
                  </a:lnTo>
                  <a:lnTo>
                    <a:pt x="11675" y="43311"/>
                  </a:lnTo>
                  <a:lnTo>
                    <a:pt x="10624" y="21325"/>
                  </a:lnTo>
                  <a:lnTo>
                    <a:pt x="26462" y="54324"/>
                  </a:lnTo>
                  <a:lnTo>
                    <a:pt x="26462" y="62340"/>
                  </a:lnTo>
                  <a:lnTo>
                    <a:pt x="26462" y="70239"/>
                  </a:lnTo>
                  <a:lnTo>
                    <a:pt x="32688" y="71096"/>
                  </a:lnTo>
                  <a:lnTo>
                    <a:pt x="30198" y="59538"/>
                  </a:lnTo>
                  <a:lnTo>
                    <a:pt x="27785" y="48098"/>
                  </a:lnTo>
                  <a:close/>
                </a:path>
              </a:pathLst>
            </a:custGeom>
            <a:solidFill>
              <a:srgbClr val="FEB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2812325" y="1247925"/>
              <a:ext cx="422250" cy="567200"/>
            </a:xfrm>
            <a:custGeom>
              <a:avLst/>
              <a:gdLst/>
              <a:ahLst/>
              <a:cxnLst/>
              <a:rect l="l" t="t" r="r" b="b"/>
              <a:pathLst>
                <a:path w="16890" h="22688" extrusionOk="0">
                  <a:moveTo>
                    <a:pt x="14593" y="13503"/>
                  </a:moveTo>
                  <a:lnTo>
                    <a:pt x="15021" y="8951"/>
                  </a:lnTo>
                  <a:lnTo>
                    <a:pt x="13737" y="6227"/>
                  </a:lnTo>
                  <a:lnTo>
                    <a:pt x="10002" y="6655"/>
                  </a:lnTo>
                  <a:lnTo>
                    <a:pt x="7939" y="5604"/>
                  </a:lnTo>
                  <a:lnTo>
                    <a:pt x="5215" y="2919"/>
                  </a:lnTo>
                  <a:lnTo>
                    <a:pt x="3231" y="1440"/>
                  </a:lnTo>
                  <a:lnTo>
                    <a:pt x="1363" y="0"/>
                  </a:lnTo>
                  <a:lnTo>
                    <a:pt x="1" y="1440"/>
                  </a:lnTo>
                  <a:lnTo>
                    <a:pt x="3542" y="8717"/>
                  </a:lnTo>
                  <a:lnTo>
                    <a:pt x="5838" y="10196"/>
                  </a:lnTo>
                  <a:lnTo>
                    <a:pt x="8134" y="11752"/>
                  </a:lnTo>
                  <a:lnTo>
                    <a:pt x="16150" y="17589"/>
                  </a:lnTo>
                  <a:lnTo>
                    <a:pt x="16461" y="20080"/>
                  </a:lnTo>
                  <a:lnTo>
                    <a:pt x="16889" y="22687"/>
                  </a:lnTo>
                  <a:lnTo>
                    <a:pt x="14593" y="13931"/>
                  </a:lnTo>
                  <a:lnTo>
                    <a:pt x="14593" y="13503"/>
                  </a:lnTo>
                  <a:close/>
                </a:path>
              </a:pathLst>
            </a:custGeom>
            <a:solidFill>
              <a:srgbClr val="FED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2791900" y="1291700"/>
              <a:ext cx="96325" cy="116775"/>
            </a:xfrm>
            <a:custGeom>
              <a:avLst/>
              <a:gdLst/>
              <a:ahLst/>
              <a:cxnLst/>
              <a:rect l="l" t="t" r="r" b="b"/>
              <a:pathLst>
                <a:path w="3853" h="4671" extrusionOk="0">
                  <a:moveTo>
                    <a:pt x="818" y="0"/>
                  </a:moveTo>
                  <a:lnTo>
                    <a:pt x="1" y="2102"/>
                  </a:lnTo>
                  <a:lnTo>
                    <a:pt x="1985" y="3347"/>
                  </a:lnTo>
                  <a:lnTo>
                    <a:pt x="3853" y="4670"/>
                  </a:lnTo>
                  <a:lnTo>
                    <a:pt x="2180" y="117"/>
                  </a:lnTo>
                  <a:close/>
                </a:path>
              </a:pathLst>
            </a:custGeom>
            <a:solidFill>
              <a:srgbClr val="E59C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2781200" y="1240150"/>
              <a:ext cx="218925" cy="228625"/>
            </a:xfrm>
            <a:custGeom>
              <a:avLst/>
              <a:gdLst/>
              <a:ahLst/>
              <a:cxnLst/>
              <a:rect l="l" t="t" r="r" b="b"/>
              <a:pathLst>
                <a:path w="8757" h="9145" extrusionOk="0">
                  <a:moveTo>
                    <a:pt x="8639" y="9028"/>
                  </a:moveTo>
                  <a:lnTo>
                    <a:pt x="8639" y="9145"/>
                  </a:lnTo>
                  <a:lnTo>
                    <a:pt x="4709" y="0"/>
                  </a:lnTo>
                  <a:lnTo>
                    <a:pt x="1168" y="1868"/>
                  </a:lnTo>
                  <a:lnTo>
                    <a:pt x="1" y="2062"/>
                  </a:lnTo>
                  <a:lnTo>
                    <a:pt x="1479" y="4864"/>
                  </a:lnTo>
                  <a:lnTo>
                    <a:pt x="8756" y="9028"/>
                  </a:lnTo>
                  <a:lnTo>
                    <a:pt x="8639" y="9028"/>
                  </a:lnTo>
                  <a:moveTo>
                    <a:pt x="7511" y="8094"/>
                  </a:moveTo>
                  <a:lnTo>
                    <a:pt x="1868" y="4786"/>
                  </a:lnTo>
                  <a:lnTo>
                    <a:pt x="623" y="2607"/>
                  </a:lnTo>
                  <a:lnTo>
                    <a:pt x="1557" y="2491"/>
                  </a:lnTo>
                  <a:lnTo>
                    <a:pt x="4281" y="1012"/>
                  </a:lnTo>
                  <a:lnTo>
                    <a:pt x="7394" y="8211"/>
                  </a:lnTo>
                  <a:lnTo>
                    <a:pt x="7511" y="8094"/>
                  </a:lnTo>
                  <a:close/>
                </a:path>
              </a:pathLst>
            </a:custGeom>
            <a:solidFill>
              <a:srgbClr val="AF7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2565225" y="1031950"/>
              <a:ext cx="341500" cy="353175"/>
            </a:xfrm>
            <a:custGeom>
              <a:avLst/>
              <a:gdLst/>
              <a:ahLst/>
              <a:cxnLst/>
              <a:rect l="l" t="t" r="r" b="b"/>
              <a:pathLst>
                <a:path w="13660" h="14127" extrusionOk="0">
                  <a:moveTo>
                    <a:pt x="13659" y="14126"/>
                  </a:moveTo>
                  <a:lnTo>
                    <a:pt x="10196" y="6460"/>
                  </a:lnTo>
                  <a:lnTo>
                    <a:pt x="6694" y="5604"/>
                  </a:lnTo>
                  <a:lnTo>
                    <a:pt x="3036" y="4787"/>
                  </a:lnTo>
                  <a:lnTo>
                    <a:pt x="2530" y="1"/>
                  </a:lnTo>
                  <a:lnTo>
                    <a:pt x="1" y="4787"/>
                  </a:lnTo>
                  <a:lnTo>
                    <a:pt x="6460" y="7394"/>
                  </a:lnTo>
                  <a:lnTo>
                    <a:pt x="13037" y="10079"/>
                  </a:lnTo>
                  <a:lnTo>
                    <a:pt x="10313" y="12570"/>
                  </a:lnTo>
                  <a:lnTo>
                    <a:pt x="11558" y="13114"/>
                  </a:lnTo>
                  <a:lnTo>
                    <a:pt x="12725" y="13737"/>
                  </a:lnTo>
                  <a:close/>
                </a:path>
              </a:pathLst>
            </a:custGeom>
            <a:solidFill>
              <a:srgbClr val="E15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2557450" y="1031950"/>
              <a:ext cx="333700" cy="363875"/>
            </a:xfrm>
            <a:custGeom>
              <a:avLst/>
              <a:gdLst/>
              <a:ahLst/>
              <a:cxnLst/>
              <a:rect l="l" t="t" r="r" b="b"/>
              <a:pathLst>
                <a:path w="13348" h="14555" extrusionOk="0">
                  <a:moveTo>
                    <a:pt x="13348" y="14554"/>
                  </a:moveTo>
                  <a:lnTo>
                    <a:pt x="10196" y="6772"/>
                  </a:lnTo>
                  <a:lnTo>
                    <a:pt x="6655" y="5799"/>
                  </a:lnTo>
                  <a:lnTo>
                    <a:pt x="3152" y="4865"/>
                  </a:lnTo>
                  <a:lnTo>
                    <a:pt x="2841" y="1"/>
                  </a:lnTo>
                  <a:lnTo>
                    <a:pt x="0" y="4670"/>
                  </a:lnTo>
                  <a:lnTo>
                    <a:pt x="6460" y="7589"/>
                  </a:lnTo>
                  <a:lnTo>
                    <a:pt x="12803" y="10507"/>
                  </a:lnTo>
                  <a:lnTo>
                    <a:pt x="10118" y="12881"/>
                  </a:lnTo>
                  <a:lnTo>
                    <a:pt x="11246" y="13504"/>
                  </a:lnTo>
                  <a:lnTo>
                    <a:pt x="12492" y="14126"/>
                  </a:lnTo>
                  <a:close/>
                </a:path>
              </a:pathLst>
            </a:custGeom>
            <a:solidFill>
              <a:srgbClr val="FB80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2794825" y="1297525"/>
              <a:ext cx="512700" cy="567200"/>
            </a:xfrm>
            <a:custGeom>
              <a:avLst/>
              <a:gdLst/>
              <a:ahLst/>
              <a:cxnLst/>
              <a:rect l="l" t="t" r="r" b="b"/>
              <a:pathLst>
                <a:path w="20508" h="22688" extrusionOk="0">
                  <a:moveTo>
                    <a:pt x="1635" y="4787"/>
                  </a:moveTo>
                  <a:lnTo>
                    <a:pt x="9456" y="13932"/>
                  </a:lnTo>
                  <a:lnTo>
                    <a:pt x="5293" y="22688"/>
                  </a:lnTo>
                  <a:lnTo>
                    <a:pt x="19768" y="19964"/>
                  </a:lnTo>
                  <a:lnTo>
                    <a:pt x="20508" y="18096"/>
                  </a:lnTo>
                  <a:lnTo>
                    <a:pt x="18523" y="14866"/>
                  </a:lnTo>
                  <a:lnTo>
                    <a:pt x="16227" y="13737"/>
                  </a:lnTo>
                  <a:lnTo>
                    <a:pt x="14554" y="12881"/>
                  </a:lnTo>
                  <a:lnTo>
                    <a:pt x="7083" y="5721"/>
                  </a:lnTo>
                  <a:lnTo>
                    <a:pt x="3736" y="2491"/>
                  </a:lnTo>
                  <a:lnTo>
                    <a:pt x="1129" y="1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rgbClr val="FEB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3015650" y="1560200"/>
              <a:ext cx="949525" cy="1838700"/>
            </a:xfrm>
            <a:custGeom>
              <a:avLst/>
              <a:gdLst/>
              <a:ahLst/>
              <a:cxnLst/>
              <a:rect l="l" t="t" r="r" b="b"/>
              <a:pathLst>
                <a:path w="37981" h="73548" extrusionOk="0">
                  <a:moveTo>
                    <a:pt x="18212" y="42961"/>
                  </a:moveTo>
                  <a:lnTo>
                    <a:pt x="19146" y="56815"/>
                  </a:lnTo>
                  <a:lnTo>
                    <a:pt x="33505" y="70668"/>
                  </a:lnTo>
                  <a:lnTo>
                    <a:pt x="32766" y="72108"/>
                  </a:lnTo>
                  <a:lnTo>
                    <a:pt x="32143" y="73547"/>
                  </a:lnTo>
                  <a:lnTo>
                    <a:pt x="37980" y="55569"/>
                  </a:lnTo>
                  <a:lnTo>
                    <a:pt x="29458" y="44829"/>
                  </a:lnTo>
                  <a:lnTo>
                    <a:pt x="29964" y="34439"/>
                  </a:lnTo>
                  <a:lnTo>
                    <a:pt x="13854" y="31832"/>
                  </a:lnTo>
                  <a:lnTo>
                    <a:pt x="10001" y="6538"/>
                  </a:lnTo>
                  <a:lnTo>
                    <a:pt x="13620" y="2063"/>
                  </a:lnTo>
                  <a:lnTo>
                    <a:pt x="1557" y="1"/>
                  </a:lnTo>
                  <a:lnTo>
                    <a:pt x="1" y="2491"/>
                  </a:lnTo>
                  <a:lnTo>
                    <a:pt x="13426" y="19029"/>
                  </a:lnTo>
                  <a:lnTo>
                    <a:pt x="8328" y="27162"/>
                  </a:lnTo>
                  <a:close/>
                </a:path>
              </a:pathLst>
            </a:custGeom>
            <a:solidFill>
              <a:srgbClr val="FED95E"/>
            </a:solidFill>
            <a:ln w="2925" cap="flat" cmpd="sng">
              <a:solidFill>
                <a:srgbClr val="FED95E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3257900" y="1468750"/>
              <a:ext cx="335650" cy="181950"/>
            </a:xfrm>
            <a:custGeom>
              <a:avLst/>
              <a:gdLst/>
              <a:ahLst/>
              <a:cxnLst/>
              <a:rect l="l" t="t" r="r" b="b"/>
              <a:pathLst>
                <a:path w="13426" h="7278" extrusionOk="0">
                  <a:moveTo>
                    <a:pt x="0" y="1674"/>
                  </a:moveTo>
                  <a:lnTo>
                    <a:pt x="1985" y="2063"/>
                  </a:lnTo>
                  <a:lnTo>
                    <a:pt x="3541" y="1985"/>
                  </a:lnTo>
                  <a:lnTo>
                    <a:pt x="4864" y="1674"/>
                  </a:lnTo>
                  <a:lnTo>
                    <a:pt x="7277" y="1129"/>
                  </a:lnTo>
                  <a:lnTo>
                    <a:pt x="9145" y="1"/>
                  </a:lnTo>
                  <a:lnTo>
                    <a:pt x="11635" y="1"/>
                  </a:lnTo>
                  <a:lnTo>
                    <a:pt x="13192" y="1"/>
                  </a:lnTo>
                  <a:lnTo>
                    <a:pt x="13425" y="195"/>
                  </a:lnTo>
                  <a:lnTo>
                    <a:pt x="12997" y="740"/>
                  </a:lnTo>
                  <a:lnTo>
                    <a:pt x="12375" y="1363"/>
                  </a:lnTo>
                  <a:lnTo>
                    <a:pt x="10195" y="2608"/>
                  </a:lnTo>
                  <a:lnTo>
                    <a:pt x="8016" y="4359"/>
                  </a:lnTo>
                  <a:lnTo>
                    <a:pt x="4475" y="7278"/>
                  </a:lnTo>
                  <a:lnTo>
                    <a:pt x="934" y="3970"/>
                  </a:lnTo>
                  <a:lnTo>
                    <a:pt x="1673" y="3425"/>
                  </a:lnTo>
                  <a:lnTo>
                    <a:pt x="311" y="2413"/>
                  </a:lnTo>
                  <a:close/>
                </a:path>
              </a:pathLst>
            </a:custGeom>
            <a:solidFill>
              <a:srgbClr val="E5C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2956300" y="1392875"/>
              <a:ext cx="249075" cy="136225"/>
            </a:xfrm>
            <a:custGeom>
              <a:avLst/>
              <a:gdLst/>
              <a:ahLst/>
              <a:cxnLst/>
              <a:rect l="l" t="t" r="r" b="b"/>
              <a:pathLst>
                <a:path w="9963" h="5449" extrusionOk="0">
                  <a:moveTo>
                    <a:pt x="8640" y="2841"/>
                  </a:moveTo>
                  <a:lnTo>
                    <a:pt x="8640" y="2919"/>
                  </a:lnTo>
                  <a:lnTo>
                    <a:pt x="5410" y="1479"/>
                  </a:lnTo>
                  <a:lnTo>
                    <a:pt x="4243" y="1362"/>
                  </a:lnTo>
                  <a:lnTo>
                    <a:pt x="3114" y="1168"/>
                  </a:lnTo>
                  <a:lnTo>
                    <a:pt x="1246" y="1051"/>
                  </a:lnTo>
                  <a:lnTo>
                    <a:pt x="624" y="545"/>
                  </a:lnTo>
                  <a:lnTo>
                    <a:pt x="1" y="1"/>
                  </a:lnTo>
                  <a:lnTo>
                    <a:pt x="1869" y="1791"/>
                  </a:lnTo>
                  <a:lnTo>
                    <a:pt x="5799" y="3036"/>
                  </a:lnTo>
                  <a:lnTo>
                    <a:pt x="9963" y="5448"/>
                  </a:lnTo>
                  <a:lnTo>
                    <a:pt x="8640" y="2608"/>
                  </a:lnTo>
                  <a:lnTo>
                    <a:pt x="8640" y="2841"/>
                  </a:lnTo>
                  <a:close/>
                </a:path>
              </a:pathLst>
            </a:custGeom>
            <a:solidFill>
              <a:srgbClr val="FFF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150875" y="1460975"/>
              <a:ext cx="424175" cy="169300"/>
            </a:xfrm>
            <a:custGeom>
              <a:avLst/>
              <a:gdLst/>
              <a:ahLst/>
              <a:cxnLst/>
              <a:rect l="l" t="t" r="r" b="b"/>
              <a:pathLst>
                <a:path w="16967" h="6772" extrusionOk="0">
                  <a:moveTo>
                    <a:pt x="6149" y="3425"/>
                  </a:moveTo>
                  <a:lnTo>
                    <a:pt x="10507" y="3853"/>
                  </a:lnTo>
                  <a:lnTo>
                    <a:pt x="11441" y="2608"/>
                  </a:lnTo>
                  <a:lnTo>
                    <a:pt x="12375" y="1362"/>
                  </a:lnTo>
                  <a:lnTo>
                    <a:pt x="16967" y="0"/>
                  </a:lnTo>
                  <a:lnTo>
                    <a:pt x="16228" y="818"/>
                  </a:lnTo>
                  <a:lnTo>
                    <a:pt x="15527" y="1674"/>
                  </a:lnTo>
                  <a:lnTo>
                    <a:pt x="11752" y="4787"/>
                  </a:lnTo>
                  <a:lnTo>
                    <a:pt x="11363" y="4787"/>
                  </a:lnTo>
                  <a:lnTo>
                    <a:pt x="10935" y="4787"/>
                  </a:lnTo>
                  <a:lnTo>
                    <a:pt x="10196" y="6771"/>
                  </a:lnTo>
                  <a:lnTo>
                    <a:pt x="5098" y="3658"/>
                  </a:lnTo>
                  <a:lnTo>
                    <a:pt x="1" y="506"/>
                  </a:lnTo>
                  <a:close/>
                </a:path>
              </a:pathLst>
            </a:custGeom>
            <a:solidFill>
              <a:srgbClr val="BC7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3150875" y="1468750"/>
              <a:ext cx="424175" cy="169300"/>
            </a:xfrm>
            <a:custGeom>
              <a:avLst/>
              <a:gdLst/>
              <a:ahLst/>
              <a:cxnLst/>
              <a:rect l="l" t="t" r="r" b="b"/>
              <a:pathLst>
                <a:path w="16967" h="6772" extrusionOk="0">
                  <a:moveTo>
                    <a:pt x="6149" y="3425"/>
                  </a:moveTo>
                  <a:lnTo>
                    <a:pt x="10507" y="3853"/>
                  </a:lnTo>
                  <a:lnTo>
                    <a:pt x="11441" y="2608"/>
                  </a:lnTo>
                  <a:lnTo>
                    <a:pt x="12375" y="1363"/>
                  </a:lnTo>
                  <a:lnTo>
                    <a:pt x="16967" y="1"/>
                  </a:lnTo>
                  <a:lnTo>
                    <a:pt x="16228" y="818"/>
                  </a:lnTo>
                  <a:lnTo>
                    <a:pt x="15527" y="1674"/>
                  </a:lnTo>
                  <a:lnTo>
                    <a:pt x="11752" y="4787"/>
                  </a:lnTo>
                  <a:lnTo>
                    <a:pt x="11363" y="4787"/>
                  </a:lnTo>
                  <a:lnTo>
                    <a:pt x="10935" y="4787"/>
                  </a:lnTo>
                  <a:lnTo>
                    <a:pt x="10196" y="6772"/>
                  </a:lnTo>
                  <a:lnTo>
                    <a:pt x="5098" y="3659"/>
                  </a:lnTo>
                  <a:lnTo>
                    <a:pt x="1" y="507"/>
                  </a:lnTo>
                  <a:close/>
                </a:path>
              </a:pathLst>
            </a:custGeom>
            <a:solidFill>
              <a:srgbClr val="6F5F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3046775" y="1395800"/>
              <a:ext cx="299675" cy="382350"/>
            </a:xfrm>
            <a:custGeom>
              <a:avLst/>
              <a:gdLst/>
              <a:ahLst/>
              <a:cxnLst/>
              <a:rect l="l" t="t" r="r" b="b"/>
              <a:pathLst>
                <a:path w="11987" h="15294" extrusionOk="0">
                  <a:moveTo>
                    <a:pt x="2919" y="2802"/>
                  </a:moveTo>
                  <a:lnTo>
                    <a:pt x="6149" y="2491"/>
                  </a:lnTo>
                  <a:lnTo>
                    <a:pt x="3542" y="0"/>
                  </a:lnTo>
                  <a:lnTo>
                    <a:pt x="7822" y="1362"/>
                  </a:lnTo>
                  <a:lnTo>
                    <a:pt x="8834" y="3036"/>
                  </a:lnTo>
                  <a:lnTo>
                    <a:pt x="9807" y="6343"/>
                  </a:lnTo>
                  <a:lnTo>
                    <a:pt x="10624" y="9262"/>
                  </a:lnTo>
                  <a:lnTo>
                    <a:pt x="10196" y="11558"/>
                  </a:lnTo>
                  <a:lnTo>
                    <a:pt x="11986" y="15293"/>
                  </a:lnTo>
                  <a:lnTo>
                    <a:pt x="1" y="6577"/>
                  </a:lnTo>
                  <a:lnTo>
                    <a:pt x="1052" y="4281"/>
                  </a:lnTo>
                  <a:lnTo>
                    <a:pt x="1985" y="2102"/>
                  </a:lnTo>
                  <a:close/>
                </a:path>
              </a:pathLst>
            </a:custGeom>
            <a:solidFill>
              <a:srgbClr val="D5B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3114875" y="1450275"/>
              <a:ext cx="109000" cy="127475"/>
            </a:xfrm>
            <a:custGeom>
              <a:avLst/>
              <a:gdLst/>
              <a:ahLst/>
              <a:cxnLst/>
              <a:rect l="l" t="t" r="r" b="b"/>
              <a:pathLst>
                <a:path w="4360" h="5099" extrusionOk="0">
                  <a:moveTo>
                    <a:pt x="3737" y="4904"/>
                  </a:moveTo>
                  <a:lnTo>
                    <a:pt x="3853" y="5098"/>
                  </a:lnTo>
                  <a:lnTo>
                    <a:pt x="4359" y="3347"/>
                  </a:lnTo>
                  <a:lnTo>
                    <a:pt x="3425" y="1674"/>
                  </a:lnTo>
                  <a:lnTo>
                    <a:pt x="2608" y="0"/>
                  </a:lnTo>
                  <a:lnTo>
                    <a:pt x="701" y="623"/>
                  </a:lnTo>
                  <a:lnTo>
                    <a:pt x="312" y="740"/>
                  </a:lnTo>
                  <a:lnTo>
                    <a:pt x="1" y="740"/>
                  </a:lnTo>
                  <a:lnTo>
                    <a:pt x="1129" y="3152"/>
                  </a:lnTo>
                  <a:lnTo>
                    <a:pt x="2180" y="3464"/>
                  </a:lnTo>
                  <a:lnTo>
                    <a:pt x="3114" y="3853"/>
                  </a:lnTo>
                  <a:lnTo>
                    <a:pt x="3620" y="4787"/>
                  </a:lnTo>
                  <a:close/>
                </a:path>
              </a:pathLst>
            </a:custGeom>
            <a:solidFill>
              <a:srgbClr val="FEB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3127525" y="1448325"/>
              <a:ext cx="130400" cy="202375"/>
            </a:xfrm>
            <a:custGeom>
              <a:avLst/>
              <a:gdLst/>
              <a:ahLst/>
              <a:cxnLst/>
              <a:rect l="l" t="t" r="r" b="b"/>
              <a:pathLst>
                <a:path w="5216" h="8095" extrusionOk="0">
                  <a:moveTo>
                    <a:pt x="1" y="1129"/>
                  </a:moveTo>
                  <a:lnTo>
                    <a:pt x="2608" y="1"/>
                  </a:lnTo>
                  <a:lnTo>
                    <a:pt x="3231" y="2180"/>
                  </a:lnTo>
                  <a:lnTo>
                    <a:pt x="3853" y="4476"/>
                  </a:lnTo>
                  <a:lnTo>
                    <a:pt x="1363" y="2919"/>
                  </a:lnTo>
                  <a:lnTo>
                    <a:pt x="3231" y="5487"/>
                  </a:lnTo>
                  <a:lnTo>
                    <a:pt x="5215" y="8095"/>
                  </a:lnTo>
                  <a:close/>
                </a:path>
              </a:pathLst>
            </a:custGeom>
            <a:solidFill>
              <a:srgbClr val="A68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116825" y="1785900"/>
              <a:ext cx="1325025" cy="3395250"/>
            </a:xfrm>
            <a:custGeom>
              <a:avLst/>
              <a:gdLst/>
              <a:ahLst/>
              <a:cxnLst/>
              <a:rect l="l" t="t" r="r" b="b"/>
              <a:pathLst>
                <a:path w="53001" h="135810" extrusionOk="0">
                  <a:moveTo>
                    <a:pt x="1" y="1"/>
                  </a:moveTo>
                  <a:lnTo>
                    <a:pt x="20625" y="24361"/>
                  </a:lnTo>
                  <a:lnTo>
                    <a:pt x="19885" y="34478"/>
                  </a:lnTo>
                  <a:lnTo>
                    <a:pt x="19263" y="44440"/>
                  </a:lnTo>
                  <a:lnTo>
                    <a:pt x="17512" y="64519"/>
                  </a:lnTo>
                  <a:lnTo>
                    <a:pt x="19574" y="70357"/>
                  </a:lnTo>
                  <a:lnTo>
                    <a:pt x="21675" y="76194"/>
                  </a:lnTo>
                  <a:lnTo>
                    <a:pt x="29380" y="81603"/>
                  </a:lnTo>
                  <a:lnTo>
                    <a:pt x="29769" y="88568"/>
                  </a:lnTo>
                  <a:lnTo>
                    <a:pt x="30081" y="95534"/>
                  </a:lnTo>
                  <a:lnTo>
                    <a:pt x="35918" y="98686"/>
                  </a:lnTo>
                  <a:lnTo>
                    <a:pt x="41755" y="112189"/>
                  </a:lnTo>
                  <a:lnTo>
                    <a:pt x="45179" y="117909"/>
                  </a:lnTo>
                  <a:lnTo>
                    <a:pt x="51639" y="135420"/>
                  </a:lnTo>
                  <a:lnTo>
                    <a:pt x="53001" y="135809"/>
                  </a:lnTo>
                  <a:lnTo>
                    <a:pt x="52689" y="133436"/>
                  </a:lnTo>
                  <a:lnTo>
                    <a:pt x="52378" y="131140"/>
                  </a:lnTo>
                  <a:lnTo>
                    <a:pt x="44751" y="113745"/>
                  </a:lnTo>
                  <a:lnTo>
                    <a:pt x="45179" y="109076"/>
                  </a:lnTo>
                  <a:lnTo>
                    <a:pt x="42377" y="108648"/>
                  </a:lnTo>
                  <a:lnTo>
                    <a:pt x="39653" y="108258"/>
                  </a:lnTo>
                  <a:lnTo>
                    <a:pt x="38953" y="98997"/>
                  </a:lnTo>
                  <a:lnTo>
                    <a:pt x="37280" y="97830"/>
                  </a:lnTo>
                  <a:lnTo>
                    <a:pt x="35606" y="96701"/>
                  </a:lnTo>
                  <a:lnTo>
                    <a:pt x="35606" y="89307"/>
                  </a:lnTo>
                  <a:lnTo>
                    <a:pt x="33816" y="89307"/>
                  </a:lnTo>
                  <a:lnTo>
                    <a:pt x="32182" y="89307"/>
                  </a:lnTo>
                  <a:lnTo>
                    <a:pt x="33816" y="82731"/>
                  </a:lnTo>
                  <a:lnTo>
                    <a:pt x="35178" y="80046"/>
                  </a:lnTo>
                  <a:lnTo>
                    <a:pt x="36540" y="77322"/>
                  </a:lnTo>
                  <a:lnTo>
                    <a:pt x="39342" y="61406"/>
                  </a:lnTo>
                  <a:lnTo>
                    <a:pt x="36968" y="61834"/>
                  </a:lnTo>
                  <a:lnTo>
                    <a:pt x="34556" y="62262"/>
                  </a:lnTo>
                  <a:lnTo>
                    <a:pt x="26773" y="57554"/>
                  </a:lnTo>
                  <a:lnTo>
                    <a:pt x="26773" y="54869"/>
                  </a:lnTo>
                  <a:lnTo>
                    <a:pt x="26773" y="52145"/>
                  </a:lnTo>
                  <a:lnTo>
                    <a:pt x="21247" y="38292"/>
                  </a:lnTo>
                  <a:lnTo>
                    <a:pt x="21987" y="27902"/>
                  </a:lnTo>
                  <a:lnTo>
                    <a:pt x="22687" y="17512"/>
                  </a:lnTo>
                  <a:lnTo>
                    <a:pt x="11675" y="11675"/>
                  </a:lnTo>
                  <a:lnTo>
                    <a:pt x="9573" y="9262"/>
                  </a:lnTo>
                  <a:lnTo>
                    <a:pt x="7628" y="6966"/>
                  </a:lnTo>
                  <a:close/>
                </a:path>
              </a:pathLst>
            </a:custGeom>
            <a:solidFill>
              <a:srgbClr val="FFF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340575" y="2985425"/>
              <a:ext cx="359000" cy="2341650"/>
            </a:xfrm>
            <a:custGeom>
              <a:avLst/>
              <a:gdLst/>
              <a:ahLst/>
              <a:cxnLst/>
              <a:rect l="l" t="t" r="r" b="b"/>
              <a:pathLst>
                <a:path w="14360" h="93666" extrusionOk="0">
                  <a:moveTo>
                    <a:pt x="7005" y="856"/>
                  </a:moveTo>
                  <a:lnTo>
                    <a:pt x="7005" y="0"/>
                  </a:lnTo>
                  <a:lnTo>
                    <a:pt x="5098" y="3969"/>
                  </a:lnTo>
                  <a:lnTo>
                    <a:pt x="5410" y="6966"/>
                  </a:lnTo>
                  <a:lnTo>
                    <a:pt x="5838" y="10118"/>
                  </a:lnTo>
                  <a:lnTo>
                    <a:pt x="3970" y="14787"/>
                  </a:lnTo>
                  <a:lnTo>
                    <a:pt x="1985" y="15527"/>
                  </a:lnTo>
                  <a:lnTo>
                    <a:pt x="1" y="16344"/>
                  </a:lnTo>
                  <a:lnTo>
                    <a:pt x="4709" y="24477"/>
                  </a:lnTo>
                  <a:lnTo>
                    <a:pt x="4281" y="27162"/>
                  </a:lnTo>
                  <a:lnTo>
                    <a:pt x="3970" y="29886"/>
                  </a:lnTo>
                  <a:lnTo>
                    <a:pt x="5838" y="44128"/>
                  </a:lnTo>
                  <a:lnTo>
                    <a:pt x="12414" y="60355"/>
                  </a:lnTo>
                  <a:lnTo>
                    <a:pt x="10935" y="62340"/>
                  </a:lnTo>
                  <a:lnTo>
                    <a:pt x="9379" y="64324"/>
                  </a:lnTo>
                  <a:lnTo>
                    <a:pt x="14360" y="74014"/>
                  </a:lnTo>
                  <a:lnTo>
                    <a:pt x="13231" y="77010"/>
                  </a:lnTo>
                  <a:lnTo>
                    <a:pt x="12103" y="80123"/>
                  </a:lnTo>
                  <a:lnTo>
                    <a:pt x="12103" y="90241"/>
                  </a:lnTo>
                  <a:lnTo>
                    <a:pt x="13971" y="93665"/>
                  </a:lnTo>
                  <a:lnTo>
                    <a:pt x="13971" y="91369"/>
                  </a:lnTo>
                  <a:lnTo>
                    <a:pt x="13971" y="89073"/>
                  </a:lnTo>
                  <a:lnTo>
                    <a:pt x="14360" y="72457"/>
                  </a:lnTo>
                  <a:lnTo>
                    <a:pt x="13231" y="65453"/>
                  </a:lnTo>
                  <a:lnTo>
                    <a:pt x="13231" y="63079"/>
                  </a:lnTo>
                  <a:lnTo>
                    <a:pt x="13231" y="60783"/>
                  </a:lnTo>
                  <a:lnTo>
                    <a:pt x="8250" y="44556"/>
                  </a:lnTo>
                  <a:lnTo>
                    <a:pt x="8562" y="42572"/>
                  </a:lnTo>
                  <a:lnTo>
                    <a:pt x="8951" y="40704"/>
                  </a:lnTo>
                  <a:lnTo>
                    <a:pt x="10118" y="33738"/>
                  </a:lnTo>
                  <a:lnTo>
                    <a:pt x="9690" y="27473"/>
                  </a:lnTo>
                  <a:lnTo>
                    <a:pt x="9379" y="21325"/>
                  </a:lnTo>
                  <a:lnTo>
                    <a:pt x="3542" y="24049"/>
                  </a:lnTo>
                  <a:lnTo>
                    <a:pt x="5098" y="18212"/>
                  </a:lnTo>
                  <a:lnTo>
                    <a:pt x="6655" y="12375"/>
                  </a:lnTo>
                  <a:lnTo>
                    <a:pt x="7822" y="12063"/>
                  </a:lnTo>
                  <a:lnTo>
                    <a:pt x="7394" y="8950"/>
                  </a:lnTo>
                  <a:lnTo>
                    <a:pt x="6966" y="5837"/>
                  </a:lnTo>
                  <a:lnTo>
                    <a:pt x="6966" y="1557"/>
                  </a:lnTo>
                  <a:lnTo>
                    <a:pt x="6966" y="856"/>
                  </a:lnTo>
                  <a:close/>
                </a:path>
              </a:pathLst>
            </a:custGeom>
            <a:solidFill>
              <a:srgbClr val="FED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4123725" y="3131350"/>
              <a:ext cx="385250" cy="725750"/>
            </a:xfrm>
            <a:custGeom>
              <a:avLst/>
              <a:gdLst/>
              <a:ahLst/>
              <a:cxnLst/>
              <a:rect l="l" t="t" r="r" b="b"/>
              <a:pathLst>
                <a:path w="15410" h="29030" extrusionOk="0">
                  <a:moveTo>
                    <a:pt x="0" y="7822"/>
                  </a:moveTo>
                  <a:lnTo>
                    <a:pt x="12725" y="0"/>
                  </a:lnTo>
                  <a:lnTo>
                    <a:pt x="13542" y="5098"/>
                  </a:lnTo>
                  <a:lnTo>
                    <a:pt x="14281" y="10079"/>
                  </a:lnTo>
                  <a:lnTo>
                    <a:pt x="15410" y="29030"/>
                  </a:lnTo>
                  <a:lnTo>
                    <a:pt x="8133" y="26734"/>
                  </a:lnTo>
                  <a:lnTo>
                    <a:pt x="739" y="24360"/>
                  </a:lnTo>
                  <a:lnTo>
                    <a:pt x="1557" y="21325"/>
                  </a:lnTo>
                  <a:lnTo>
                    <a:pt x="1557" y="15488"/>
                  </a:lnTo>
                  <a:lnTo>
                    <a:pt x="1557" y="9690"/>
                  </a:lnTo>
                  <a:close/>
                </a:path>
              </a:pathLst>
            </a:custGeom>
            <a:solidFill>
              <a:srgbClr val="FED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4558575" y="3170250"/>
              <a:ext cx="270475" cy="1693750"/>
            </a:xfrm>
            <a:custGeom>
              <a:avLst/>
              <a:gdLst/>
              <a:ahLst/>
              <a:cxnLst/>
              <a:rect l="l" t="t" r="r" b="b"/>
              <a:pathLst>
                <a:path w="10819" h="67750" extrusionOk="0">
                  <a:moveTo>
                    <a:pt x="0" y="1"/>
                  </a:moveTo>
                  <a:lnTo>
                    <a:pt x="2685" y="27474"/>
                  </a:lnTo>
                  <a:lnTo>
                    <a:pt x="5409" y="33739"/>
                  </a:lnTo>
                  <a:lnTo>
                    <a:pt x="8133" y="39848"/>
                  </a:lnTo>
                  <a:lnTo>
                    <a:pt x="7705" y="50277"/>
                  </a:lnTo>
                  <a:lnTo>
                    <a:pt x="7394" y="67749"/>
                  </a:lnTo>
                  <a:lnTo>
                    <a:pt x="10079" y="46853"/>
                  </a:lnTo>
                  <a:lnTo>
                    <a:pt x="5409" y="34050"/>
                  </a:lnTo>
                  <a:lnTo>
                    <a:pt x="8133" y="25489"/>
                  </a:lnTo>
                  <a:lnTo>
                    <a:pt x="10818" y="17084"/>
                  </a:lnTo>
                  <a:lnTo>
                    <a:pt x="6538" y="13543"/>
                  </a:lnTo>
                  <a:lnTo>
                    <a:pt x="8133" y="8951"/>
                  </a:lnTo>
                  <a:lnTo>
                    <a:pt x="9690" y="4281"/>
                  </a:lnTo>
                  <a:lnTo>
                    <a:pt x="4670" y="818"/>
                  </a:lnTo>
                  <a:close/>
                </a:path>
              </a:pathLst>
            </a:custGeom>
            <a:solidFill>
              <a:srgbClr val="FED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793925" y="2574875"/>
              <a:ext cx="329825" cy="702425"/>
            </a:xfrm>
            <a:custGeom>
              <a:avLst/>
              <a:gdLst/>
              <a:ahLst/>
              <a:cxnLst/>
              <a:rect l="l" t="t" r="r" b="b"/>
              <a:pathLst>
                <a:path w="13193" h="28097" extrusionOk="0">
                  <a:moveTo>
                    <a:pt x="0" y="1"/>
                  </a:moveTo>
                  <a:lnTo>
                    <a:pt x="8522" y="10391"/>
                  </a:lnTo>
                  <a:lnTo>
                    <a:pt x="10818" y="19146"/>
                  </a:lnTo>
                  <a:lnTo>
                    <a:pt x="13192" y="28096"/>
                  </a:lnTo>
                  <a:lnTo>
                    <a:pt x="4670" y="19963"/>
                  </a:lnTo>
                  <a:lnTo>
                    <a:pt x="2374" y="14982"/>
                  </a:lnTo>
                  <a:lnTo>
                    <a:pt x="0" y="9962"/>
                  </a:lnTo>
                  <a:close/>
                </a:path>
              </a:pathLst>
            </a:custGeom>
            <a:solidFill>
              <a:srgbClr val="FEB8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3643125" y="3045725"/>
              <a:ext cx="441700" cy="840575"/>
            </a:xfrm>
            <a:custGeom>
              <a:avLst/>
              <a:gdLst/>
              <a:ahLst/>
              <a:cxnLst/>
              <a:rect l="l" t="t" r="r" b="b"/>
              <a:pathLst>
                <a:path w="17668" h="33623" extrusionOk="0">
                  <a:moveTo>
                    <a:pt x="1869" y="10819"/>
                  </a:moveTo>
                  <a:lnTo>
                    <a:pt x="1" y="20080"/>
                  </a:lnTo>
                  <a:lnTo>
                    <a:pt x="6422" y="25061"/>
                  </a:lnTo>
                  <a:lnTo>
                    <a:pt x="12998" y="30159"/>
                  </a:lnTo>
                  <a:lnTo>
                    <a:pt x="9146" y="33622"/>
                  </a:lnTo>
                  <a:lnTo>
                    <a:pt x="17668" y="20508"/>
                  </a:lnTo>
                  <a:lnTo>
                    <a:pt x="10274" y="13932"/>
                  </a:lnTo>
                  <a:lnTo>
                    <a:pt x="2997" y="7278"/>
                  </a:lnTo>
                  <a:lnTo>
                    <a:pt x="312" y="3853"/>
                  </a:lnTo>
                  <a:lnTo>
                    <a:pt x="1557" y="1869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FF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3949575" y="3422225"/>
              <a:ext cx="660575" cy="692675"/>
            </a:xfrm>
            <a:custGeom>
              <a:avLst/>
              <a:gdLst/>
              <a:ahLst/>
              <a:cxnLst/>
              <a:rect l="l" t="t" r="r" b="b"/>
              <a:pathLst>
                <a:path w="26423" h="27707" extrusionOk="0">
                  <a:moveTo>
                    <a:pt x="22804" y="2724"/>
                  </a:moveTo>
                  <a:lnTo>
                    <a:pt x="22570" y="8756"/>
                  </a:lnTo>
                  <a:lnTo>
                    <a:pt x="24049" y="11986"/>
                  </a:lnTo>
                  <a:lnTo>
                    <a:pt x="26423" y="18562"/>
                  </a:lnTo>
                  <a:lnTo>
                    <a:pt x="10313" y="27707"/>
                  </a:lnTo>
                  <a:lnTo>
                    <a:pt x="3036" y="18951"/>
                  </a:lnTo>
                  <a:lnTo>
                    <a:pt x="1" y="10429"/>
                  </a:lnTo>
                  <a:lnTo>
                    <a:pt x="4982" y="16967"/>
                  </a:lnTo>
                  <a:lnTo>
                    <a:pt x="3853" y="8561"/>
                  </a:lnTo>
                  <a:lnTo>
                    <a:pt x="2725" y="0"/>
                  </a:lnTo>
                  <a:lnTo>
                    <a:pt x="11986" y="23971"/>
                  </a:lnTo>
                  <a:lnTo>
                    <a:pt x="17395" y="15410"/>
                  </a:lnTo>
                  <a:lnTo>
                    <a:pt x="21636" y="8756"/>
                  </a:lnTo>
                  <a:lnTo>
                    <a:pt x="22804" y="11791"/>
                  </a:lnTo>
                  <a:lnTo>
                    <a:pt x="22804" y="2724"/>
                  </a:lnTo>
                  <a:close/>
                </a:path>
              </a:pathLst>
            </a:custGeom>
            <a:solidFill>
              <a:srgbClr val="E5AD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3140175" y="1463900"/>
              <a:ext cx="71050" cy="80775"/>
            </a:xfrm>
            <a:custGeom>
              <a:avLst/>
              <a:gdLst/>
              <a:ahLst/>
              <a:cxnLst/>
              <a:rect l="l" t="t" r="r" b="b"/>
              <a:pathLst>
                <a:path w="2842" h="3231" extrusionOk="0">
                  <a:moveTo>
                    <a:pt x="117" y="1129"/>
                  </a:moveTo>
                  <a:lnTo>
                    <a:pt x="1596" y="0"/>
                  </a:lnTo>
                  <a:lnTo>
                    <a:pt x="2413" y="1751"/>
                  </a:lnTo>
                  <a:lnTo>
                    <a:pt x="2841" y="2997"/>
                  </a:lnTo>
                  <a:lnTo>
                    <a:pt x="1791" y="3230"/>
                  </a:lnTo>
                  <a:lnTo>
                    <a:pt x="1" y="1129"/>
                  </a:lnTo>
                  <a:lnTo>
                    <a:pt x="117" y="1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3158650" y="1492100"/>
              <a:ext cx="34075" cy="26300"/>
            </a:xfrm>
            <a:custGeom>
              <a:avLst/>
              <a:gdLst/>
              <a:ahLst/>
              <a:cxnLst/>
              <a:rect l="l" t="t" r="r" b="b"/>
              <a:pathLst>
                <a:path w="1363" h="1052" extrusionOk="0">
                  <a:moveTo>
                    <a:pt x="624" y="1"/>
                  </a:moveTo>
                  <a:lnTo>
                    <a:pt x="1052" y="935"/>
                  </a:lnTo>
                  <a:lnTo>
                    <a:pt x="546" y="935"/>
                  </a:lnTo>
                  <a:lnTo>
                    <a:pt x="1" y="1051"/>
                  </a:lnTo>
                  <a:lnTo>
                    <a:pt x="1363" y="935"/>
                  </a:lnTo>
                  <a:lnTo>
                    <a:pt x="935" y="429"/>
                  </a:lnTo>
                  <a:close/>
                </a:path>
              </a:pathLst>
            </a:custGeom>
            <a:solidFill>
              <a:srgbClr val="F0F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2900850" y="1281000"/>
              <a:ext cx="60350" cy="41850"/>
            </a:xfrm>
            <a:custGeom>
              <a:avLst/>
              <a:gdLst/>
              <a:ahLst/>
              <a:cxnLst/>
              <a:rect l="l" t="t" r="r" b="b"/>
              <a:pathLst>
                <a:path w="2414" h="1674" extrusionOk="0">
                  <a:moveTo>
                    <a:pt x="1" y="545"/>
                  </a:moveTo>
                  <a:lnTo>
                    <a:pt x="1557" y="1674"/>
                  </a:lnTo>
                  <a:lnTo>
                    <a:pt x="1985" y="1285"/>
                  </a:lnTo>
                  <a:lnTo>
                    <a:pt x="2414" y="740"/>
                  </a:lnTo>
                  <a:lnTo>
                    <a:pt x="623" y="973"/>
                  </a:lnTo>
                  <a:lnTo>
                    <a:pt x="546" y="54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4C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4022550" y="4299725"/>
              <a:ext cx="60325" cy="101200"/>
            </a:xfrm>
            <a:custGeom>
              <a:avLst/>
              <a:gdLst/>
              <a:ahLst/>
              <a:cxnLst/>
              <a:rect l="l" t="t" r="r" b="b"/>
              <a:pathLst>
                <a:path w="2413" h="4048" extrusionOk="0">
                  <a:moveTo>
                    <a:pt x="2413" y="3736"/>
                  </a:moveTo>
                  <a:lnTo>
                    <a:pt x="1440" y="4048"/>
                  </a:lnTo>
                  <a:lnTo>
                    <a:pt x="311" y="2374"/>
                  </a:lnTo>
                  <a:lnTo>
                    <a:pt x="195" y="1752"/>
                  </a:lnTo>
                  <a:lnTo>
                    <a:pt x="0" y="1129"/>
                  </a:lnTo>
                  <a:lnTo>
                    <a:pt x="1673" y="1985"/>
                  </a:lnTo>
                  <a:lnTo>
                    <a:pt x="1751" y="1051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3972925" y="4242325"/>
              <a:ext cx="70075" cy="74925"/>
            </a:xfrm>
            <a:custGeom>
              <a:avLst/>
              <a:gdLst/>
              <a:ahLst/>
              <a:cxnLst/>
              <a:rect l="l" t="t" r="r" b="b"/>
              <a:pathLst>
                <a:path w="2803" h="2997" extrusionOk="0">
                  <a:moveTo>
                    <a:pt x="2802" y="2997"/>
                  </a:moveTo>
                  <a:lnTo>
                    <a:pt x="2296" y="312"/>
                  </a:lnTo>
                  <a:lnTo>
                    <a:pt x="1168" y="117"/>
                  </a:lnTo>
                  <a:lnTo>
                    <a:pt x="1" y="1"/>
                  </a:lnTo>
                  <a:lnTo>
                    <a:pt x="117" y="935"/>
                  </a:lnTo>
                  <a:lnTo>
                    <a:pt x="1479" y="260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3879525" y="4060400"/>
              <a:ext cx="104125" cy="163475"/>
            </a:xfrm>
            <a:custGeom>
              <a:avLst/>
              <a:gdLst/>
              <a:ahLst/>
              <a:cxnLst/>
              <a:rect l="l" t="t" r="r" b="b"/>
              <a:pathLst>
                <a:path w="4165" h="6539" extrusionOk="0">
                  <a:moveTo>
                    <a:pt x="4165" y="6538"/>
                  </a:moveTo>
                  <a:lnTo>
                    <a:pt x="1869" y="5916"/>
                  </a:lnTo>
                  <a:lnTo>
                    <a:pt x="1" y="2374"/>
                  </a:lnTo>
                  <a:lnTo>
                    <a:pt x="2375" y="2686"/>
                  </a:lnTo>
                  <a:lnTo>
                    <a:pt x="2919" y="1324"/>
                  </a:lnTo>
                  <a:lnTo>
                    <a:pt x="3347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3780300" y="3896000"/>
              <a:ext cx="166375" cy="223775"/>
            </a:xfrm>
            <a:custGeom>
              <a:avLst/>
              <a:gdLst/>
              <a:ahLst/>
              <a:cxnLst/>
              <a:rect l="l" t="t" r="r" b="b"/>
              <a:pathLst>
                <a:path w="6655" h="8951" extrusionOk="0">
                  <a:moveTo>
                    <a:pt x="5954" y="7394"/>
                  </a:moveTo>
                  <a:lnTo>
                    <a:pt x="6655" y="6888"/>
                  </a:lnTo>
                  <a:lnTo>
                    <a:pt x="3775" y="8950"/>
                  </a:lnTo>
                  <a:lnTo>
                    <a:pt x="3153" y="7588"/>
                  </a:lnTo>
                  <a:lnTo>
                    <a:pt x="2413" y="6265"/>
                  </a:lnTo>
                  <a:lnTo>
                    <a:pt x="623" y="3853"/>
                  </a:lnTo>
                  <a:lnTo>
                    <a:pt x="1" y="1051"/>
                  </a:lnTo>
                  <a:lnTo>
                    <a:pt x="2413" y="545"/>
                  </a:lnTo>
                  <a:lnTo>
                    <a:pt x="5020" y="0"/>
                  </a:lnTo>
                  <a:lnTo>
                    <a:pt x="5020" y="1868"/>
                  </a:lnTo>
                  <a:lnTo>
                    <a:pt x="5332" y="7939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3684000" y="3656675"/>
              <a:ext cx="169300" cy="273400"/>
            </a:xfrm>
            <a:custGeom>
              <a:avLst/>
              <a:gdLst/>
              <a:ahLst/>
              <a:cxnLst/>
              <a:rect l="l" t="t" r="r" b="b"/>
              <a:pathLst>
                <a:path w="6772" h="10936" extrusionOk="0">
                  <a:moveTo>
                    <a:pt x="4086" y="10624"/>
                  </a:moveTo>
                  <a:lnTo>
                    <a:pt x="6771" y="8756"/>
                  </a:lnTo>
                  <a:lnTo>
                    <a:pt x="4164" y="1985"/>
                  </a:lnTo>
                  <a:lnTo>
                    <a:pt x="5331" y="934"/>
                  </a:lnTo>
                  <a:lnTo>
                    <a:pt x="6460" y="1"/>
                  </a:lnTo>
                  <a:lnTo>
                    <a:pt x="0" y="2180"/>
                  </a:lnTo>
                  <a:lnTo>
                    <a:pt x="0" y="3114"/>
                  </a:lnTo>
                  <a:lnTo>
                    <a:pt x="0" y="4164"/>
                  </a:lnTo>
                  <a:lnTo>
                    <a:pt x="4086" y="10935"/>
                  </a:lnTo>
                  <a:lnTo>
                    <a:pt x="4086" y="1062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3650925" y="3428050"/>
              <a:ext cx="228625" cy="244225"/>
            </a:xfrm>
            <a:custGeom>
              <a:avLst/>
              <a:gdLst/>
              <a:ahLst/>
              <a:cxnLst/>
              <a:rect l="l" t="t" r="r" b="b"/>
              <a:pathLst>
                <a:path w="9145" h="9769" extrusionOk="0">
                  <a:moveTo>
                    <a:pt x="1129" y="9768"/>
                  </a:moveTo>
                  <a:lnTo>
                    <a:pt x="5409" y="7900"/>
                  </a:lnTo>
                  <a:lnTo>
                    <a:pt x="6110" y="8406"/>
                  </a:lnTo>
                  <a:lnTo>
                    <a:pt x="6966" y="8951"/>
                  </a:lnTo>
                  <a:lnTo>
                    <a:pt x="9145" y="2686"/>
                  </a:lnTo>
                  <a:lnTo>
                    <a:pt x="8522" y="1752"/>
                  </a:lnTo>
                  <a:lnTo>
                    <a:pt x="7783" y="740"/>
                  </a:lnTo>
                  <a:lnTo>
                    <a:pt x="2374" y="1"/>
                  </a:lnTo>
                  <a:lnTo>
                    <a:pt x="1129" y="2180"/>
                  </a:lnTo>
                  <a:lnTo>
                    <a:pt x="0" y="4359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3866875" y="3482550"/>
              <a:ext cx="127475" cy="371650"/>
            </a:xfrm>
            <a:custGeom>
              <a:avLst/>
              <a:gdLst/>
              <a:ahLst/>
              <a:cxnLst/>
              <a:rect l="l" t="t" r="r" b="b"/>
              <a:pathLst>
                <a:path w="5099" h="14866" extrusionOk="0">
                  <a:moveTo>
                    <a:pt x="2180" y="428"/>
                  </a:moveTo>
                  <a:lnTo>
                    <a:pt x="196" y="7510"/>
                  </a:lnTo>
                  <a:lnTo>
                    <a:pt x="1" y="14165"/>
                  </a:lnTo>
                  <a:lnTo>
                    <a:pt x="1324" y="14476"/>
                  </a:lnTo>
                  <a:lnTo>
                    <a:pt x="2686" y="14865"/>
                  </a:lnTo>
                  <a:lnTo>
                    <a:pt x="4359" y="12180"/>
                  </a:lnTo>
                  <a:lnTo>
                    <a:pt x="4671" y="11363"/>
                  </a:lnTo>
                  <a:lnTo>
                    <a:pt x="5099" y="10507"/>
                  </a:lnTo>
                  <a:lnTo>
                    <a:pt x="2180" y="0"/>
                  </a:lnTo>
                  <a:lnTo>
                    <a:pt x="2180" y="42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3926225" y="3821075"/>
              <a:ext cx="101200" cy="231575"/>
            </a:xfrm>
            <a:custGeom>
              <a:avLst/>
              <a:gdLst/>
              <a:ahLst/>
              <a:cxnLst/>
              <a:rect l="l" t="t" r="r" b="b"/>
              <a:pathLst>
                <a:path w="4048" h="9263" extrusionOk="0">
                  <a:moveTo>
                    <a:pt x="312" y="2997"/>
                  </a:moveTo>
                  <a:lnTo>
                    <a:pt x="1985" y="1986"/>
                  </a:lnTo>
                  <a:lnTo>
                    <a:pt x="2180" y="935"/>
                  </a:lnTo>
                  <a:lnTo>
                    <a:pt x="2297" y="1"/>
                  </a:lnTo>
                  <a:lnTo>
                    <a:pt x="4048" y="3309"/>
                  </a:lnTo>
                  <a:lnTo>
                    <a:pt x="3542" y="4671"/>
                  </a:lnTo>
                  <a:lnTo>
                    <a:pt x="3036" y="6033"/>
                  </a:lnTo>
                  <a:lnTo>
                    <a:pt x="1985" y="7161"/>
                  </a:lnTo>
                  <a:lnTo>
                    <a:pt x="2802" y="8212"/>
                  </a:lnTo>
                  <a:lnTo>
                    <a:pt x="3659" y="9262"/>
                  </a:lnTo>
                  <a:lnTo>
                    <a:pt x="1" y="9029"/>
                  </a:lnTo>
                  <a:lnTo>
                    <a:pt x="507" y="4982"/>
                  </a:lnTo>
                  <a:lnTo>
                    <a:pt x="1051" y="935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3994325" y="4054575"/>
              <a:ext cx="40875" cy="127450"/>
            </a:xfrm>
            <a:custGeom>
              <a:avLst/>
              <a:gdLst/>
              <a:ahLst/>
              <a:cxnLst/>
              <a:rect l="l" t="t" r="r" b="b"/>
              <a:pathLst>
                <a:path w="1635" h="5098" extrusionOk="0">
                  <a:moveTo>
                    <a:pt x="1" y="2102"/>
                  </a:moveTo>
                  <a:lnTo>
                    <a:pt x="818" y="1051"/>
                  </a:lnTo>
                  <a:lnTo>
                    <a:pt x="818" y="545"/>
                  </a:lnTo>
                  <a:lnTo>
                    <a:pt x="818" y="0"/>
                  </a:lnTo>
                  <a:lnTo>
                    <a:pt x="1635" y="4903"/>
                  </a:lnTo>
                  <a:lnTo>
                    <a:pt x="623" y="509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3570175" y="3386225"/>
              <a:ext cx="119675" cy="327875"/>
            </a:xfrm>
            <a:custGeom>
              <a:avLst/>
              <a:gdLst/>
              <a:ahLst/>
              <a:cxnLst/>
              <a:rect l="l" t="t" r="r" b="b"/>
              <a:pathLst>
                <a:path w="4787" h="13115" extrusionOk="0">
                  <a:moveTo>
                    <a:pt x="3853" y="12998"/>
                  </a:moveTo>
                  <a:lnTo>
                    <a:pt x="3853" y="12803"/>
                  </a:lnTo>
                  <a:lnTo>
                    <a:pt x="0" y="7822"/>
                  </a:lnTo>
                  <a:lnTo>
                    <a:pt x="506" y="3853"/>
                  </a:lnTo>
                  <a:lnTo>
                    <a:pt x="1012" y="1"/>
                  </a:lnTo>
                  <a:lnTo>
                    <a:pt x="3425" y="2413"/>
                  </a:lnTo>
                  <a:lnTo>
                    <a:pt x="2374" y="8951"/>
                  </a:lnTo>
                  <a:lnTo>
                    <a:pt x="3541" y="10391"/>
                  </a:lnTo>
                  <a:lnTo>
                    <a:pt x="4787" y="11986"/>
                  </a:lnTo>
                  <a:lnTo>
                    <a:pt x="3853" y="1311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3533200" y="3255875"/>
              <a:ext cx="366775" cy="252950"/>
            </a:xfrm>
            <a:custGeom>
              <a:avLst/>
              <a:gdLst/>
              <a:ahLst/>
              <a:cxnLst/>
              <a:rect l="l" t="t" r="r" b="b"/>
              <a:pathLst>
                <a:path w="14671" h="10118" extrusionOk="0">
                  <a:moveTo>
                    <a:pt x="1" y="2530"/>
                  </a:moveTo>
                  <a:lnTo>
                    <a:pt x="1" y="7939"/>
                  </a:lnTo>
                  <a:lnTo>
                    <a:pt x="1363" y="7939"/>
                  </a:lnTo>
                  <a:lnTo>
                    <a:pt x="2725" y="7939"/>
                  </a:lnTo>
                  <a:lnTo>
                    <a:pt x="935" y="5409"/>
                  </a:lnTo>
                  <a:lnTo>
                    <a:pt x="5721" y="5954"/>
                  </a:lnTo>
                  <a:lnTo>
                    <a:pt x="10313" y="6343"/>
                  </a:lnTo>
                  <a:lnTo>
                    <a:pt x="6577" y="7394"/>
                  </a:lnTo>
                  <a:lnTo>
                    <a:pt x="7394" y="7394"/>
                  </a:lnTo>
                  <a:lnTo>
                    <a:pt x="8211" y="7394"/>
                  </a:lnTo>
                  <a:lnTo>
                    <a:pt x="11986" y="6032"/>
                  </a:lnTo>
                  <a:lnTo>
                    <a:pt x="13348" y="8133"/>
                  </a:lnTo>
                  <a:lnTo>
                    <a:pt x="14671" y="10118"/>
                  </a:lnTo>
                  <a:lnTo>
                    <a:pt x="10313" y="0"/>
                  </a:lnTo>
                  <a:lnTo>
                    <a:pt x="9262" y="234"/>
                  </a:lnTo>
                  <a:lnTo>
                    <a:pt x="8017" y="311"/>
                  </a:lnTo>
                  <a:lnTo>
                    <a:pt x="4164" y="234"/>
                  </a:lnTo>
                  <a:lnTo>
                    <a:pt x="3114" y="1985"/>
                  </a:lnTo>
                  <a:lnTo>
                    <a:pt x="2180" y="3853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3803650" y="3146900"/>
              <a:ext cx="299650" cy="366800"/>
            </a:xfrm>
            <a:custGeom>
              <a:avLst/>
              <a:gdLst/>
              <a:ahLst/>
              <a:cxnLst/>
              <a:rect l="l" t="t" r="r" b="b"/>
              <a:pathLst>
                <a:path w="11986" h="14672" extrusionOk="0">
                  <a:moveTo>
                    <a:pt x="3658" y="11441"/>
                  </a:moveTo>
                  <a:lnTo>
                    <a:pt x="3036" y="12298"/>
                  </a:lnTo>
                  <a:lnTo>
                    <a:pt x="1" y="4048"/>
                  </a:lnTo>
                  <a:lnTo>
                    <a:pt x="623" y="1985"/>
                  </a:lnTo>
                  <a:lnTo>
                    <a:pt x="1363" y="1"/>
                  </a:lnTo>
                  <a:lnTo>
                    <a:pt x="5721" y="507"/>
                  </a:lnTo>
                  <a:lnTo>
                    <a:pt x="7628" y="1985"/>
                  </a:lnTo>
                  <a:lnTo>
                    <a:pt x="9379" y="3542"/>
                  </a:lnTo>
                  <a:lnTo>
                    <a:pt x="11986" y="9768"/>
                  </a:lnTo>
                  <a:lnTo>
                    <a:pt x="11986" y="10702"/>
                  </a:lnTo>
                  <a:lnTo>
                    <a:pt x="11986" y="11753"/>
                  </a:lnTo>
                  <a:lnTo>
                    <a:pt x="10624" y="14671"/>
                  </a:lnTo>
                  <a:lnTo>
                    <a:pt x="4398" y="1062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3952500" y="3493250"/>
              <a:ext cx="116750" cy="273375"/>
            </a:xfrm>
            <a:custGeom>
              <a:avLst/>
              <a:gdLst/>
              <a:ahLst/>
              <a:cxnLst/>
              <a:rect l="l" t="t" r="r" b="b"/>
              <a:pathLst>
                <a:path w="4670" h="10935" extrusionOk="0">
                  <a:moveTo>
                    <a:pt x="623" y="0"/>
                  </a:moveTo>
                  <a:lnTo>
                    <a:pt x="4670" y="1440"/>
                  </a:lnTo>
                  <a:lnTo>
                    <a:pt x="4359" y="3308"/>
                  </a:lnTo>
                  <a:lnTo>
                    <a:pt x="3931" y="5176"/>
                  </a:lnTo>
                  <a:lnTo>
                    <a:pt x="2802" y="10935"/>
                  </a:lnTo>
                  <a:lnTo>
                    <a:pt x="2608" y="3113"/>
                  </a:lnTo>
                  <a:lnTo>
                    <a:pt x="1246" y="2996"/>
                  </a:lnTo>
                  <a:lnTo>
                    <a:pt x="0" y="2802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3548775" y="3680025"/>
              <a:ext cx="107025" cy="216000"/>
            </a:xfrm>
            <a:custGeom>
              <a:avLst/>
              <a:gdLst/>
              <a:ahLst/>
              <a:cxnLst/>
              <a:rect l="l" t="t" r="r" b="b"/>
              <a:pathLst>
                <a:path w="4281" h="8640" extrusionOk="0">
                  <a:moveTo>
                    <a:pt x="4281" y="2608"/>
                  </a:moveTo>
                  <a:lnTo>
                    <a:pt x="3775" y="8639"/>
                  </a:lnTo>
                  <a:lnTo>
                    <a:pt x="1868" y="8133"/>
                  </a:lnTo>
                  <a:lnTo>
                    <a:pt x="0" y="7628"/>
                  </a:lnTo>
                  <a:lnTo>
                    <a:pt x="856" y="4086"/>
                  </a:lnTo>
                  <a:lnTo>
                    <a:pt x="1557" y="3230"/>
                  </a:lnTo>
                  <a:lnTo>
                    <a:pt x="2179" y="2413"/>
                  </a:lnTo>
                  <a:lnTo>
                    <a:pt x="1868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458300" y="3813300"/>
              <a:ext cx="132325" cy="174175"/>
            </a:xfrm>
            <a:custGeom>
              <a:avLst/>
              <a:gdLst/>
              <a:ahLst/>
              <a:cxnLst/>
              <a:rect l="l" t="t" r="r" b="b"/>
              <a:pathLst>
                <a:path w="5293" h="6967" extrusionOk="0">
                  <a:moveTo>
                    <a:pt x="2607" y="6344"/>
                  </a:moveTo>
                  <a:lnTo>
                    <a:pt x="2607" y="6032"/>
                  </a:lnTo>
                  <a:lnTo>
                    <a:pt x="4359" y="6110"/>
                  </a:lnTo>
                  <a:lnTo>
                    <a:pt x="4864" y="4787"/>
                  </a:lnTo>
                  <a:lnTo>
                    <a:pt x="5293" y="3542"/>
                  </a:lnTo>
                  <a:lnTo>
                    <a:pt x="3113" y="2608"/>
                  </a:lnTo>
                  <a:lnTo>
                    <a:pt x="3308" y="1246"/>
                  </a:lnTo>
                  <a:lnTo>
                    <a:pt x="3541" y="1"/>
                  </a:lnTo>
                  <a:lnTo>
                    <a:pt x="1946" y="818"/>
                  </a:lnTo>
                  <a:lnTo>
                    <a:pt x="2491" y="5487"/>
                  </a:lnTo>
                  <a:lnTo>
                    <a:pt x="1129" y="6966"/>
                  </a:lnTo>
                  <a:lnTo>
                    <a:pt x="0" y="5487"/>
                  </a:lnTo>
                  <a:lnTo>
                    <a:pt x="389" y="3931"/>
                  </a:lnTo>
                  <a:lnTo>
                    <a:pt x="2607" y="6655"/>
                  </a:lnTo>
                  <a:lnTo>
                    <a:pt x="2607" y="634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3439800" y="3757850"/>
              <a:ext cx="107050" cy="164425"/>
            </a:xfrm>
            <a:custGeom>
              <a:avLst/>
              <a:gdLst/>
              <a:ahLst/>
              <a:cxnLst/>
              <a:rect l="l" t="t" r="r" b="b"/>
              <a:pathLst>
                <a:path w="4282" h="6577" extrusionOk="0">
                  <a:moveTo>
                    <a:pt x="195" y="2219"/>
                  </a:moveTo>
                  <a:lnTo>
                    <a:pt x="312" y="1791"/>
                  </a:lnTo>
                  <a:lnTo>
                    <a:pt x="1" y="4709"/>
                  </a:lnTo>
                  <a:lnTo>
                    <a:pt x="818" y="5215"/>
                  </a:lnTo>
                  <a:lnTo>
                    <a:pt x="1674" y="5760"/>
                  </a:lnTo>
                  <a:lnTo>
                    <a:pt x="2375" y="6577"/>
                  </a:lnTo>
                  <a:lnTo>
                    <a:pt x="1869" y="2608"/>
                  </a:lnTo>
                  <a:lnTo>
                    <a:pt x="3036" y="1285"/>
                  </a:lnTo>
                  <a:lnTo>
                    <a:pt x="4281" y="1"/>
                  </a:lnTo>
                  <a:lnTo>
                    <a:pt x="1" y="253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3432025" y="3550625"/>
              <a:ext cx="169300" cy="228650"/>
            </a:xfrm>
            <a:custGeom>
              <a:avLst/>
              <a:gdLst/>
              <a:ahLst/>
              <a:cxnLst/>
              <a:rect l="l" t="t" r="r" b="b"/>
              <a:pathLst>
                <a:path w="6772" h="9146" extrusionOk="0">
                  <a:moveTo>
                    <a:pt x="4164" y="9146"/>
                  </a:moveTo>
                  <a:lnTo>
                    <a:pt x="6032" y="7589"/>
                  </a:lnTo>
                  <a:lnTo>
                    <a:pt x="6772" y="6733"/>
                  </a:lnTo>
                  <a:lnTo>
                    <a:pt x="4592" y="3425"/>
                  </a:lnTo>
                  <a:lnTo>
                    <a:pt x="2374" y="1"/>
                  </a:lnTo>
                  <a:lnTo>
                    <a:pt x="1" y="4048"/>
                  </a:lnTo>
                  <a:lnTo>
                    <a:pt x="117" y="2686"/>
                  </a:lnTo>
                  <a:lnTo>
                    <a:pt x="312" y="1324"/>
                  </a:lnTo>
                  <a:lnTo>
                    <a:pt x="1363" y="6422"/>
                  </a:lnTo>
                  <a:lnTo>
                    <a:pt x="2802" y="6422"/>
                  </a:lnTo>
                  <a:lnTo>
                    <a:pt x="4359" y="6422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3356150" y="3495175"/>
              <a:ext cx="150800" cy="294800"/>
            </a:xfrm>
            <a:custGeom>
              <a:avLst/>
              <a:gdLst/>
              <a:ahLst/>
              <a:cxnLst/>
              <a:rect l="l" t="t" r="r" b="b"/>
              <a:pathLst>
                <a:path w="6032" h="11792" extrusionOk="0">
                  <a:moveTo>
                    <a:pt x="6032" y="10858"/>
                  </a:moveTo>
                  <a:lnTo>
                    <a:pt x="1362" y="5410"/>
                  </a:lnTo>
                  <a:lnTo>
                    <a:pt x="2530" y="2725"/>
                  </a:lnTo>
                  <a:lnTo>
                    <a:pt x="3658" y="1"/>
                  </a:lnTo>
                  <a:lnTo>
                    <a:pt x="0" y="2102"/>
                  </a:lnTo>
                  <a:lnTo>
                    <a:pt x="3152" y="11169"/>
                  </a:lnTo>
                  <a:lnTo>
                    <a:pt x="4709" y="11792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3403825" y="3420275"/>
              <a:ext cx="191675" cy="225725"/>
            </a:xfrm>
            <a:custGeom>
              <a:avLst/>
              <a:gdLst/>
              <a:ahLst/>
              <a:cxnLst/>
              <a:rect l="l" t="t" r="r" b="b"/>
              <a:pathLst>
                <a:path w="7667" h="9029" extrusionOk="0">
                  <a:moveTo>
                    <a:pt x="6849" y="9029"/>
                  </a:moveTo>
                  <a:lnTo>
                    <a:pt x="4358" y="5215"/>
                  </a:lnTo>
                  <a:lnTo>
                    <a:pt x="2179" y="6772"/>
                  </a:lnTo>
                  <a:lnTo>
                    <a:pt x="0" y="8211"/>
                  </a:lnTo>
                  <a:lnTo>
                    <a:pt x="1634" y="2491"/>
                  </a:lnTo>
                  <a:lnTo>
                    <a:pt x="3502" y="1"/>
                  </a:lnTo>
                  <a:lnTo>
                    <a:pt x="5176" y="2919"/>
                  </a:lnTo>
                  <a:lnTo>
                    <a:pt x="6849" y="5721"/>
                  </a:lnTo>
                  <a:lnTo>
                    <a:pt x="7666" y="8095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3323075" y="3350225"/>
              <a:ext cx="155675" cy="213075"/>
            </a:xfrm>
            <a:custGeom>
              <a:avLst/>
              <a:gdLst/>
              <a:ahLst/>
              <a:cxnLst/>
              <a:rect l="l" t="t" r="r" b="b"/>
              <a:pathLst>
                <a:path w="6227" h="8523" extrusionOk="0">
                  <a:moveTo>
                    <a:pt x="3853" y="5721"/>
                  </a:moveTo>
                  <a:lnTo>
                    <a:pt x="2685" y="8523"/>
                  </a:lnTo>
                  <a:lnTo>
                    <a:pt x="0" y="2569"/>
                  </a:lnTo>
                  <a:lnTo>
                    <a:pt x="1868" y="1324"/>
                  </a:lnTo>
                  <a:lnTo>
                    <a:pt x="3619" y="1"/>
                  </a:lnTo>
                  <a:lnTo>
                    <a:pt x="4475" y="623"/>
                  </a:lnTo>
                  <a:lnTo>
                    <a:pt x="3853" y="3542"/>
                  </a:lnTo>
                  <a:lnTo>
                    <a:pt x="4981" y="4165"/>
                  </a:lnTo>
                  <a:lnTo>
                    <a:pt x="6226" y="4865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3393125" y="3216950"/>
              <a:ext cx="244200" cy="254900"/>
            </a:xfrm>
            <a:custGeom>
              <a:avLst/>
              <a:gdLst/>
              <a:ahLst/>
              <a:cxnLst/>
              <a:rect l="l" t="t" r="r" b="b"/>
              <a:pathLst>
                <a:path w="9768" h="10196" extrusionOk="0">
                  <a:moveTo>
                    <a:pt x="2607" y="5410"/>
                  </a:moveTo>
                  <a:lnTo>
                    <a:pt x="0" y="9496"/>
                  </a:lnTo>
                  <a:lnTo>
                    <a:pt x="4903" y="9184"/>
                  </a:lnTo>
                  <a:lnTo>
                    <a:pt x="9767" y="8873"/>
                  </a:lnTo>
                  <a:lnTo>
                    <a:pt x="3424" y="10196"/>
                  </a:lnTo>
                  <a:lnTo>
                    <a:pt x="5098" y="5098"/>
                  </a:lnTo>
                  <a:lnTo>
                    <a:pt x="6771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3369775" y="3162475"/>
              <a:ext cx="259775" cy="220850"/>
            </a:xfrm>
            <a:custGeom>
              <a:avLst/>
              <a:gdLst/>
              <a:ahLst/>
              <a:cxnLst/>
              <a:rect l="l" t="t" r="r" b="b"/>
              <a:pathLst>
                <a:path w="10391" h="8834" extrusionOk="0">
                  <a:moveTo>
                    <a:pt x="623" y="7511"/>
                  </a:moveTo>
                  <a:lnTo>
                    <a:pt x="0" y="8834"/>
                  </a:lnTo>
                  <a:lnTo>
                    <a:pt x="5176" y="5604"/>
                  </a:lnTo>
                  <a:lnTo>
                    <a:pt x="10390" y="2413"/>
                  </a:lnTo>
                  <a:lnTo>
                    <a:pt x="2607" y="2724"/>
                  </a:lnTo>
                  <a:lnTo>
                    <a:pt x="3113" y="1362"/>
                  </a:lnTo>
                  <a:lnTo>
                    <a:pt x="3619" y="0"/>
                  </a:lnTo>
                  <a:lnTo>
                    <a:pt x="2996" y="373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3377550" y="3139125"/>
              <a:ext cx="88550" cy="163450"/>
            </a:xfrm>
            <a:custGeom>
              <a:avLst/>
              <a:gdLst/>
              <a:ahLst/>
              <a:cxnLst/>
              <a:rect l="l" t="t" r="r" b="b"/>
              <a:pathLst>
                <a:path w="3542" h="6538" extrusionOk="0">
                  <a:moveTo>
                    <a:pt x="1985" y="3114"/>
                  </a:moveTo>
                  <a:lnTo>
                    <a:pt x="1985" y="2802"/>
                  </a:lnTo>
                  <a:lnTo>
                    <a:pt x="1985" y="6227"/>
                  </a:lnTo>
                  <a:lnTo>
                    <a:pt x="1051" y="6343"/>
                  </a:lnTo>
                  <a:lnTo>
                    <a:pt x="0" y="6538"/>
                  </a:lnTo>
                  <a:lnTo>
                    <a:pt x="1440" y="1"/>
                  </a:lnTo>
                  <a:lnTo>
                    <a:pt x="3542" y="934"/>
                  </a:lnTo>
                  <a:lnTo>
                    <a:pt x="1985" y="3542"/>
                  </a:lnTo>
                  <a:lnTo>
                    <a:pt x="1985" y="311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3452450" y="2949425"/>
              <a:ext cx="156650" cy="312300"/>
            </a:xfrm>
            <a:custGeom>
              <a:avLst/>
              <a:gdLst/>
              <a:ahLst/>
              <a:cxnLst/>
              <a:rect l="l" t="t" r="r" b="b"/>
              <a:pathLst>
                <a:path w="6266" h="12492" extrusionOk="0">
                  <a:moveTo>
                    <a:pt x="1" y="6227"/>
                  </a:moveTo>
                  <a:lnTo>
                    <a:pt x="1869" y="9028"/>
                  </a:lnTo>
                  <a:lnTo>
                    <a:pt x="1363" y="9884"/>
                  </a:lnTo>
                  <a:lnTo>
                    <a:pt x="857" y="10702"/>
                  </a:lnTo>
                  <a:lnTo>
                    <a:pt x="4593" y="10079"/>
                  </a:lnTo>
                  <a:lnTo>
                    <a:pt x="4165" y="11246"/>
                  </a:lnTo>
                  <a:lnTo>
                    <a:pt x="3853" y="12492"/>
                  </a:lnTo>
                  <a:lnTo>
                    <a:pt x="6266" y="9028"/>
                  </a:lnTo>
                  <a:lnTo>
                    <a:pt x="4709" y="7394"/>
                  </a:lnTo>
                  <a:lnTo>
                    <a:pt x="4398" y="6343"/>
                  </a:lnTo>
                  <a:lnTo>
                    <a:pt x="4087" y="5409"/>
                  </a:lnTo>
                  <a:lnTo>
                    <a:pt x="1869" y="3308"/>
                  </a:lnTo>
                  <a:lnTo>
                    <a:pt x="2219" y="1674"/>
                  </a:lnTo>
                  <a:lnTo>
                    <a:pt x="2530" y="0"/>
                  </a:lnTo>
                  <a:lnTo>
                    <a:pt x="1" y="1129"/>
                  </a:lnTo>
                  <a:lnTo>
                    <a:pt x="234" y="5409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3562400" y="3008775"/>
              <a:ext cx="228625" cy="310350"/>
            </a:xfrm>
            <a:custGeom>
              <a:avLst/>
              <a:gdLst/>
              <a:ahLst/>
              <a:cxnLst/>
              <a:rect l="l" t="t" r="r" b="b"/>
              <a:pathLst>
                <a:path w="9145" h="12414" extrusionOk="0">
                  <a:moveTo>
                    <a:pt x="195" y="10429"/>
                  </a:moveTo>
                  <a:lnTo>
                    <a:pt x="700" y="12414"/>
                  </a:lnTo>
                  <a:lnTo>
                    <a:pt x="311" y="10429"/>
                  </a:lnTo>
                  <a:lnTo>
                    <a:pt x="3308" y="9884"/>
                  </a:lnTo>
                  <a:lnTo>
                    <a:pt x="6421" y="9378"/>
                  </a:lnTo>
                  <a:lnTo>
                    <a:pt x="9145" y="9378"/>
                  </a:lnTo>
                  <a:lnTo>
                    <a:pt x="8950" y="3347"/>
                  </a:lnTo>
                  <a:lnTo>
                    <a:pt x="7705" y="1673"/>
                  </a:lnTo>
                  <a:lnTo>
                    <a:pt x="6537" y="0"/>
                  </a:lnTo>
                  <a:lnTo>
                    <a:pt x="5176" y="2802"/>
                  </a:lnTo>
                  <a:lnTo>
                    <a:pt x="3852" y="3347"/>
                  </a:lnTo>
                  <a:lnTo>
                    <a:pt x="2490" y="3853"/>
                  </a:lnTo>
                  <a:lnTo>
                    <a:pt x="3736" y="7705"/>
                  </a:lnTo>
                  <a:lnTo>
                    <a:pt x="1868" y="8016"/>
                  </a:lnTo>
                  <a:lnTo>
                    <a:pt x="0" y="832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3515700" y="2853100"/>
              <a:ext cx="183875" cy="281175"/>
            </a:xfrm>
            <a:custGeom>
              <a:avLst/>
              <a:gdLst/>
              <a:ahLst/>
              <a:cxnLst/>
              <a:rect l="l" t="t" r="r" b="b"/>
              <a:pathLst>
                <a:path w="7355" h="11247" extrusionOk="0">
                  <a:moveTo>
                    <a:pt x="3814" y="1985"/>
                  </a:moveTo>
                  <a:lnTo>
                    <a:pt x="7355" y="5721"/>
                  </a:lnTo>
                  <a:lnTo>
                    <a:pt x="6966" y="7083"/>
                  </a:lnTo>
                  <a:lnTo>
                    <a:pt x="6421" y="8406"/>
                  </a:lnTo>
                  <a:lnTo>
                    <a:pt x="3425" y="11247"/>
                  </a:lnTo>
                  <a:lnTo>
                    <a:pt x="3425" y="9768"/>
                  </a:lnTo>
                  <a:lnTo>
                    <a:pt x="3425" y="8212"/>
                  </a:lnTo>
                  <a:lnTo>
                    <a:pt x="0" y="7706"/>
                  </a:lnTo>
                  <a:lnTo>
                    <a:pt x="817" y="3853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3786150" y="2991250"/>
              <a:ext cx="309375" cy="332750"/>
            </a:xfrm>
            <a:custGeom>
              <a:avLst/>
              <a:gdLst/>
              <a:ahLst/>
              <a:cxnLst/>
              <a:rect l="l" t="t" r="r" b="b"/>
              <a:pathLst>
                <a:path w="12375" h="13310" extrusionOk="0">
                  <a:moveTo>
                    <a:pt x="0" y="1"/>
                  </a:moveTo>
                  <a:lnTo>
                    <a:pt x="78" y="5098"/>
                  </a:lnTo>
                  <a:lnTo>
                    <a:pt x="2179" y="5916"/>
                  </a:lnTo>
                  <a:lnTo>
                    <a:pt x="4358" y="6733"/>
                  </a:lnTo>
                  <a:lnTo>
                    <a:pt x="9651" y="6227"/>
                  </a:lnTo>
                  <a:lnTo>
                    <a:pt x="11013" y="9768"/>
                  </a:lnTo>
                  <a:lnTo>
                    <a:pt x="12375" y="13309"/>
                  </a:lnTo>
                  <a:lnTo>
                    <a:pt x="8833" y="507"/>
                  </a:lnTo>
                  <a:lnTo>
                    <a:pt x="7082" y="312"/>
                  </a:lnTo>
                  <a:lnTo>
                    <a:pt x="5409" y="195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3643125" y="2767500"/>
              <a:ext cx="283125" cy="241300"/>
            </a:xfrm>
            <a:custGeom>
              <a:avLst/>
              <a:gdLst/>
              <a:ahLst/>
              <a:cxnLst/>
              <a:rect l="l" t="t" r="r" b="b"/>
              <a:pathLst>
                <a:path w="11325" h="9652" extrusionOk="0">
                  <a:moveTo>
                    <a:pt x="11013" y="7900"/>
                  </a:moveTo>
                  <a:lnTo>
                    <a:pt x="11325" y="8951"/>
                  </a:lnTo>
                  <a:lnTo>
                    <a:pt x="4359" y="7277"/>
                  </a:lnTo>
                  <a:lnTo>
                    <a:pt x="4165" y="8406"/>
                  </a:lnTo>
                  <a:lnTo>
                    <a:pt x="4048" y="9651"/>
                  </a:lnTo>
                  <a:lnTo>
                    <a:pt x="1" y="5293"/>
                  </a:lnTo>
                  <a:lnTo>
                    <a:pt x="1441" y="0"/>
                  </a:lnTo>
                  <a:lnTo>
                    <a:pt x="2803" y="1324"/>
                  </a:lnTo>
                  <a:lnTo>
                    <a:pt x="4165" y="2686"/>
                  </a:lnTo>
                  <a:lnTo>
                    <a:pt x="10585" y="696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3772525" y="2660475"/>
              <a:ext cx="174150" cy="267575"/>
            </a:xfrm>
            <a:custGeom>
              <a:avLst/>
              <a:gdLst/>
              <a:ahLst/>
              <a:cxnLst/>
              <a:rect l="l" t="t" r="r" b="b"/>
              <a:pathLst>
                <a:path w="6966" h="10703" extrusionOk="0">
                  <a:moveTo>
                    <a:pt x="0" y="4787"/>
                  </a:moveTo>
                  <a:lnTo>
                    <a:pt x="4903" y="8640"/>
                  </a:lnTo>
                  <a:lnTo>
                    <a:pt x="5098" y="9690"/>
                  </a:lnTo>
                  <a:lnTo>
                    <a:pt x="5331" y="10702"/>
                  </a:lnTo>
                  <a:lnTo>
                    <a:pt x="6966" y="10002"/>
                  </a:lnTo>
                  <a:lnTo>
                    <a:pt x="6460" y="7784"/>
                  </a:lnTo>
                  <a:lnTo>
                    <a:pt x="5954" y="5721"/>
                  </a:lnTo>
                  <a:lnTo>
                    <a:pt x="2102" y="2063"/>
                  </a:lnTo>
                  <a:lnTo>
                    <a:pt x="2724" y="1052"/>
                  </a:lnTo>
                  <a:lnTo>
                    <a:pt x="3464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3941800" y="2889100"/>
              <a:ext cx="101200" cy="216000"/>
            </a:xfrm>
            <a:custGeom>
              <a:avLst/>
              <a:gdLst/>
              <a:ahLst/>
              <a:cxnLst/>
              <a:rect l="l" t="t" r="r" b="b"/>
              <a:pathLst>
                <a:path w="4048" h="8640" extrusionOk="0">
                  <a:moveTo>
                    <a:pt x="0" y="2102"/>
                  </a:moveTo>
                  <a:lnTo>
                    <a:pt x="506" y="1"/>
                  </a:lnTo>
                  <a:lnTo>
                    <a:pt x="3853" y="4904"/>
                  </a:lnTo>
                  <a:lnTo>
                    <a:pt x="3853" y="5954"/>
                  </a:lnTo>
                  <a:lnTo>
                    <a:pt x="3853" y="6966"/>
                  </a:lnTo>
                  <a:lnTo>
                    <a:pt x="4047" y="8640"/>
                  </a:lnTo>
                  <a:lnTo>
                    <a:pt x="2607" y="4281"/>
                  </a:lnTo>
                  <a:lnTo>
                    <a:pt x="1557" y="4281"/>
                  </a:lnTo>
                  <a:lnTo>
                    <a:pt x="506" y="428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4061450" y="3100200"/>
              <a:ext cx="184875" cy="161525"/>
            </a:xfrm>
            <a:custGeom>
              <a:avLst/>
              <a:gdLst/>
              <a:ahLst/>
              <a:cxnLst/>
              <a:rect l="l" t="t" r="r" b="b"/>
              <a:pathLst>
                <a:path w="7395" h="6461" extrusionOk="0">
                  <a:moveTo>
                    <a:pt x="312" y="196"/>
                  </a:moveTo>
                  <a:lnTo>
                    <a:pt x="623" y="312"/>
                  </a:lnTo>
                  <a:lnTo>
                    <a:pt x="623" y="4048"/>
                  </a:lnTo>
                  <a:lnTo>
                    <a:pt x="1363" y="5215"/>
                  </a:lnTo>
                  <a:lnTo>
                    <a:pt x="1985" y="6461"/>
                  </a:lnTo>
                  <a:lnTo>
                    <a:pt x="4670" y="3737"/>
                  </a:lnTo>
                  <a:lnTo>
                    <a:pt x="6032" y="3542"/>
                  </a:lnTo>
                  <a:lnTo>
                    <a:pt x="7394" y="3425"/>
                  </a:lnTo>
                  <a:lnTo>
                    <a:pt x="5215" y="13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4095500" y="3240300"/>
              <a:ext cx="192650" cy="143025"/>
            </a:xfrm>
            <a:custGeom>
              <a:avLst/>
              <a:gdLst/>
              <a:ahLst/>
              <a:cxnLst/>
              <a:rect l="l" t="t" r="r" b="b"/>
              <a:pathLst>
                <a:path w="7706" h="5721" extrusionOk="0">
                  <a:moveTo>
                    <a:pt x="117" y="1674"/>
                  </a:moveTo>
                  <a:lnTo>
                    <a:pt x="1440" y="5332"/>
                  </a:lnTo>
                  <a:lnTo>
                    <a:pt x="5293" y="5721"/>
                  </a:lnTo>
                  <a:lnTo>
                    <a:pt x="6538" y="3970"/>
                  </a:lnTo>
                  <a:lnTo>
                    <a:pt x="7705" y="2296"/>
                  </a:lnTo>
                  <a:lnTo>
                    <a:pt x="3308" y="1"/>
                  </a:lnTo>
                  <a:lnTo>
                    <a:pt x="1" y="179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4103275" y="3339525"/>
              <a:ext cx="177100" cy="163475"/>
            </a:xfrm>
            <a:custGeom>
              <a:avLst/>
              <a:gdLst/>
              <a:ahLst/>
              <a:cxnLst/>
              <a:rect l="l" t="t" r="r" b="b"/>
              <a:pathLst>
                <a:path w="7084" h="6539" extrusionOk="0">
                  <a:moveTo>
                    <a:pt x="1" y="6538"/>
                  </a:moveTo>
                  <a:lnTo>
                    <a:pt x="1441" y="3542"/>
                  </a:lnTo>
                  <a:lnTo>
                    <a:pt x="1129" y="2374"/>
                  </a:lnTo>
                  <a:lnTo>
                    <a:pt x="818" y="1246"/>
                  </a:lnTo>
                  <a:lnTo>
                    <a:pt x="5721" y="2686"/>
                  </a:lnTo>
                  <a:lnTo>
                    <a:pt x="6344" y="1363"/>
                  </a:lnTo>
                  <a:lnTo>
                    <a:pt x="7083" y="1"/>
                  </a:lnTo>
                  <a:lnTo>
                    <a:pt x="7083" y="646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4139275" y="3508800"/>
              <a:ext cx="198500" cy="147900"/>
            </a:xfrm>
            <a:custGeom>
              <a:avLst/>
              <a:gdLst/>
              <a:ahLst/>
              <a:cxnLst/>
              <a:rect l="l" t="t" r="r" b="b"/>
              <a:pathLst>
                <a:path w="7940" h="5916" extrusionOk="0">
                  <a:moveTo>
                    <a:pt x="1" y="1051"/>
                  </a:moveTo>
                  <a:lnTo>
                    <a:pt x="5410" y="1"/>
                  </a:lnTo>
                  <a:lnTo>
                    <a:pt x="5721" y="1674"/>
                  </a:lnTo>
                  <a:lnTo>
                    <a:pt x="6149" y="3308"/>
                  </a:lnTo>
                  <a:lnTo>
                    <a:pt x="7939" y="5488"/>
                  </a:lnTo>
                  <a:lnTo>
                    <a:pt x="6460" y="5721"/>
                  </a:lnTo>
                  <a:lnTo>
                    <a:pt x="4904" y="5916"/>
                  </a:lnTo>
                  <a:lnTo>
                    <a:pt x="1907" y="5488"/>
                  </a:lnTo>
                  <a:lnTo>
                    <a:pt x="1791" y="4670"/>
                  </a:lnTo>
                  <a:lnTo>
                    <a:pt x="1557" y="3853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4077025" y="3555500"/>
              <a:ext cx="150800" cy="171250"/>
            </a:xfrm>
            <a:custGeom>
              <a:avLst/>
              <a:gdLst/>
              <a:ahLst/>
              <a:cxnLst/>
              <a:rect l="l" t="t" r="r" b="b"/>
              <a:pathLst>
                <a:path w="6032" h="6850" extrusionOk="0">
                  <a:moveTo>
                    <a:pt x="545" y="506"/>
                  </a:moveTo>
                  <a:lnTo>
                    <a:pt x="1868" y="1"/>
                  </a:lnTo>
                  <a:lnTo>
                    <a:pt x="3736" y="4164"/>
                  </a:lnTo>
                  <a:lnTo>
                    <a:pt x="4903" y="4359"/>
                  </a:lnTo>
                  <a:lnTo>
                    <a:pt x="6032" y="4592"/>
                  </a:lnTo>
                  <a:lnTo>
                    <a:pt x="2724" y="6849"/>
                  </a:lnTo>
                  <a:lnTo>
                    <a:pt x="1362" y="5721"/>
                  </a:lnTo>
                  <a:lnTo>
                    <a:pt x="0" y="4592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4137325" y="3680025"/>
              <a:ext cx="217950" cy="114825"/>
            </a:xfrm>
            <a:custGeom>
              <a:avLst/>
              <a:gdLst/>
              <a:ahLst/>
              <a:cxnLst/>
              <a:rect l="l" t="t" r="r" b="b"/>
              <a:pathLst>
                <a:path w="8718" h="4593" extrusionOk="0">
                  <a:moveTo>
                    <a:pt x="79" y="2180"/>
                  </a:moveTo>
                  <a:lnTo>
                    <a:pt x="4476" y="234"/>
                  </a:lnTo>
                  <a:lnTo>
                    <a:pt x="5721" y="0"/>
                  </a:lnTo>
                  <a:lnTo>
                    <a:pt x="7161" y="234"/>
                  </a:lnTo>
                  <a:lnTo>
                    <a:pt x="8718" y="429"/>
                  </a:lnTo>
                  <a:lnTo>
                    <a:pt x="7161" y="3542"/>
                  </a:lnTo>
                  <a:lnTo>
                    <a:pt x="5799" y="4086"/>
                  </a:lnTo>
                  <a:lnTo>
                    <a:pt x="4476" y="4592"/>
                  </a:lnTo>
                  <a:lnTo>
                    <a:pt x="1" y="218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4215150" y="3167350"/>
              <a:ext cx="143050" cy="117725"/>
            </a:xfrm>
            <a:custGeom>
              <a:avLst/>
              <a:gdLst/>
              <a:ahLst/>
              <a:cxnLst/>
              <a:rect l="l" t="t" r="r" b="b"/>
              <a:pathLst>
                <a:path w="5722" h="4709" extrusionOk="0">
                  <a:moveTo>
                    <a:pt x="1" y="2413"/>
                  </a:moveTo>
                  <a:lnTo>
                    <a:pt x="935" y="0"/>
                  </a:lnTo>
                  <a:lnTo>
                    <a:pt x="1869" y="0"/>
                  </a:lnTo>
                  <a:lnTo>
                    <a:pt x="2919" y="0"/>
                  </a:lnTo>
                  <a:lnTo>
                    <a:pt x="5721" y="2724"/>
                  </a:lnTo>
                  <a:lnTo>
                    <a:pt x="3737" y="4709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4293000" y="3261700"/>
              <a:ext cx="153725" cy="213075"/>
            </a:xfrm>
            <a:custGeom>
              <a:avLst/>
              <a:gdLst/>
              <a:ahLst/>
              <a:cxnLst/>
              <a:rect l="l" t="t" r="r" b="b"/>
              <a:pathLst>
                <a:path w="6149" h="8523" extrusionOk="0">
                  <a:moveTo>
                    <a:pt x="0" y="2802"/>
                  </a:moveTo>
                  <a:lnTo>
                    <a:pt x="3347" y="1"/>
                  </a:lnTo>
                  <a:lnTo>
                    <a:pt x="4397" y="935"/>
                  </a:lnTo>
                  <a:lnTo>
                    <a:pt x="5331" y="1946"/>
                  </a:lnTo>
                  <a:lnTo>
                    <a:pt x="6148" y="3931"/>
                  </a:lnTo>
                  <a:lnTo>
                    <a:pt x="6148" y="4865"/>
                  </a:lnTo>
                  <a:lnTo>
                    <a:pt x="6148" y="5721"/>
                  </a:lnTo>
                  <a:lnTo>
                    <a:pt x="2296" y="8523"/>
                  </a:lnTo>
                  <a:lnTo>
                    <a:pt x="1362" y="7394"/>
                  </a:lnTo>
                  <a:lnTo>
                    <a:pt x="311" y="611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4300775" y="3394000"/>
              <a:ext cx="192650" cy="286050"/>
            </a:xfrm>
            <a:custGeom>
              <a:avLst/>
              <a:gdLst/>
              <a:ahLst/>
              <a:cxnLst/>
              <a:rect l="l" t="t" r="r" b="b"/>
              <a:pathLst>
                <a:path w="7706" h="11442" extrusionOk="0">
                  <a:moveTo>
                    <a:pt x="0" y="4048"/>
                  </a:moveTo>
                  <a:lnTo>
                    <a:pt x="1051" y="2919"/>
                  </a:lnTo>
                  <a:lnTo>
                    <a:pt x="1868" y="3231"/>
                  </a:lnTo>
                  <a:lnTo>
                    <a:pt x="2724" y="3542"/>
                  </a:lnTo>
                  <a:lnTo>
                    <a:pt x="6343" y="1791"/>
                  </a:lnTo>
                  <a:lnTo>
                    <a:pt x="6888" y="818"/>
                  </a:lnTo>
                  <a:lnTo>
                    <a:pt x="7394" y="1"/>
                  </a:lnTo>
                  <a:lnTo>
                    <a:pt x="7705" y="4904"/>
                  </a:lnTo>
                  <a:lnTo>
                    <a:pt x="5409" y="8445"/>
                  </a:lnTo>
                  <a:lnTo>
                    <a:pt x="5526" y="10002"/>
                  </a:lnTo>
                  <a:lnTo>
                    <a:pt x="5721" y="11441"/>
                  </a:lnTo>
                  <a:lnTo>
                    <a:pt x="2180" y="1062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4266725" y="3645975"/>
              <a:ext cx="223775" cy="198475"/>
            </a:xfrm>
            <a:custGeom>
              <a:avLst/>
              <a:gdLst/>
              <a:ahLst/>
              <a:cxnLst/>
              <a:rect l="l" t="t" r="r" b="b"/>
              <a:pathLst>
                <a:path w="8951" h="7939" extrusionOk="0">
                  <a:moveTo>
                    <a:pt x="4164" y="2102"/>
                  </a:moveTo>
                  <a:lnTo>
                    <a:pt x="8250" y="1791"/>
                  </a:lnTo>
                  <a:lnTo>
                    <a:pt x="8561" y="973"/>
                  </a:lnTo>
                  <a:lnTo>
                    <a:pt x="8950" y="1"/>
                  </a:lnTo>
                  <a:lnTo>
                    <a:pt x="7083" y="5760"/>
                  </a:lnTo>
                  <a:lnTo>
                    <a:pt x="4709" y="7939"/>
                  </a:lnTo>
                  <a:lnTo>
                    <a:pt x="2413" y="7822"/>
                  </a:lnTo>
                  <a:lnTo>
                    <a:pt x="0" y="7628"/>
                  </a:lnTo>
                  <a:lnTo>
                    <a:pt x="0" y="7316"/>
                  </a:lnTo>
                  <a:lnTo>
                    <a:pt x="2413" y="6694"/>
                  </a:lnTo>
                  <a:lnTo>
                    <a:pt x="3036" y="5760"/>
                  </a:lnTo>
                  <a:lnTo>
                    <a:pt x="3658" y="490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4048800" y="2985425"/>
              <a:ext cx="189725" cy="189725"/>
            </a:xfrm>
            <a:custGeom>
              <a:avLst/>
              <a:gdLst/>
              <a:ahLst/>
              <a:cxnLst/>
              <a:rect l="l" t="t" r="r" b="b"/>
              <a:pathLst>
                <a:path w="7589" h="7589" extrusionOk="0">
                  <a:moveTo>
                    <a:pt x="312" y="2413"/>
                  </a:moveTo>
                  <a:lnTo>
                    <a:pt x="1674" y="4592"/>
                  </a:lnTo>
                  <a:lnTo>
                    <a:pt x="6655" y="4903"/>
                  </a:lnTo>
                  <a:lnTo>
                    <a:pt x="7083" y="6265"/>
                  </a:lnTo>
                  <a:lnTo>
                    <a:pt x="7394" y="7588"/>
                  </a:lnTo>
                  <a:lnTo>
                    <a:pt x="7589" y="4475"/>
                  </a:lnTo>
                  <a:lnTo>
                    <a:pt x="1" y="2101"/>
                  </a:lnTo>
                  <a:lnTo>
                    <a:pt x="1" y="1051"/>
                  </a:lnTo>
                  <a:lnTo>
                    <a:pt x="1" y="0"/>
                  </a:lnTo>
                  <a:lnTo>
                    <a:pt x="507" y="229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4254075" y="3112850"/>
              <a:ext cx="161525" cy="148875"/>
            </a:xfrm>
            <a:custGeom>
              <a:avLst/>
              <a:gdLst/>
              <a:ahLst/>
              <a:cxnLst/>
              <a:rect l="l" t="t" r="r" b="b"/>
              <a:pathLst>
                <a:path w="6461" h="5955" extrusionOk="0">
                  <a:moveTo>
                    <a:pt x="623" y="1"/>
                  </a:moveTo>
                  <a:lnTo>
                    <a:pt x="1362" y="1"/>
                  </a:lnTo>
                  <a:lnTo>
                    <a:pt x="1129" y="1869"/>
                  </a:lnTo>
                  <a:lnTo>
                    <a:pt x="4904" y="3542"/>
                  </a:lnTo>
                  <a:lnTo>
                    <a:pt x="4670" y="4709"/>
                  </a:lnTo>
                  <a:lnTo>
                    <a:pt x="4592" y="5955"/>
                  </a:lnTo>
                  <a:lnTo>
                    <a:pt x="6460" y="3347"/>
                  </a:lnTo>
                  <a:lnTo>
                    <a:pt x="1" y="1"/>
                  </a:lnTo>
                  <a:lnTo>
                    <a:pt x="623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4258950" y="3084650"/>
              <a:ext cx="198475" cy="54500"/>
            </a:xfrm>
            <a:custGeom>
              <a:avLst/>
              <a:gdLst/>
              <a:ahLst/>
              <a:cxnLst/>
              <a:rect l="l" t="t" r="r" b="b"/>
              <a:pathLst>
                <a:path w="7939" h="2180" extrusionOk="0">
                  <a:moveTo>
                    <a:pt x="3347" y="1985"/>
                  </a:moveTo>
                  <a:lnTo>
                    <a:pt x="4475" y="2180"/>
                  </a:lnTo>
                  <a:lnTo>
                    <a:pt x="6265" y="1129"/>
                  </a:lnTo>
                  <a:lnTo>
                    <a:pt x="7938" y="117"/>
                  </a:lnTo>
                  <a:lnTo>
                    <a:pt x="3541" y="934"/>
                  </a:lnTo>
                  <a:lnTo>
                    <a:pt x="1790" y="506"/>
                  </a:lnTo>
                  <a:lnTo>
                    <a:pt x="117" y="0"/>
                  </a:lnTo>
                  <a:lnTo>
                    <a:pt x="0" y="93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4376650" y="3084650"/>
              <a:ext cx="101200" cy="90500"/>
            </a:xfrm>
            <a:custGeom>
              <a:avLst/>
              <a:gdLst/>
              <a:ahLst/>
              <a:cxnLst/>
              <a:rect l="l" t="t" r="r" b="b"/>
              <a:pathLst>
                <a:path w="4048" h="3620" extrusionOk="0">
                  <a:moveTo>
                    <a:pt x="2180" y="3619"/>
                  </a:moveTo>
                  <a:lnTo>
                    <a:pt x="1" y="3541"/>
                  </a:lnTo>
                  <a:lnTo>
                    <a:pt x="506" y="2180"/>
                  </a:lnTo>
                  <a:lnTo>
                    <a:pt x="1012" y="818"/>
                  </a:lnTo>
                  <a:lnTo>
                    <a:pt x="1985" y="2685"/>
                  </a:lnTo>
                  <a:lnTo>
                    <a:pt x="2997" y="1362"/>
                  </a:lnTo>
                  <a:lnTo>
                    <a:pt x="4048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4545925" y="3139125"/>
              <a:ext cx="111900" cy="247125"/>
            </a:xfrm>
            <a:custGeom>
              <a:avLst/>
              <a:gdLst/>
              <a:ahLst/>
              <a:cxnLst/>
              <a:rect l="l" t="t" r="r" b="b"/>
              <a:pathLst>
                <a:path w="4476" h="9885" extrusionOk="0">
                  <a:moveTo>
                    <a:pt x="2258" y="1"/>
                  </a:moveTo>
                  <a:lnTo>
                    <a:pt x="506" y="2802"/>
                  </a:lnTo>
                  <a:lnTo>
                    <a:pt x="1324" y="4670"/>
                  </a:lnTo>
                  <a:lnTo>
                    <a:pt x="2180" y="6577"/>
                  </a:lnTo>
                  <a:lnTo>
                    <a:pt x="1" y="7589"/>
                  </a:lnTo>
                  <a:lnTo>
                    <a:pt x="1440" y="8756"/>
                  </a:lnTo>
                  <a:lnTo>
                    <a:pt x="2997" y="9885"/>
                  </a:lnTo>
                  <a:lnTo>
                    <a:pt x="4476" y="7705"/>
                  </a:lnTo>
                  <a:lnTo>
                    <a:pt x="1752" y="3658"/>
                  </a:lnTo>
                  <a:lnTo>
                    <a:pt x="2997" y="2296"/>
                  </a:lnTo>
                  <a:lnTo>
                    <a:pt x="4164" y="93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4589700" y="3373575"/>
              <a:ext cx="107050" cy="216000"/>
            </a:xfrm>
            <a:custGeom>
              <a:avLst/>
              <a:gdLst/>
              <a:ahLst/>
              <a:cxnLst/>
              <a:rect l="l" t="t" r="r" b="b"/>
              <a:pathLst>
                <a:path w="4282" h="8640" extrusionOk="0">
                  <a:moveTo>
                    <a:pt x="1" y="701"/>
                  </a:moveTo>
                  <a:lnTo>
                    <a:pt x="1557" y="2063"/>
                  </a:lnTo>
                  <a:lnTo>
                    <a:pt x="2413" y="1012"/>
                  </a:lnTo>
                  <a:lnTo>
                    <a:pt x="3230" y="1"/>
                  </a:lnTo>
                  <a:lnTo>
                    <a:pt x="4281" y="4865"/>
                  </a:lnTo>
                  <a:lnTo>
                    <a:pt x="507" y="8640"/>
                  </a:lnTo>
                  <a:lnTo>
                    <a:pt x="429" y="7783"/>
                  </a:lnTo>
                  <a:lnTo>
                    <a:pt x="195" y="696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4628625" y="3535075"/>
              <a:ext cx="127450" cy="199450"/>
            </a:xfrm>
            <a:custGeom>
              <a:avLst/>
              <a:gdLst/>
              <a:ahLst/>
              <a:cxnLst/>
              <a:rect l="l" t="t" r="r" b="b"/>
              <a:pathLst>
                <a:path w="5098" h="7978" extrusionOk="0">
                  <a:moveTo>
                    <a:pt x="0" y="1868"/>
                  </a:moveTo>
                  <a:lnTo>
                    <a:pt x="0" y="6849"/>
                  </a:lnTo>
                  <a:lnTo>
                    <a:pt x="1051" y="7355"/>
                  </a:lnTo>
                  <a:lnTo>
                    <a:pt x="1985" y="7900"/>
                  </a:lnTo>
                  <a:lnTo>
                    <a:pt x="3736" y="7978"/>
                  </a:lnTo>
                  <a:lnTo>
                    <a:pt x="4359" y="6343"/>
                  </a:lnTo>
                  <a:lnTo>
                    <a:pt x="5098" y="4670"/>
                  </a:lnTo>
                  <a:lnTo>
                    <a:pt x="2413" y="1323"/>
                  </a:lnTo>
                  <a:lnTo>
                    <a:pt x="1985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4654875" y="3724775"/>
              <a:ext cx="77850" cy="96325"/>
            </a:xfrm>
            <a:custGeom>
              <a:avLst/>
              <a:gdLst/>
              <a:ahLst/>
              <a:cxnLst/>
              <a:rect l="l" t="t" r="r" b="b"/>
              <a:pathLst>
                <a:path w="3114" h="3853" extrusionOk="0">
                  <a:moveTo>
                    <a:pt x="312" y="1674"/>
                  </a:moveTo>
                  <a:lnTo>
                    <a:pt x="2491" y="1674"/>
                  </a:lnTo>
                  <a:lnTo>
                    <a:pt x="2803" y="818"/>
                  </a:lnTo>
                  <a:lnTo>
                    <a:pt x="3114" y="1"/>
                  </a:lnTo>
                  <a:lnTo>
                    <a:pt x="2491" y="3853"/>
                  </a:lnTo>
                  <a:lnTo>
                    <a:pt x="1" y="3853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6"/>
            <p:cNvSpPr/>
            <p:nvPr/>
          </p:nvSpPr>
          <p:spPr>
            <a:xfrm>
              <a:off x="4667525" y="3836650"/>
              <a:ext cx="54500" cy="93425"/>
            </a:xfrm>
            <a:custGeom>
              <a:avLst/>
              <a:gdLst/>
              <a:ahLst/>
              <a:cxnLst/>
              <a:rect l="l" t="t" r="r" b="b"/>
              <a:pathLst>
                <a:path w="2180" h="3737" extrusionOk="0">
                  <a:moveTo>
                    <a:pt x="1" y="2180"/>
                  </a:moveTo>
                  <a:lnTo>
                    <a:pt x="1479" y="3736"/>
                  </a:lnTo>
                  <a:lnTo>
                    <a:pt x="1791" y="2608"/>
                  </a:lnTo>
                  <a:lnTo>
                    <a:pt x="2180" y="1363"/>
                  </a:lnTo>
                  <a:lnTo>
                    <a:pt x="1985" y="312"/>
                  </a:lnTo>
                  <a:lnTo>
                    <a:pt x="1" y="1"/>
                  </a:lnTo>
                  <a:lnTo>
                    <a:pt x="1" y="218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6"/>
            <p:cNvSpPr/>
            <p:nvPr/>
          </p:nvSpPr>
          <p:spPr>
            <a:xfrm>
              <a:off x="4696725" y="3937825"/>
              <a:ext cx="33100" cy="68125"/>
            </a:xfrm>
            <a:custGeom>
              <a:avLst/>
              <a:gdLst/>
              <a:ahLst/>
              <a:cxnLst/>
              <a:rect l="l" t="t" r="r" b="b"/>
              <a:pathLst>
                <a:path w="1324" h="2725" extrusionOk="0">
                  <a:moveTo>
                    <a:pt x="0" y="818"/>
                  </a:moveTo>
                  <a:lnTo>
                    <a:pt x="1323" y="1"/>
                  </a:lnTo>
                  <a:lnTo>
                    <a:pt x="1323" y="2491"/>
                  </a:lnTo>
                  <a:lnTo>
                    <a:pt x="195" y="2725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4535225" y="3404700"/>
              <a:ext cx="59375" cy="121650"/>
            </a:xfrm>
            <a:custGeom>
              <a:avLst/>
              <a:gdLst/>
              <a:ahLst/>
              <a:cxnLst/>
              <a:rect l="l" t="t" r="r" b="b"/>
              <a:pathLst>
                <a:path w="2375" h="4866" extrusionOk="0">
                  <a:moveTo>
                    <a:pt x="506" y="1"/>
                  </a:moveTo>
                  <a:lnTo>
                    <a:pt x="2374" y="79"/>
                  </a:lnTo>
                  <a:lnTo>
                    <a:pt x="1557" y="818"/>
                  </a:lnTo>
                  <a:lnTo>
                    <a:pt x="2063" y="3853"/>
                  </a:lnTo>
                  <a:lnTo>
                    <a:pt x="429" y="4865"/>
                  </a:lnTo>
                  <a:lnTo>
                    <a:pt x="195" y="3542"/>
                  </a:lnTo>
                  <a:lnTo>
                    <a:pt x="0" y="218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4524525" y="3547725"/>
              <a:ext cx="104125" cy="166375"/>
            </a:xfrm>
            <a:custGeom>
              <a:avLst/>
              <a:gdLst/>
              <a:ahLst/>
              <a:cxnLst/>
              <a:rect l="l" t="t" r="r" b="b"/>
              <a:pathLst>
                <a:path w="4165" h="6655" extrusionOk="0">
                  <a:moveTo>
                    <a:pt x="117" y="0"/>
                  </a:moveTo>
                  <a:lnTo>
                    <a:pt x="0" y="0"/>
                  </a:lnTo>
                  <a:lnTo>
                    <a:pt x="2608" y="2179"/>
                  </a:lnTo>
                  <a:lnTo>
                    <a:pt x="3114" y="1440"/>
                  </a:lnTo>
                  <a:lnTo>
                    <a:pt x="3658" y="817"/>
                  </a:lnTo>
                  <a:lnTo>
                    <a:pt x="2491" y="4670"/>
                  </a:lnTo>
                  <a:lnTo>
                    <a:pt x="3347" y="5721"/>
                  </a:lnTo>
                  <a:lnTo>
                    <a:pt x="4164" y="6654"/>
                  </a:lnTo>
                  <a:lnTo>
                    <a:pt x="117" y="4981"/>
                  </a:lnTo>
                  <a:lnTo>
                    <a:pt x="312" y="2997"/>
                  </a:lnTo>
                  <a:lnTo>
                    <a:pt x="428" y="934"/>
                  </a:lnTo>
                  <a:lnTo>
                    <a:pt x="312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4547875" y="3680025"/>
              <a:ext cx="96325" cy="133300"/>
            </a:xfrm>
            <a:custGeom>
              <a:avLst/>
              <a:gdLst/>
              <a:ahLst/>
              <a:cxnLst/>
              <a:rect l="l" t="t" r="r" b="b"/>
              <a:pathLst>
                <a:path w="3853" h="5332" extrusionOk="0">
                  <a:moveTo>
                    <a:pt x="3230" y="1246"/>
                  </a:moveTo>
                  <a:lnTo>
                    <a:pt x="1051" y="2413"/>
                  </a:lnTo>
                  <a:lnTo>
                    <a:pt x="740" y="1246"/>
                  </a:lnTo>
                  <a:lnTo>
                    <a:pt x="428" y="0"/>
                  </a:lnTo>
                  <a:lnTo>
                    <a:pt x="0" y="3542"/>
                  </a:lnTo>
                  <a:lnTo>
                    <a:pt x="1051" y="4398"/>
                  </a:lnTo>
                  <a:lnTo>
                    <a:pt x="2102" y="5332"/>
                  </a:lnTo>
                  <a:lnTo>
                    <a:pt x="3853" y="3464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4589700" y="3799675"/>
              <a:ext cx="65200" cy="102175"/>
            </a:xfrm>
            <a:custGeom>
              <a:avLst/>
              <a:gdLst/>
              <a:ahLst/>
              <a:cxnLst/>
              <a:rect l="l" t="t" r="r" b="b"/>
              <a:pathLst>
                <a:path w="2608" h="4087" extrusionOk="0">
                  <a:moveTo>
                    <a:pt x="429" y="546"/>
                  </a:moveTo>
                  <a:lnTo>
                    <a:pt x="507" y="546"/>
                  </a:lnTo>
                  <a:lnTo>
                    <a:pt x="1" y="3036"/>
                  </a:lnTo>
                  <a:lnTo>
                    <a:pt x="1246" y="3542"/>
                  </a:lnTo>
                  <a:lnTo>
                    <a:pt x="2413" y="4087"/>
                  </a:lnTo>
                  <a:lnTo>
                    <a:pt x="2608" y="2180"/>
                  </a:lnTo>
                  <a:lnTo>
                    <a:pt x="1363" y="1"/>
                  </a:lnTo>
                  <a:lnTo>
                    <a:pt x="195" y="546"/>
                  </a:lnTo>
                  <a:lnTo>
                    <a:pt x="429" y="54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4642225" y="3901825"/>
              <a:ext cx="59375" cy="77850"/>
            </a:xfrm>
            <a:custGeom>
              <a:avLst/>
              <a:gdLst/>
              <a:ahLst/>
              <a:cxnLst/>
              <a:rect l="l" t="t" r="r" b="b"/>
              <a:pathLst>
                <a:path w="2375" h="3114" extrusionOk="0">
                  <a:moveTo>
                    <a:pt x="1" y="818"/>
                  </a:moveTo>
                  <a:lnTo>
                    <a:pt x="624" y="1"/>
                  </a:lnTo>
                  <a:lnTo>
                    <a:pt x="1441" y="818"/>
                  </a:lnTo>
                  <a:lnTo>
                    <a:pt x="2375" y="1635"/>
                  </a:lnTo>
                  <a:lnTo>
                    <a:pt x="1324" y="3114"/>
                  </a:lnTo>
                  <a:lnTo>
                    <a:pt x="1" y="225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4401950" y="3240300"/>
              <a:ext cx="151775" cy="158600"/>
            </a:xfrm>
            <a:custGeom>
              <a:avLst/>
              <a:gdLst/>
              <a:ahLst/>
              <a:cxnLst/>
              <a:rect l="l" t="t" r="r" b="b"/>
              <a:pathLst>
                <a:path w="6071" h="6344" extrusionOk="0">
                  <a:moveTo>
                    <a:pt x="0" y="429"/>
                  </a:moveTo>
                  <a:lnTo>
                    <a:pt x="3152" y="3970"/>
                  </a:lnTo>
                  <a:lnTo>
                    <a:pt x="3152" y="5215"/>
                  </a:lnTo>
                  <a:lnTo>
                    <a:pt x="3152" y="6343"/>
                  </a:lnTo>
                  <a:lnTo>
                    <a:pt x="6071" y="5838"/>
                  </a:lnTo>
                  <a:lnTo>
                    <a:pt x="5215" y="623"/>
                  </a:lnTo>
                  <a:lnTo>
                    <a:pt x="3658" y="312"/>
                  </a:lnTo>
                  <a:lnTo>
                    <a:pt x="2218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4404875" y="3128425"/>
              <a:ext cx="161500" cy="161525"/>
            </a:xfrm>
            <a:custGeom>
              <a:avLst/>
              <a:gdLst/>
              <a:ahLst/>
              <a:cxnLst/>
              <a:rect l="l" t="t" r="r" b="b"/>
              <a:pathLst>
                <a:path w="6460" h="6461" extrusionOk="0">
                  <a:moveTo>
                    <a:pt x="2724" y="740"/>
                  </a:moveTo>
                  <a:lnTo>
                    <a:pt x="1362" y="1362"/>
                  </a:lnTo>
                  <a:lnTo>
                    <a:pt x="2413" y="2724"/>
                  </a:lnTo>
                  <a:lnTo>
                    <a:pt x="1245" y="2919"/>
                  </a:lnTo>
                  <a:lnTo>
                    <a:pt x="0" y="3152"/>
                  </a:lnTo>
                  <a:lnTo>
                    <a:pt x="5098" y="4086"/>
                  </a:lnTo>
                  <a:lnTo>
                    <a:pt x="5098" y="5332"/>
                  </a:lnTo>
                  <a:lnTo>
                    <a:pt x="5098" y="6460"/>
                  </a:lnTo>
                  <a:lnTo>
                    <a:pt x="6460" y="3152"/>
                  </a:lnTo>
                  <a:lnTo>
                    <a:pt x="4047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4443775" y="3078800"/>
              <a:ext cx="180000" cy="88550"/>
            </a:xfrm>
            <a:custGeom>
              <a:avLst/>
              <a:gdLst/>
              <a:ahLst/>
              <a:cxnLst/>
              <a:rect l="l" t="t" r="r" b="b"/>
              <a:pathLst>
                <a:path w="7200" h="3542" extrusionOk="0">
                  <a:moveTo>
                    <a:pt x="1674" y="1363"/>
                  </a:moveTo>
                  <a:lnTo>
                    <a:pt x="5215" y="3542"/>
                  </a:lnTo>
                  <a:lnTo>
                    <a:pt x="5215" y="1674"/>
                  </a:lnTo>
                  <a:lnTo>
                    <a:pt x="6266" y="1674"/>
                  </a:lnTo>
                  <a:lnTo>
                    <a:pt x="7200" y="1674"/>
                  </a:lnTo>
                  <a:lnTo>
                    <a:pt x="1363" y="1"/>
                  </a:lnTo>
                  <a:lnTo>
                    <a:pt x="1" y="857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4165550" y="3779250"/>
              <a:ext cx="101200" cy="65200"/>
            </a:xfrm>
            <a:custGeom>
              <a:avLst/>
              <a:gdLst/>
              <a:ahLst/>
              <a:cxnLst/>
              <a:rect l="l" t="t" r="r" b="b"/>
              <a:pathLst>
                <a:path w="4048" h="2608" extrusionOk="0">
                  <a:moveTo>
                    <a:pt x="0" y="1"/>
                  </a:moveTo>
                  <a:lnTo>
                    <a:pt x="3230" y="429"/>
                  </a:lnTo>
                  <a:lnTo>
                    <a:pt x="2413" y="935"/>
                  </a:lnTo>
                  <a:lnTo>
                    <a:pt x="3230" y="1752"/>
                  </a:lnTo>
                  <a:lnTo>
                    <a:pt x="4047" y="260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3520550" y="3930050"/>
              <a:ext cx="88550" cy="189725"/>
            </a:xfrm>
            <a:custGeom>
              <a:avLst/>
              <a:gdLst/>
              <a:ahLst/>
              <a:cxnLst/>
              <a:rect l="l" t="t" r="r" b="b"/>
              <a:pathLst>
                <a:path w="3542" h="7589" extrusionOk="0">
                  <a:moveTo>
                    <a:pt x="1" y="3347"/>
                  </a:moveTo>
                  <a:lnTo>
                    <a:pt x="3231" y="0"/>
                  </a:lnTo>
                  <a:lnTo>
                    <a:pt x="3308" y="1440"/>
                  </a:lnTo>
                  <a:lnTo>
                    <a:pt x="3542" y="3036"/>
                  </a:lnTo>
                  <a:lnTo>
                    <a:pt x="2374" y="4164"/>
                  </a:lnTo>
                  <a:lnTo>
                    <a:pt x="2686" y="5721"/>
                  </a:lnTo>
                  <a:lnTo>
                    <a:pt x="2997" y="7199"/>
                  </a:lnTo>
                  <a:lnTo>
                    <a:pt x="1441" y="758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3458300" y="4013700"/>
              <a:ext cx="65200" cy="121650"/>
            </a:xfrm>
            <a:custGeom>
              <a:avLst/>
              <a:gdLst/>
              <a:ahLst/>
              <a:cxnLst/>
              <a:rect l="l" t="t" r="r" b="b"/>
              <a:pathLst>
                <a:path w="2608" h="4866" extrusionOk="0">
                  <a:moveTo>
                    <a:pt x="78" y="1"/>
                  </a:moveTo>
                  <a:lnTo>
                    <a:pt x="1635" y="507"/>
                  </a:lnTo>
                  <a:lnTo>
                    <a:pt x="2607" y="3192"/>
                  </a:lnTo>
                  <a:lnTo>
                    <a:pt x="1440" y="4865"/>
                  </a:lnTo>
                  <a:lnTo>
                    <a:pt x="1129" y="4048"/>
                  </a:lnTo>
                  <a:lnTo>
                    <a:pt x="817" y="3231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3546825" y="4141150"/>
              <a:ext cx="64225" cy="96350"/>
            </a:xfrm>
            <a:custGeom>
              <a:avLst/>
              <a:gdLst/>
              <a:ahLst/>
              <a:cxnLst/>
              <a:rect l="l" t="t" r="r" b="b"/>
              <a:pathLst>
                <a:path w="2569" h="3854" extrusionOk="0">
                  <a:moveTo>
                    <a:pt x="1752" y="78"/>
                  </a:moveTo>
                  <a:lnTo>
                    <a:pt x="0" y="1"/>
                  </a:lnTo>
                  <a:lnTo>
                    <a:pt x="1323" y="3853"/>
                  </a:lnTo>
                  <a:lnTo>
                    <a:pt x="2569" y="2997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3473850" y="4130450"/>
              <a:ext cx="82725" cy="111900"/>
            </a:xfrm>
            <a:custGeom>
              <a:avLst/>
              <a:gdLst/>
              <a:ahLst/>
              <a:cxnLst/>
              <a:rect l="l" t="t" r="r" b="b"/>
              <a:pathLst>
                <a:path w="3309" h="4476" extrusionOk="0">
                  <a:moveTo>
                    <a:pt x="701" y="1"/>
                  </a:moveTo>
                  <a:lnTo>
                    <a:pt x="2180" y="506"/>
                  </a:lnTo>
                  <a:lnTo>
                    <a:pt x="3309" y="3425"/>
                  </a:lnTo>
                  <a:lnTo>
                    <a:pt x="1557" y="4476"/>
                  </a:lnTo>
                  <a:lnTo>
                    <a:pt x="1129" y="3114"/>
                  </a:lnTo>
                  <a:lnTo>
                    <a:pt x="818" y="1752"/>
                  </a:lnTo>
                  <a:lnTo>
                    <a:pt x="1" y="50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3554600" y="4237475"/>
              <a:ext cx="62300" cy="113825"/>
            </a:xfrm>
            <a:custGeom>
              <a:avLst/>
              <a:gdLst/>
              <a:ahLst/>
              <a:cxnLst/>
              <a:rect l="l" t="t" r="r" b="b"/>
              <a:pathLst>
                <a:path w="2492" h="4553" extrusionOk="0">
                  <a:moveTo>
                    <a:pt x="1946" y="506"/>
                  </a:moveTo>
                  <a:lnTo>
                    <a:pt x="1" y="195"/>
                  </a:lnTo>
                  <a:lnTo>
                    <a:pt x="507" y="1868"/>
                  </a:lnTo>
                  <a:lnTo>
                    <a:pt x="1129" y="3191"/>
                  </a:lnTo>
                  <a:lnTo>
                    <a:pt x="1869" y="4553"/>
                  </a:lnTo>
                  <a:lnTo>
                    <a:pt x="2491" y="3308"/>
                  </a:lnTo>
                  <a:lnTo>
                    <a:pt x="1869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3575025" y="4346425"/>
              <a:ext cx="49650" cy="54500"/>
            </a:xfrm>
            <a:custGeom>
              <a:avLst/>
              <a:gdLst/>
              <a:ahLst/>
              <a:cxnLst/>
              <a:rect l="l" t="t" r="r" b="b"/>
              <a:pathLst>
                <a:path w="1986" h="2180" extrusionOk="0">
                  <a:moveTo>
                    <a:pt x="1129" y="2180"/>
                  </a:moveTo>
                  <a:lnTo>
                    <a:pt x="1985" y="0"/>
                  </a:lnTo>
                  <a:lnTo>
                    <a:pt x="1" y="195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3637300" y="4380475"/>
              <a:ext cx="34075" cy="62275"/>
            </a:xfrm>
            <a:custGeom>
              <a:avLst/>
              <a:gdLst/>
              <a:ahLst/>
              <a:cxnLst/>
              <a:rect l="l" t="t" r="r" b="b"/>
              <a:pathLst>
                <a:path w="1363" h="2491" extrusionOk="0">
                  <a:moveTo>
                    <a:pt x="312" y="0"/>
                  </a:moveTo>
                  <a:lnTo>
                    <a:pt x="0" y="1946"/>
                  </a:lnTo>
                  <a:lnTo>
                    <a:pt x="1362" y="249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4050750" y="4218975"/>
              <a:ext cx="65200" cy="88550"/>
            </a:xfrm>
            <a:custGeom>
              <a:avLst/>
              <a:gdLst/>
              <a:ahLst/>
              <a:cxnLst/>
              <a:rect l="l" t="t" r="r" b="b"/>
              <a:pathLst>
                <a:path w="2608" h="3542" extrusionOk="0">
                  <a:moveTo>
                    <a:pt x="1" y="507"/>
                  </a:moveTo>
                  <a:lnTo>
                    <a:pt x="1285" y="1"/>
                  </a:lnTo>
                  <a:lnTo>
                    <a:pt x="1907" y="935"/>
                  </a:lnTo>
                  <a:lnTo>
                    <a:pt x="2608" y="1752"/>
                  </a:lnTo>
                  <a:lnTo>
                    <a:pt x="1907" y="3542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3577950" y="2486350"/>
              <a:ext cx="184875" cy="337600"/>
            </a:xfrm>
            <a:custGeom>
              <a:avLst/>
              <a:gdLst/>
              <a:ahLst/>
              <a:cxnLst/>
              <a:rect l="l" t="t" r="r" b="b"/>
              <a:pathLst>
                <a:path w="7395" h="13504" extrusionOk="0">
                  <a:moveTo>
                    <a:pt x="1752" y="13503"/>
                  </a:moveTo>
                  <a:lnTo>
                    <a:pt x="4476" y="8951"/>
                  </a:lnTo>
                  <a:lnTo>
                    <a:pt x="5915" y="9340"/>
                  </a:lnTo>
                  <a:lnTo>
                    <a:pt x="7394" y="9768"/>
                  </a:lnTo>
                  <a:lnTo>
                    <a:pt x="5721" y="4047"/>
                  </a:lnTo>
                  <a:lnTo>
                    <a:pt x="5098" y="2180"/>
                  </a:lnTo>
                  <a:lnTo>
                    <a:pt x="4476" y="390"/>
                  </a:lnTo>
                  <a:lnTo>
                    <a:pt x="701" y="0"/>
                  </a:lnTo>
                  <a:lnTo>
                    <a:pt x="390" y="1012"/>
                  </a:lnTo>
                  <a:lnTo>
                    <a:pt x="1" y="1946"/>
                  </a:lnTo>
                  <a:lnTo>
                    <a:pt x="2180" y="10390"/>
                  </a:lnTo>
                  <a:lnTo>
                    <a:pt x="935" y="11636"/>
                  </a:lnTo>
                  <a:lnTo>
                    <a:pt x="507" y="12064"/>
                  </a:lnTo>
                  <a:lnTo>
                    <a:pt x="2686" y="1342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3747225" y="2444525"/>
              <a:ext cx="87575" cy="275325"/>
            </a:xfrm>
            <a:custGeom>
              <a:avLst/>
              <a:gdLst/>
              <a:ahLst/>
              <a:cxnLst/>
              <a:rect l="l" t="t" r="r" b="b"/>
              <a:pathLst>
                <a:path w="3503" h="11013" extrusionOk="0">
                  <a:moveTo>
                    <a:pt x="935" y="11013"/>
                  </a:moveTo>
                  <a:lnTo>
                    <a:pt x="3503" y="9067"/>
                  </a:lnTo>
                  <a:lnTo>
                    <a:pt x="3114" y="7822"/>
                  </a:lnTo>
                  <a:lnTo>
                    <a:pt x="2686" y="6538"/>
                  </a:lnTo>
                  <a:lnTo>
                    <a:pt x="390" y="0"/>
                  </a:lnTo>
                  <a:lnTo>
                    <a:pt x="1" y="509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3577950" y="2163375"/>
              <a:ext cx="192650" cy="327875"/>
            </a:xfrm>
            <a:custGeom>
              <a:avLst/>
              <a:gdLst/>
              <a:ahLst/>
              <a:cxnLst/>
              <a:rect l="l" t="t" r="r" b="b"/>
              <a:pathLst>
                <a:path w="7706" h="13115" extrusionOk="0">
                  <a:moveTo>
                    <a:pt x="5098" y="13114"/>
                  </a:moveTo>
                  <a:lnTo>
                    <a:pt x="7706" y="12297"/>
                  </a:lnTo>
                  <a:lnTo>
                    <a:pt x="3853" y="6148"/>
                  </a:lnTo>
                  <a:lnTo>
                    <a:pt x="1" y="0"/>
                  </a:lnTo>
                  <a:lnTo>
                    <a:pt x="1752" y="1673"/>
                  </a:lnTo>
                  <a:lnTo>
                    <a:pt x="3620" y="8950"/>
                  </a:lnTo>
                  <a:lnTo>
                    <a:pt x="2374" y="8950"/>
                  </a:lnTo>
                  <a:lnTo>
                    <a:pt x="1129" y="895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3419375" y="2511650"/>
              <a:ext cx="176125" cy="391100"/>
            </a:xfrm>
            <a:custGeom>
              <a:avLst/>
              <a:gdLst/>
              <a:ahLst/>
              <a:cxnLst/>
              <a:rect l="l" t="t" r="r" b="b"/>
              <a:pathLst>
                <a:path w="7045" h="15644" extrusionOk="0">
                  <a:moveTo>
                    <a:pt x="4476" y="14398"/>
                  </a:moveTo>
                  <a:lnTo>
                    <a:pt x="5721" y="12725"/>
                  </a:lnTo>
                  <a:lnTo>
                    <a:pt x="7044" y="4475"/>
                  </a:lnTo>
                  <a:lnTo>
                    <a:pt x="5721" y="2218"/>
                  </a:lnTo>
                  <a:lnTo>
                    <a:pt x="4242" y="0"/>
                  </a:lnTo>
                  <a:lnTo>
                    <a:pt x="2803" y="3230"/>
                  </a:lnTo>
                  <a:lnTo>
                    <a:pt x="1324" y="2218"/>
                  </a:lnTo>
                  <a:lnTo>
                    <a:pt x="1" y="1168"/>
                  </a:lnTo>
                  <a:lnTo>
                    <a:pt x="4048" y="15643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3403825" y="2702325"/>
              <a:ext cx="132325" cy="256850"/>
            </a:xfrm>
            <a:custGeom>
              <a:avLst/>
              <a:gdLst/>
              <a:ahLst/>
              <a:cxnLst/>
              <a:rect l="l" t="t" r="r" b="b"/>
              <a:pathLst>
                <a:path w="5293" h="10274" extrusionOk="0">
                  <a:moveTo>
                    <a:pt x="623" y="7394"/>
                  </a:moveTo>
                  <a:lnTo>
                    <a:pt x="2802" y="10273"/>
                  </a:lnTo>
                  <a:lnTo>
                    <a:pt x="4047" y="8406"/>
                  </a:lnTo>
                  <a:lnTo>
                    <a:pt x="5292" y="6538"/>
                  </a:lnTo>
                  <a:lnTo>
                    <a:pt x="2374" y="3230"/>
                  </a:lnTo>
                  <a:lnTo>
                    <a:pt x="0" y="2374"/>
                  </a:lnTo>
                  <a:lnTo>
                    <a:pt x="195" y="1129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3419375" y="2933850"/>
              <a:ext cx="38950" cy="194600"/>
            </a:xfrm>
            <a:custGeom>
              <a:avLst/>
              <a:gdLst/>
              <a:ahLst/>
              <a:cxnLst/>
              <a:rect l="l" t="t" r="r" b="b"/>
              <a:pathLst>
                <a:path w="1558" h="7784" extrusionOk="0">
                  <a:moveTo>
                    <a:pt x="1" y="1"/>
                  </a:moveTo>
                  <a:lnTo>
                    <a:pt x="1557" y="818"/>
                  </a:lnTo>
                  <a:lnTo>
                    <a:pt x="935" y="5721"/>
                  </a:lnTo>
                  <a:lnTo>
                    <a:pt x="1" y="7783"/>
                  </a:lnTo>
                  <a:lnTo>
                    <a:pt x="1" y="4865"/>
                  </a:lnTo>
                  <a:lnTo>
                    <a:pt x="1" y="2063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3393125" y="2567100"/>
              <a:ext cx="70050" cy="189725"/>
            </a:xfrm>
            <a:custGeom>
              <a:avLst/>
              <a:gdLst/>
              <a:ahLst/>
              <a:cxnLst/>
              <a:rect l="l" t="t" r="r" b="b"/>
              <a:pathLst>
                <a:path w="2802" h="7589" extrusionOk="0">
                  <a:moveTo>
                    <a:pt x="817" y="5487"/>
                  </a:moveTo>
                  <a:lnTo>
                    <a:pt x="2802" y="7588"/>
                  </a:lnTo>
                  <a:lnTo>
                    <a:pt x="1245" y="0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3289025" y="2183800"/>
              <a:ext cx="312300" cy="398875"/>
            </a:xfrm>
            <a:custGeom>
              <a:avLst/>
              <a:gdLst/>
              <a:ahLst/>
              <a:cxnLst/>
              <a:rect l="l" t="t" r="r" b="b"/>
              <a:pathLst>
                <a:path w="12492" h="15955" extrusionOk="0">
                  <a:moveTo>
                    <a:pt x="5215" y="12920"/>
                  </a:moveTo>
                  <a:lnTo>
                    <a:pt x="8017" y="15955"/>
                  </a:lnTo>
                  <a:lnTo>
                    <a:pt x="10312" y="11246"/>
                  </a:lnTo>
                  <a:lnTo>
                    <a:pt x="12492" y="6577"/>
                  </a:lnTo>
                  <a:lnTo>
                    <a:pt x="7394" y="2608"/>
                  </a:lnTo>
                  <a:lnTo>
                    <a:pt x="4164" y="6577"/>
                  </a:lnTo>
                  <a:lnTo>
                    <a:pt x="2063" y="3230"/>
                  </a:lnTo>
                  <a:lnTo>
                    <a:pt x="0" y="0"/>
                  </a:lnTo>
                  <a:lnTo>
                    <a:pt x="2296" y="8561"/>
                  </a:lnTo>
                  <a:lnTo>
                    <a:pt x="3736" y="9807"/>
                  </a:lnTo>
                  <a:lnTo>
                    <a:pt x="5215" y="11052"/>
                  </a:lnTo>
                  <a:lnTo>
                    <a:pt x="5215" y="1292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3473850" y="2080675"/>
              <a:ext cx="147900" cy="267550"/>
            </a:xfrm>
            <a:custGeom>
              <a:avLst/>
              <a:gdLst/>
              <a:ahLst/>
              <a:cxnLst/>
              <a:rect l="l" t="t" r="r" b="b"/>
              <a:pathLst>
                <a:path w="5916" h="10702" extrusionOk="0">
                  <a:moveTo>
                    <a:pt x="3737" y="9885"/>
                  </a:moveTo>
                  <a:lnTo>
                    <a:pt x="3542" y="9262"/>
                  </a:lnTo>
                  <a:lnTo>
                    <a:pt x="5916" y="10702"/>
                  </a:lnTo>
                  <a:lnTo>
                    <a:pt x="5916" y="8211"/>
                  </a:lnTo>
                  <a:lnTo>
                    <a:pt x="5916" y="5721"/>
                  </a:lnTo>
                  <a:lnTo>
                    <a:pt x="5721" y="1635"/>
                  </a:lnTo>
                  <a:lnTo>
                    <a:pt x="2919" y="818"/>
                  </a:lnTo>
                  <a:lnTo>
                    <a:pt x="1" y="0"/>
                  </a:lnTo>
                  <a:lnTo>
                    <a:pt x="3309" y="4359"/>
                  </a:lnTo>
                  <a:lnTo>
                    <a:pt x="1635" y="4787"/>
                  </a:lnTo>
                  <a:lnTo>
                    <a:pt x="1" y="5098"/>
                  </a:lnTo>
                  <a:lnTo>
                    <a:pt x="3931" y="10507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3289025" y="1895825"/>
              <a:ext cx="163450" cy="359000"/>
            </a:xfrm>
            <a:custGeom>
              <a:avLst/>
              <a:gdLst/>
              <a:ahLst/>
              <a:cxnLst/>
              <a:rect l="l" t="t" r="r" b="b"/>
              <a:pathLst>
                <a:path w="6538" h="14360" extrusionOk="0">
                  <a:moveTo>
                    <a:pt x="1440" y="11519"/>
                  </a:moveTo>
                  <a:lnTo>
                    <a:pt x="5409" y="14360"/>
                  </a:lnTo>
                  <a:lnTo>
                    <a:pt x="5915" y="12181"/>
                  </a:lnTo>
                  <a:lnTo>
                    <a:pt x="6538" y="9885"/>
                  </a:lnTo>
                  <a:lnTo>
                    <a:pt x="5526" y="5410"/>
                  </a:lnTo>
                  <a:lnTo>
                    <a:pt x="5215" y="3737"/>
                  </a:lnTo>
                  <a:lnTo>
                    <a:pt x="4787" y="2063"/>
                  </a:lnTo>
                  <a:lnTo>
                    <a:pt x="1246" y="2063"/>
                  </a:lnTo>
                  <a:lnTo>
                    <a:pt x="1051" y="1013"/>
                  </a:lnTo>
                  <a:lnTo>
                    <a:pt x="818" y="1"/>
                  </a:lnTo>
                  <a:lnTo>
                    <a:pt x="3736" y="8640"/>
                  </a:lnTo>
                  <a:lnTo>
                    <a:pt x="1868" y="9029"/>
                  </a:lnTo>
                  <a:lnTo>
                    <a:pt x="0" y="9457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3166450" y="1890000"/>
              <a:ext cx="153725" cy="216000"/>
            </a:xfrm>
            <a:custGeom>
              <a:avLst/>
              <a:gdLst/>
              <a:ahLst/>
              <a:cxnLst/>
              <a:rect l="l" t="t" r="r" b="b"/>
              <a:pathLst>
                <a:path w="6149" h="8640" extrusionOk="0">
                  <a:moveTo>
                    <a:pt x="6149" y="7394"/>
                  </a:moveTo>
                  <a:lnTo>
                    <a:pt x="4475" y="8639"/>
                  </a:lnTo>
                  <a:lnTo>
                    <a:pt x="1674" y="4164"/>
                  </a:lnTo>
                  <a:lnTo>
                    <a:pt x="856" y="2102"/>
                  </a:lnTo>
                  <a:lnTo>
                    <a:pt x="0" y="0"/>
                  </a:lnTo>
                  <a:lnTo>
                    <a:pt x="3113" y="3347"/>
                  </a:lnTo>
                  <a:lnTo>
                    <a:pt x="4047" y="2296"/>
                  </a:lnTo>
                  <a:lnTo>
                    <a:pt x="5098" y="124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3192700" y="1720725"/>
              <a:ext cx="239350" cy="231550"/>
            </a:xfrm>
            <a:custGeom>
              <a:avLst/>
              <a:gdLst/>
              <a:ahLst/>
              <a:cxnLst/>
              <a:rect l="l" t="t" r="r" b="b"/>
              <a:pathLst>
                <a:path w="9574" h="9262" extrusionOk="0">
                  <a:moveTo>
                    <a:pt x="4671" y="0"/>
                  </a:moveTo>
                  <a:lnTo>
                    <a:pt x="4476" y="2724"/>
                  </a:lnTo>
                  <a:lnTo>
                    <a:pt x="2297" y="2296"/>
                  </a:lnTo>
                  <a:lnTo>
                    <a:pt x="1" y="1907"/>
                  </a:lnTo>
                  <a:lnTo>
                    <a:pt x="1869" y="5643"/>
                  </a:lnTo>
                  <a:lnTo>
                    <a:pt x="1441" y="8445"/>
                  </a:lnTo>
                  <a:lnTo>
                    <a:pt x="3231" y="8017"/>
                  </a:lnTo>
                  <a:lnTo>
                    <a:pt x="5099" y="7627"/>
                  </a:lnTo>
                  <a:lnTo>
                    <a:pt x="5916" y="6382"/>
                  </a:lnTo>
                  <a:lnTo>
                    <a:pt x="7784" y="7822"/>
                  </a:lnTo>
                  <a:lnTo>
                    <a:pt x="9574" y="9262"/>
                  </a:lnTo>
                  <a:lnTo>
                    <a:pt x="6538" y="3152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3427175" y="1905550"/>
              <a:ext cx="124525" cy="184875"/>
            </a:xfrm>
            <a:custGeom>
              <a:avLst/>
              <a:gdLst/>
              <a:ahLst/>
              <a:cxnLst/>
              <a:rect l="l" t="t" r="r" b="b"/>
              <a:pathLst>
                <a:path w="4981" h="7395" extrusionOk="0">
                  <a:moveTo>
                    <a:pt x="0" y="1"/>
                  </a:moveTo>
                  <a:lnTo>
                    <a:pt x="1012" y="5021"/>
                  </a:lnTo>
                  <a:lnTo>
                    <a:pt x="3541" y="7200"/>
                  </a:lnTo>
                  <a:lnTo>
                    <a:pt x="4981" y="7395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4634450" y="3199450"/>
              <a:ext cx="124550" cy="150800"/>
            </a:xfrm>
            <a:custGeom>
              <a:avLst/>
              <a:gdLst/>
              <a:ahLst/>
              <a:cxnLst/>
              <a:rect l="l" t="t" r="r" b="b"/>
              <a:pathLst>
                <a:path w="4982" h="6032" extrusionOk="0">
                  <a:moveTo>
                    <a:pt x="195" y="0"/>
                  </a:moveTo>
                  <a:lnTo>
                    <a:pt x="1" y="1245"/>
                  </a:lnTo>
                  <a:lnTo>
                    <a:pt x="818" y="4358"/>
                  </a:lnTo>
                  <a:lnTo>
                    <a:pt x="2880" y="5176"/>
                  </a:lnTo>
                  <a:lnTo>
                    <a:pt x="4982" y="6032"/>
                  </a:lnTo>
                  <a:lnTo>
                    <a:pt x="4126" y="3113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4706450" y="3308400"/>
              <a:ext cx="133300" cy="194600"/>
            </a:xfrm>
            <a:custGeom>
              <a:avLst/>
              <a:gdLst/>
              <a:ahLst/>
              <a:cxnLst/>
              <a:rect l="l" t="t" r="r" b="b"/>
              <a:pathLst>
                <a:path w="5332" h="7784" extrusionOk="0">
                  <a:moveTo>
                    <a:pt x="1479" y="1868"/>
                  </a:moveTo>
                  <a:lnTo>
                    <a:pt x="2607" y="0"/>
                  </a:lnTo>
                  <a:lnTo>
                    <a:pt x="5331" y="3853"/>
                  </a:lnTo>
                  <a:lnTo>
                    <a:pt x="4475" y="5293"/>
                  </a:lnTo>
                  <a:lnTo>
                    <a:pt x="3658" y="6771"/>
                  </a:lnTo>
                  <a:lnTo>
                    <a:pt x="3658" y="7394"/>
                  </a:lnTo>
                  <a:lnTo>
                    <a:pt x="2413" y="7589"/>
                  </a:lnTo>
                  <a:lnTo>
                    <a:pt x="1246" y="7783"/>
                  </a:lnTo>
                  <a:lnTo>
                    <a:pt x="2413" y="3619"/>
                  </a:lnTo>
                  <a:lnTo>
                    <a:pt x="1246" y="3853"/>
                  </a:lnTo>
                  <a:lnTo>
                    <a:pt x="0" y="4048"/>
                  </a:lnTo>
                  <a:lnTo>
                    <a:pt x="1479" y="1674"/>
                  </a:lnTo>
                  <a:lnTo>
                    <a:pt x="1479" y="1868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4787200" y="3466975"/>
              <a:ext cx="88550" cy="174150"/>
            </a:xfrm>
            <a:custGeom>
              <a:avLst/>
              <a:gdLst/>
              <a:ahLst/>
              <a:cxnLst/>
              <a:rect l="l" t="t" r="r" b="b"/>
              <a:pathLst>
                <a:path w="3542" h="6966" extrusionOk="0">
                  <a:moveTo>
                    <a:pt x="0" y="2608"/>
                  </a:moveTo>
                  <a:lnTo>
                    <a:pt x="1673" y="0"/>
                  </a:lnTo>
                  <a:lnTo>
                    <a:pt x="3541" y="2802"/>
                  </a:lnTo>
                  <a:lnTo>
                    <a:pt x="1868" y="4904"/>
                  </a:lnTo>
                  <a:lnTo>
                    <a:pt x="234" y="6966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6"/>
            <p:cNvSpPr/>
            <p:nvPr/>
          </p:nvSpPr>
          <p:spPr>
            <a:xfrm>
              <a:off x="4670450" y="3339525"/>
              <a:ext cx="143025" cy="208225"/>
            </a:xfrm>
            <a:custGeom>
              <a:avLst/>
              <a:gdLst/>
              <a:ahLst/>
              <a:cxnLst/>
              <a:rect l="l" t="t" r="r" b="b"/>
              <a:pathLst>
                <a:path w="5721" h="8329" extrusionOk="0">
                  <a:moveTo>
                    <a:pt x="0" y="818"/>
                  </a:moveTo>
                  <a:lnTo>
                    <a:pt x="1868" y="1"/>
                  </a:lnTo>
                  <a:lnTo>
                    <a:pt x="2063" y="7394"/>
                  </a:lnTo>
                  <a:lnTo>
                    <a:pt x="3853" y="7472"/>
                  </a:lnTo>
                  <a:lnTo>
                    <a:pt x="5721" y="7706"/>
                  </a:lnTo>
                  <a:lnTo>
                    <a:pt x="1868" y="8328"/>
                  </a:lnTo>
                  <a:lnTo>
                    <a:pt x="623" y="2180"/>
                  </a:lnTo>
                  <a:lnTo>
                    <a:pt x="429" y="429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727850" y="3552575"/>
              <a:ext cx="111900" cy="221850"/>
            </a:xfrm>
            <a:custGeom>
              <a:avLst/>
              <a:gdLst/>
              <a:ahLst/>
              <a:cxnLst/>
              <a:rect l="l" t="t" r="r" b="b"/>
              <a:pathLst>
                <a:path w="4476" h="8874" fill="none" extrusionOk="0">
                  <a:moveTo>
                    <a:pt x="195" y="1246"/>
                  </a:moveTo>
                  <a:lnTo>
                    <a:pt x="1440" y="1"/>
                  </a:lnTo>
                  <a:lnTo>
                    <a:pt x="1557" y="2919"/>
                  </a:lnTo>
                  <a:lnTo>
                    <a:pt x="2997" y="2725"/>
                  </a:lnTo>
                  <a:lnTo>
                    <a:pt x="4475" y="2491"/>
                  </a:lnTo>
                  <a:lnTo>
                    <a:pt x="4242" y="2102"/>
                  </a:lnTo>
                  <a:lnTo>
                    <a:pt x="2997" y="8017"/>
                  </a:lnTo>
                  <a:lnTo>
                    <a:pt x="1051" y="8873"/>
                  </a:lnTo>
                  <a:lnTo>
                    <a:pt x="818" y="7822"/>
                  </a:lnTo>
                  <a:lnTo>
                    <a:pt x="623" y="6772"/>
                  </a:lnTo>
                  <a:lnTo>
                    <a:pt x="1985" y="5021"/>
                  </a:lnTo>
                  <a:lnTo>
                    <a:pt x="1051" y="3542"/>
                  </a:lnTo>
                  <a:lnTo>
                    <a:pt x="0" y="2102"/>
                  </a:lnTo>
                  <a:close/>
                </a:path>
              </a:pathLst>
            </a:custGeom>
            <a:noFill/>
            <a:ln w="2925" cap="flat" cmpd="sng">
              <a:solidFill>
                <a:srgbClr val="FED95E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6"/>
            <p:cNvSpPr/>
            <p:nvPr/>
          </p:nvSpPr>
          <p:spPr>
            <a:xfrm>
              <a:off x="4743400" y="3768550"/>
              <a:ext cx="54525" cy="91475"/>
            </a:xfrm>
            <a:custGeom>
              <a:avLst/>
              <a:gdLst/>
              <a:ahLst/>
              <a:cxnLst/>
              <a:rect l="l" t="t" r="r" b="b"/>
              <a:pathLst>
                <a:path w="2181" h="3659" extrusionOk="0">
                  <a:moveTo>
                    <a:pt x="196" y="857"/>
                  </a:moveTo>
                  <a:lnTo>
                    <a:pt x="1" y="3425"/>
                  </a:lnTo>
                  <a:lnTo>
                    <a:pt x="1752" y="3659"/>
                  </a:lnTo>
                  <a:lnTo>
                    <a:pt x="1752" y="2297"/>
                  </a:lnTo>
                  <a:lnTo>
                    <a:pt x="1752" y="857"/>
                  </a:lnTo>
                  <a:lnTo>
                    <a:pt x="2180" y="1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6"/>
            <p:cNvSpPr/>
            <p:nvPr/>
          </p:nvSpPr>
          <p:spPr>
            <a:xfrm>
              <a:off x="4732700" y="3864875"/>
              <a:ext cx="49650" cy="68125"/>
            </a:xfrm>
            <a:custGeom>
              <a:avLst/>
              <a:gdLst/>
              <a:ahLst/>
              <a:cxnLst/>
              <a:rect l="l" t="t" r="r" b="b"/>
              <a:pathLst>
                <a:path w="1986" h="2725" extrusionOk="0">
                  <a:moveTo>
                    <a:pt x="1" y="1245"/>
                  </a:moveTo>
                  <a:lnTo>
                    <a:pt x="1363" y="2724"/>
                  </a:lnTo>
                  <a:lnTo>
                    <a:pt x="1986" y="623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6"/>
            <p:cNvSpPr/>
            <p:nvPr/>
          </p:nvSpPr>
          <p:spPr>
            <a:xfrm>
              <a:off x="4754125" y="3911550"/>
              <a:ext cx="38925" cy="68125"/>
            </a:xfrm>
            <a:custGeom>
              <a:avLst/>
              <a:gdLst/>
              <a:ahLst/>
              <a:cxnLst/>
              <a:rect l="l" t="t" r="r" b="b"/>
              <a:pathLst>
                <a:path w="1557" h="2725" extrusionOk="0">
                  <a:moveTo>
                    <a:pt x="506" y="2725"/>
                  </a:moveTo>
                  <a:lnTo>
                    <a:pt x="1557" y="2491"/>
                  </a:lnTo>
                  <a:lnTo>
                    <a:pt x="1557" y="1246"/>
                  </a:lnTo>
                  <a:lnTo>
                    <a:pt x="1557" y="1"/>
                  </a:lnTo>
                  <a:lnTo>
                    <a:pt x="0" y="857"/>
                  </a:lnTo>
                  <a:close/>
                </a:path>
              </a:pathLst>
            </a:custGeom>
            <a:solidFill>
              <a:srgbClr val="925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/>
            <p:nvPr/>
          </p:nvSpPr>
          <p:spPr>
            <a:xfrm>
              <a:off x="3291950" y="1422050"/>
              <a:ext cx="98275" cy="74950"/>
            </a:xfrm>
            <a:custGeom>
              <a:avLst/>
              <a:gdLst/>
              <a:ahLst/>
              <a:cxnLst/>
              <a:rect l="l" t="t" r="r" b="b"/>
              <a:pathLst>
                <a:path w="3931" h="2998" extrusionOk="0">
                  <a:moveTo>
                    <a:pt x="311" y="935"/>
                  </a:moveTo>
                  <a:lnTo>
                    <a:pt x="311" y="1557"/>
                  </a:lnTo>
                  <a:lnTo>
                    <a:pt x="2491" y="1674"/>
                  </a:lnTo>
                  <a:lnTo>
                    <a:pt x="1245" y="2297"/>
                  </a:lnTo>
                  <a:lnTo>
                    <a:pt x="0" y="2997"/>
                  </a:lnTo>
                  <a:lnTo>
                    <a:pt x="3930" y="2375"/>
                  </a:lnTo>
                  <a:lnTo>
                    <a:pt x="1946" y="507"/>
                  </a:lnTo>
                  <a:lnTo>
                    <a:pt x="1751" y="195"/>
                  </a:lnTo>
                  <a:lnTo>
                    <a:pt x="1129" y="1"/>
                  </a:lnTo>
                  <a:lnTo>
                    <a:pt x="311" y="312"/>
                  </a:lnTo>
                  <a:close/>
                </a:path>
              </a:pathLst>
            </a:custGeom>
            <a:solidFill>
              <a:srgbClr val="4C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6"/>
            <p:cNvSpPr/>
            <p:nvPr/>
          </p:nvSpPr>
          <p:spPr>
            <a:xfrm>
              <a:off x="2838600" y="1369525"/>
              <a:ext cx="361925" cy="416400"/>
            </a:xfrm>
            <a:custGeom>
              <a:avLst/>
              <a:gdLst/>
              <a:ahLst/>
              <a:cxnLst/>
              <a:rect l="l" t="t" r="r" b="b"/>
              <a:pathLst>
                <a:path w="14477" h="16656" extrusionOk="0">
                  <a:moveTo>
                    <a:pt x="1674" y="3230"/>
                  </a:moveTo>
                  <a:lnTo>
                    <a:pt x="0" y="1"/>
                  </a:lnTo>
                  <a:lnTo>
                    <a:pt x="1557" y="1168"/>
                  </a:lnTo>
                  <a:lnTo>
                    <a:pt x="3113" y="2296"/>
                  </a:lnTo>
                  <a:lnTo>
                    <a:pt x="6149" y="7628"/>
                  </a:lnTo>
                  <a:lnTo>
                    <a:pt x="6460" y="8250"/>
                  </a:lnTo>
                  <a:lnTo>
                    <a:pt x="6888" y="8873"/>
                  </a:lnTo>
                  <a:lnTo>
                    <a:pt x="13426" y="14476"/>
                  </a:lnTo>
                  <a:lnTo>
                    <a:pt x="13970" y="13854"/>
                  </a:lnTo>
                  <a:lnTo>
                    <a:pt x="14476" y="13348"/>
                  </a:lnTo>
                  <a:lnTo>
                    <a:pt x="12920" y="16656"/>
                  </a:lnTo>
                  <a:lnTo>
                    <a:pt x="8834" y="14048"/>
                  </a:lnTo>
                  <a:lnTo>
                    <a:pt x="4787" y="11480"/>
                  </a:lnTo>
                  <a:lnTo>
                    <a:pt x="5526" y="9885"/>
                  </a:lnTo>
                  <a:lnTo>
                    <a:pt x="6032" y="11869"/>
                  </a:lnTo>
                  <a:lnTo>
                    <a:pt x="6460" y="13854"/>
                  </a:lnTo>
                  <a:lnTo>
                    <a:pt x="7900" y="15722"/>
                  </a:lnTo>
                  <a:lnTo>
                    <a:pt x="5526" y="13543"/>
                  </a:lnTo>
                  <a:lnTo>
                    <a:pt x="5332" y="10857"/>
                  </a:lnTo>
                  <a:lnTo>
                    <a:pt x="5098" y="8134"/>
                  </a:lnTo>
                  <a:close/>
                </a:path>
              </a:pathLst>
            </a:custGeom>
            <a:solidFill>
              <a:srgbClr val="D88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6"/>
            <p:cNvSpPr/>
            <p:nvPr/>
          </p:nvSpPr>
          <p:spPr>
            <a:xfrm>
              <a:off x="2820125" y="1333525"/>
              <a:ext cx="466000" cy="419325"/>
            </a:xfrm>
            <a:custGeom>
              <a:avLst/>
              <a:gdLst/>
              <a:ahLst/>
              <a:cxnLst/>
              <a:rect l="l" t="t" r="r" b="b"/>
              <a:pathLst>
                <a:path w="18640" h="16773" extrusionOk="0">
                  <a:moveTo>
                    <a:pt x="973" y="2491"/>
                  </a:moveTo>
                  <a:lnTo>
                    <a:pt x="0" y="1985"/>
                  </a:lnTo>
                  <a:lnTo>
                    <a:pt x="311" y="1441"/>
                  </a:lnTo>
                  <a:lnTo>
                    <a:pt x="662" y="1051"/>
                  </a:lnTo>
                  <a:lnTo>
                    <a:pt x="428" y="1"/>
                  </a:lnTo>
                  <a:lnTo>
                    <a:pt x="2841" y="1557"/>
                  </a:lnTo>
                  <a:lnTo>
                    <a:pt x="5331" y="3231"/>
                  </a:lnTo>
                  <a:lnTo>
                    <a:pt x="7199" y="8523"/>
                  </a:lnTo>
                  <a:lnTo>
                    <a:pt x="9573" y="9262"/>
                  </a:lnTo>
                  <a:lnTo>
                    <a:pt x="11985" y="10002"/>
                  </a:lnTo>
                  <a:lnTo>
                    <a:pt x="18640" y="13426"/>
                  </a:lnTo>
                  <a:lnTo>
                    <a:pt x="17822" y="15099"/>
                  </a:lnTo>
                  <a:lnTo>
                    <a:pt x="17083" y="16773"/>
                  </a:lnTo>
                  <a:lnTo>
                    <a:pt x="13853" y="15411"/>
                  </a:lnTo>
                  <a:lnTo>
                    <a:pt x="13231" y="14788"/>
                  </a:lnTo>
                  <a:lnTo>
                    <a:pt x="12608" y="14049"/>
                  </a:lnTo>
                  <a:lnTo>
                    <a:pt x="7394" y="10702"/>
                  </a:lnTo>
                  <a:lnTo>
                    <a:pt x="7199" y="8951"/>
                  </a:lnTo>
                  <a:lnTo>
                    <a:pt x="7004" y="7200"/>
                  </a:lnTo>
                  <a:lnTo>
                    <a:pt x="2296" y="1246"/>
                  </a:lnTo>
                  <a:lnTo>
                    <a:pt x="1673" y="2180"/>
                  </a:lnTo>
                  <a:lnTo>
                    <a:pt x="934" y="3036"/>
                  </a:lnTo>
                  <a:lnTo>
                    <a:pt x="934" y="2491"/>
                  </a:lnTo>
                  <a:close/>
                </a:path>
              </a:pathLst>
            </a:custGeom>
            <a:solidFill>
              <a:srgbClr val="FFF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6"/>
            <p:cNvSpPr/>
            <p:nvPr/>
          </p:nvSpPr>
          <p:spPr>
            <a:xfrm>
              <a:off x="3517650" y="5358175"/>
              <a:ext cx="181925" cy="104125"/>
            </a:xfrm>
            <a:custGeom>
              <a:avLst/>
              <a:gdLst/>
              <a:ahLst/>
              <a:cxnLst/>
              <a:rect l="l" t="t" r="r" b="b"/>
              <a:pathLst>
                <a:path w="7277" h="4165" extrusionOk="0">
                  <a:moveTo>
                    <a:pt x="3035" y="1"/>
                  </a:moveTo>
                  <a:lnTo>
                    <a:pt x="0" y="3464"/>
                  </a:lnTo>
                  <a:lnTo>
                    <a:pt x="545" y="3775"/>
                  </a:lnTo>
                  <a:lnTo>
                    <a:pt x="1051" y="4164"/>
                  </a:lnTo>
                  <a:lnTo>
                    <a:pt x="6460" y="4164"/>
                  </a:lnTo>
                  <a:lnTo>
                    <a:pt x="6888" y="3347"/>
                  </a:lnTo>
                  <a:lnTo>
                    <a:pt x="7277" y="2608"/>
                  </a:lnTo>
                  <a:lnTo>
                    <a:pt x="4280" y="1"/>
                  </a:lnTo>
                  <a:lnTo>
                    <a:pt x="3541" y="545"/>
                  </a:lnTo>
                  <a:lnTo>
                    <a:pt x="2802" y="934"/>
                  </a:lnTo>
                  <a:close/>
                </a:path>
              </a:pathLst>
            </a:custGeom>
            <a:solidFill>
              <a:srgbClr val="4C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6"/>
            <p:cNvSpPr/>
            <p:nvPr/>
          </p:nvSpPr>
          <p:spPr>
            <a:xfrm>
              <a:off x="4404875" y="5225875"/>
              <a:ext cx="184850" cy="150800"/>
            </a:xfrm>
            <a:custGeom>
              <a:avLst/>
              <a:gdLst/>
              <a:ahLst/>
              <a:cxnLst/>
              <a:rect l="l" t="t" r="r" b="b"/>
              <a:pathLst>
                <a:path w="7394" h="6032" extrusionOk="0">
                  <a:moveTo>
                    <a:pt x="428" y="2997"/>
                  </a:moveTo>
                  <a:lnTo>
                    <a:pt x="856" y="4047"/>
                  </a:lnTo>
                  <a:lnTo>
                    <a:pt x="739" y="6032"/>
                  </a:lnTo>
                  <a:lnTo>
                    <a:pt x="4047" y="4903"/>
                  </a:lnTo>
                  <a:lnTo>
                    <a:pt x="7394" y="3853"/>
                  </a:lnTo>
                  <a:lnTo>
                    <a:pt x="6148" y="0"/>
                  </a:lnTo>
                  <a:lnTo>
                    <a:pt x="3424" y="117"/>
                  </a:lnTo>
                  <a:lnTo>
                    <a:pt x="3113" y="1129"/>
                  </a:lnTo>
                  <a:lnTo>
                    <a:pt x="2802" y="2296"/>
                  </a:lnTo>
                  <a:lnTo>
                    <a:pt x="3230" y="2608"/>
                  </a:lnTo>
                  <a:lnTo>
                    <a:pt x="2413" y="1674"/>
                  </a:lnTo>
                  <a:lnTo>
                    <a:pt x="0" y="1985"/>
                  </a:lnTo>
                  <a:close/>
                </a:path>
              </a:pathLst>
            </a:custGeom>
            <a:solidFill>
              <a:srgbClr val="4C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4472975" y="4918450"/>
              <a:ext cx="163450" cy="102175"/>
            </a:xfrm>
            <a:custGeom>
              <a:avLst/>
              <a:gdLst/>
              <a:ahLst/>
              <a:cxnLst/>
              <a:rect l="l" t="t" r="r" b="b"/>
              <a:pathLst>
                <a:path w="6538" h="4087" extrusionOk="0">
                  <a:moveTo>
                    <a:pt x="1012" y="1985"/>
                  </a:moveTo>
                  <a:lnTo>
                    <a:pt x="2062" y="4087"/>
                  </a:lnTo>
                  <a:lnTo>
                    <a:pt x="4242" y="3775"/>
                  </a:lnTo>
                  <a:lnTo>
                    <a:pt x="6538" y="3464"/>
                  </a:lnTo>
                  <a:lnTo>
                    <a:pt x="5292" y="1051"/>
                  </a:lnTo>
                  <a:lnTo>
                    <a:pt x="4047" y="1479"/>
                  </a:lnTo>
                  <a:lnTo>
                    <a:pt x="1985" y="1"/>
                  </a:lnTo>
                  <a:lnTo>
                    <a:pt x="1012" y="935"/>
                  </a:lnTo>
                  <a:lnTo>
                    <a:pt x="0" y="1868"/>
                  </a:lnTo>
                  <a:close/>
                </a:path>
              </a:pathLst>
            </a:custGeom>
            <a:solidFill>
              <a:srgbClr val="4C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4690875" y="5033250"/>
              <a:ext cx="208225" cy="143025"/>
            </a:xfrm>
            <a:custGeom>
              <a:avLst/>
              <a:gdLst/>
              <a:ahLst/>
              <a:cxnLst/>
              <a:rect l="l" t="t" r="r" b="b"/>
              <a:pathLst>
                <a:path w="8329" h="5721" extrusionOk="0">
                  <a:moveTo>
                    <a:pt x="1363" y="0"/>
                  </a:moveTo>
                  <a:lnTo>
                    <a:pt x="1" y="1868"/>
                  </a:lnTo>
                  <a:lnTo>
                    <a:pt x="4164" y="3736"/>
                  </a:lnTo>
                  <a:lnTo>
                    <a:pt x="8328" y="5721"/>
                  </a:lnTo>
                  <a:lnTo>
                    <a:pt x="6266" y="740"/>
                  </a:lnTo>
                  <a:lnTo>
                    <a:pt x="5410" y="1246"/>
                  </a:lnTo>
                  <a:close/>
                </a:path>
              </a:pathLst>
            </a:custGeom>
            <a:solidFill>
              <a:srgbClr val="4C3E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4961325" y="2837550"/>
              <a:ext cx="391100" cy="267550"/>
            </a:xfrm>
            <a:custGeom>
              <a:avLst/>
              <a:gdLst/>
              <a:ahLst/>
              <a:cxnLst/>
              <a:rect l="l" t="t" r="r" b="b"/>
              <a:pathLst>
                <a:path w="15644" h="10702" extrusionOk="0">
                  <a:moveTo>
                    <a:pt x="1" y="6655"/>
                  </a:moveTo>
                  <a:lnTo>
                    <a:pt x="1168" y="3308"/>
                  </a:lnTo>
                  <a:lnTo>
                    <a:pt x="3658" y="1362"/>
                  </a:lnTo>
                  <a:lnTo>
                    <a:pt x="4592" y="623"/>
                  </a:lnTo>
                  <a:lnTo>
                    <a:pt x="5760" y="78"/>
                  </a:lnTo>
                  <a:lnTo>
                    <a:pt x="7200" y="78"/>
                  </a:lnTo>
                  <a:lnTo>
                    <a:pt x="8328" y="0"/>
                  </a:lnTo>
                  <a:lnTo>
                    <a:pt x="9690" y="312"/>
                  </a:lnTo>
                  <a:lnTo>
                    <a:pt x="11169" y="934"/>
                  </a:lnTo>
                  <a:lnTo>
                    <a:pt x="11558" y="1246"/>
                  </a:lnTo>
                  <a:lnTo>
                    <a:pt x="11986" y="1440"/>
                  </a:lnTo>
                  <a:lnTo>
                    <a:pt x="12414" y="1674"/>
                  </a:lnTo>
                  <a:lnTo>
                    <a:pt x="14710" y="2919"/>
                  </a:lnTo>
                  <a:lnTo>
                    <a:pt x="14399" y="2802"/>
                  </a:lnTo>
                  <a:lnTo>
                    <a:pt x="13231" y="2607"/>
                  </a:lnTo>
                  <a:lnTo>
                    <a:pt x="11791" y="2296"/>
                  </a:lnTo>
                  <a:lnTo>
                    <a:pt x="9067" y="1674"/>
                  </a:lnTo>
                  <a:lnTo>
                    <a:pt x="9067" y="2919"/>
                  </a:lnTo>
                  <a:lnTo>
                    <a:pt x="9067" y="5293"/>
                  </a:lnTo>
                  <a:lnTo>
                    <a:pt x="13542" y="2063"/>
                  </a:lnTo>
                  <a:lnTo>
                    <a:pt x="15216" y="7472"/>
                  </a:lnTo>
                  <a:lnTo>
                    <a:pt x="15644" y="8834"/>
                  </a:lnTo>
                  <a:lnTo>
                    <a:pt x="15644" y="9145"/>
                  </a:lnTo>
                  <a:lnTo>
                    <a:pt x="15216" y="8834"/>
                  </a:lnTo>
                  <a:lnTo>
                    <a:pt x="14476" y="8094"/>
                  </a:lnTo>
                  <a:lnTo>
                    <a:pt x="11986" y="4242"/>
                  </a:lnTo>
                  <a:lnTo>
                    <a:pt x="9262" y="4242"/>
                  </a:lnTo>
                  <a:lnTo>
                    <a:pt x="8562" y="4164"/>
                  </a:lnTo>
                  <a:lnTo>
                    <a:pt x="7705" y="4475"/>
                  </a:lnTo>
                  <a:lnTo>
                    <a:pt x="7005" y="5176"/>
                  </a:lnTo>
                  <a:lnTo>
                    <a:pt x="2296" y="9651"/>
                  </a:lnTo>
                  <a:lnTo>
                    <a:pt x="4476" y="5293"/>
                  </a:lnTo>
                  <a:lnTo>
                    <a:pt x="2841" y="8016"/>
                  </a:lnTo>
                  <a:lnTo>
                    <a:pt x="1285" y="10702"/>
                  </a:lnTo>
                  <a:lnTo>
                    <a:pt x="3230" y="5215"/>
                  </a:lnTo>
                  <a:close/>
                </a:path>
              </a:pathLst>
            </a:custGeom>
            <a:solidFill>
              <a:srgbClr val="B2A3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16"/>
          <p:cNvSpPr txBox="1"/>
          <p:nvPr/>
        </p:nvSpPr>
        <p:spPr>
          <a:xfrm>
            <a:off x="5844250" y="3957125"/>
            <a:ext cx="24765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Animals are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heterotrophic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means that they feed on substances made by other organisms.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F7CEE38-0BFB-3554-0E83-ECDFE00D1F4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58C7CC9-6211-F934-1B9D-7946BFB21E0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646072-E05D-6598-0C2E-D694B0C84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24C8E-603E-AC4F-3C77-094CBD659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Google Shape;264;p17"/>
          <p:cNvSpPr txBox="1"/>
          <p:nvPr/>
        </p:nvSpPr>
        <p:spPr>
          <a:xfrm>
            <a:off x="6066825" y="2156100"/>
            <a:ext cx="2538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Many animals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carnivorous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They eat other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animals for energy.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5" name="Google Shape;265;p17"/>
          <p:cNvPicPr preferRelativeResize="0"/>
          <p:nvPr/>
        </p:nvPicPr>
        <p:blipFill rotWithShape="1">
          <a:blip r:embed="rId3">
            <a:alphaModFix/>
          </a:blip>
          <a:srcRect l="12278" r="7154"/>
          <a:stretch/>
        </p:blipFill>
        <p:spPr>
          <a:xfrm>
            <a:off x="0" y="0"/>
            <a:ext cx="55585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17"/>
          <p:cNvCxnSpPr/>
          <p:nvPr/>
        </p:nvCxnSpPr>
        <p:spPr>
          <a:xfrm>
            <a:off x="5555125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60049E2-9657-8D0B-8916-1DF1FDCBB384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8251AB3-1DCE-F8D5-77C0-7E75682F3FF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8CCA-D656-5478-6E50-F8C2291D85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F96D5-C3E9-C0CE-1647-BFECBF26D1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8"/>
          <p:cNvPicPr preferRelativeResize="0"/>
          <p:nvPr/>
        </p:nvPicPr>
        <p:blipFill rotWithShape="1">
          <a:blip r:embed="rId3">
            <a:alphaModFix/>
          </a:blip>
          <a:srcRect l="14401" r="13229"/>
          <a:stretch/>
        </p:blipFill>
        <p:spPr>
          <a:xfrm>
            <a:off x="3558925" y="0"/>
            <a:ext cx="55850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3" name="Google Shape;273;p18"/>
          <p:cNvSpPr txBox="1"/>
          <p:nvPr/>
        </p:nvSpPr>
        <p:spPr>
          <a:xfrm>
            <a:off x="515100" y="2156100"/>
            <a:ext cx="2538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Other animals are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herbivorous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They feed on plants for their energy.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74" name="Google Shape;274;p18"/>
          <p:cNvCxnSpPr/>
          <p:nvPr/>
        </p:nvCxnSpPr>
        <p:spPr>
          <a:xfrm>
            <a:off x="3558925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6A015B0-E0C2-6309-A2FF-B626D5E2842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99DA381-8CAB-404B-EBD9-7FEF1B78EAA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A4897-4AB2-4451-8B65-0FD1259D1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753C6-FC68-58BD-6DA1-23F96DBA3E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Plants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0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Char char="●"/>
            </a:pP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Plants are multicellular.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Char char="○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This means that they consist of many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different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types of cell.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Char char="●"/>
            </a:pP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Plants create their own food during 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photosynthesis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Char char="○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This is a form of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autotrophy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Char char="●"/>
            </a:pP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Plant cells are still eukaryotic but they contain 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extra 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organelles: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Char char="○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cell wall.</a:t>
            </a:r>
            <a:endParaRPr sz="1300" b="1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Char char="○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 permanent vacuole.</a:t>
            </a:r>
            <a:endParaRPr sz="1300" b="1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Char char="○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Chloroplasts.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mbria"/>
              <a:buChar char="●"/>
            </a:pP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Plants store their energy as </a:t>
            </a:r>
            <a:r>
              <a:rPr lang="en" sz="1700" b="1">
                <a:latin typeface="Cambria"/>
                <a:ea typeface="Cambria"/>
                <a:cs typeface="Cambria"/>
                <a:sym typeface="Cambria"/>
              </a:rPr>
              <a:t>starch</a:t>
            </a:r>
            <a:r>
              <a:rPr lang="en" sz="17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Font typeface="Cambria"/>
              <a:buChar char="○"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Starch is another complex sugar that is confirmed by the </a:t>
            </a:r>
            <a:r>
              <a:rPr lang="en" sz="1300" b="1">
                <a:solidFill>
                  <a:srgbClr val="E69138"/>
                </a:solidFill>
                <a:latin typeface="Cambria"/>
                <a:ea typeface="Cambria"/>
                <a:cs typeface="Cambria"/>
                <a:sym typeface="Cambria"/>
              </a:rPr>
              <a:t>iodine</a:t>
            </a:r>
            <a:r>
              <a:rPr lang="en" sz="1300">
                <a:solidFill>
                  <a:srgbClr val="E69138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test.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store starch as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starch grains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various cells.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1" name="Google Shape;28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82" name="Google Shape;282;p19"/>
          <p:cNvGrpSpPr/>
          <p:nvPr/>
        </p:nvGrpSpPr>
        <p:grpSpPr>
          <a:xfrm>
            <a:off x="5995950" y="1405575"/>
            <a:ext cx="2476500" cy="3034625"/>
            <a:chOff x="6143850" y="1469075"/>
            <a:chExt cx="2476500" cy="3034625"/>
          </a:xfrm>
        </p:grpSpPr>
        <p:grpSp>
          <p:nvGrpSpPr>
            <p:cNvPr id="283" name="Google Shape;283;p19"/>
            <p:cNvGrpSpPr/>
            <p:nvPr/>
          </p:nvGrpSpPr>
          <p:grpSpPr>
            <a:xfrm>
              <a:off x="6567475" y="1469075"/>
              <a:ext cx="1947770" cy="2171290"/>
              <a:chOff x="4312425" y="3008925"/>
              <a:chExt cx="1770700" cy="1973900"/>
            </a:xfrm>
          </p:grpSpPr>
          <p:sp>
            <p:nvSpPr>
              <p:cNvPr id="284" name="Google Shape;284;p19"/>
              <p:cNvSpPr/>
              <p:nvPr/>
            </p:nvSpPr>
            <p:spPr>
              <a:xfrm>
                <a:off x="5025725" y="3785050"/>
                <a:ext cx="638550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5542" h="30678" extrusionOk="0">
                    <a:moveTo>
                      <a:pt x="25268" y="0"/>
                    </a:moveTo>
                    <a:cubicBezTo>
                      <a:pt x="25063" y="92"/>
                      <a:pt x="19881" y="2215"/>
                      <a:pt x="14129" y="7031"/>
                    </a:cubicBezTo>
                    <a:cubicBezTo>
                      <a:pt x="8834" y="11482"/>
                      <a:pt x="2077" y="19151"/>
                      <a:pt x="0" y="30404"/>
                    </a:cubicBezTo>
                    <a:lnTo>
                      <a:pt x="1438" y="30678"/>
                    </a:lnTo>
                    <a:cubicBezTo>
                      <a:pt x="5250" y="9929"/>
                      <a:pt x="25336" y="731"/>
                      <a:pt x="25542" y="640"/>
                    </a:cubicBezTo>
                    <a:lnTo>
                      <a:pt x="25268" y="0"/>
                    </a:lnTo>
                    <a:close/>
                  </a:path>
                </a:pathLst>
              </a:custGeom>
              <a:solidFill>
                <a:srgbClr val="7AB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9"/>
              <p:cNvSpPr/>
              <p:nvPr/>
            </p:nvSpPr>
            <p:spPr>
              <a:xfrm>
                <a:off x="5441700" y="3586375"/>
                <a:ext cx="641425" cy="721975"/>
              </a:xfrm>
              <a:custGeom>
                <a:avLst/>
                <a:gdLst/>
                <a:ahLst/>
                <a:cxnLst/>
                <a:rect l="l" t="t" r="r" b="b"/>
                <a:pathLst>
                  <a:path w="25657" h="28879" extrusionOk="0">
                    <a:moveTo>
                      <a:pt x="13787" y="5124"/>
                    </a:moveTo>
                    <a:cubicBezTo>
                      <a:pt x="14072" y="5124"/>
                      <a:pt x="14345" y="5408"/>
                      <a:pt x="14244" y="5711"/>
                    </a:cubicBezTo>
                    <a:cubicBezTo>
                      <a:pt x="14039" y="6281"/>
                      <a:pt x="13422" y="6509"/>
                      <a:pt x="12920" y="6738"/>
                    </a:cubicBezTo>
                    <a:lnTo>
                      <a:pt x="12897" y="6738"/>
                    </a:lnTo>
                    <a:lnTo>
                      <a:pt x="12874" y="6783"/>
                    </a:lnTo>
                    <a:cubicBezTo>
                      <a:pt x="12797" y="6883"/>
                      <a:pt x="12676" y="6929"/>
                      <a:pt x="12555" y="6929"/>
                    </a:cubicBezTo>
                    <a:cubicBezTo>
                      <a:pt x="12425" y="6929"/>
                      <a:pt x="12295" y="6877"/>
                      <a:pt x="12213" y="6783"/>
                    </a:cubicBezTo>
                    <a:cubicBezTo>
                      <a:pt x="12030" y="6601"/>
                      <a:pt x="12053" y="6327"/>
                      <a:pt x="12213" y="6144"/>
                    </a:cubicBezTo>
                    <a:cubicBezTo>
                      <a:pt x="12578" y="5665"/>
                      <a:pt x="13080" y="5300"/>
                      <a:pt x="13673" y="5140"/>
                    </a:cubicBezTo>
                    <a:cubicBezTo>
                      <a:pt x="13711" y="5129"/>
                      <a:pt x="13749" y="5124"/>
                      <a:pt x="13787" y="5124"/>
                    </a:cubicBezTo>
                    <a:close/>
                    <a:moveTo>
                      <a:pt x="14980" y="9376"/>
                    </a:moveTo>
                    <a:cubicBezTo>
                      <a:pt x="15016" y="9376"/>
                      <a:pt x="15052" y="9379"/>
                      <a:pt x="15088" y="9385"/>
                    </a:cubicBezTo>
                    <a:cubicBezTo>
                      <a:pt x="15237" y="9420"/>
                      <a:pt x="15391" y="9425"/>
                      <a:pt x="15545" y="9425"/>
                    </a:cubicBezTo>
                    <a:cubicBezTo>
                      <a:pt x="15622" y="9425"/>
                      <a:pt x="15699" y="9424"/>
                      <a:pt x="15775" y="9424"/>
                    </a:cubicBezTo>
                    <a:cubicBezTo>
                      <a:pt x="15852" y="9424"/>
                      <a:pt x="15927" y="9425"/>
                      <a:pt x="16002" y="9431"/>
                    </a:cubicBezTo>
                    <a:cubicBezTo>
                      <a:pt x="16253" y="9477"/>
                      <a:pt x="16458" y="9637"/>
                      <a:pt x="16458" y="9910"/>
                    </a:cubicBezTo>
                    <a:cubicBezTo>
                      <a:pt x="16458" y="10129"/>
                      <a:pt x="16270" y="10368"/>
                      <a:pt x="16033" y="10368"/>
                    </a:cubicBezTo>
                    <a:cubicBezTo>
                      <a:pt x="16023" y="10368"/>
                      <a:pt x="16012" y="10368"/>
                      <a:pt x="16002" y="10367"/>
                    </a:cubicBezTo>
                    <a:cubicBezTo>
                      <a:pt x="15613" y="10321"/>
                      <a:pt x="15225" y="10344"/>
                      <a:pt x="14837" y="10276"/>
                    </a:cubicBezTo>
                    <a:cubicBezTo>
                      <a:pt x="14609" y="10230"/>
                      <a:pt x="14449" y="9933"/>
                      <a:pt x="14518" y="9705"/>
                    </a:cubicBezTo>
                    <a:cubicBezTo>
                      <a:pt x="14576" y="9490"/>
                      <a:pt x="14769" y="9376"/>
                      <a:pt x="14980" y="9376"/>
                    </a:cubicBezTo>
                    <a:close/>
                    <a:moveTo>
                      <a:pt x="9798" y="9874"/>
                    </a:moveTo>
                    <a:cubicBezTo>
                      <a:pt x="9870" y="9874"/>
                      <a:pt x="9945" y="9878"/>
                      <a:pt x="10021" y="9888"/>
                    </a:cubicBezTo>
                    <a:cubicBezTo>
                      <a:pt x="10318" y="9933"/>
                      <a:pt x="10523" y="10162"/>
                      <a:pt x="10455" y="10481"/>
                    </a:cubicBezTo>
                    <a:cubicBezTo>
                      <a:pt x="10318" y="11166"/>
                      <a:pt x="9725" y="11600"/>
                      <a:pt x="9359" y="12147"/>
                    </a:cubicBezTo>
                    <a:cubicBezTo>
                      <a:pt x="8857" y="12923"/>
                      <a:pt x="8652" y="13836"/>
                      <a:pt x="8401" y="14704"/>
                    </a:cubicBezTo>
                    <a:cubicBezTo>
                      <a:pt x="8332" y="14939"/>
                      <a:pt x="8149" y="15040"/>
                      <a:pt x="7965" y="15040"/>
                    </a:cubicBezTo>
                    <a:cubicBezTo>
                      <a:pt x="7721" y="15040"/>
                      <a:pt x="7475" y="14863"/>
                      <a:pt x="7488" y="14590"/>
                    </a:cubicBezTo>
                    <a:cubicBezTo>
                      <a:pt x="7374" y="14498"/>
                      <a:pt x="7305" y="14339"/>
                      <a:pt x="7351" y="14156"/>
                    </a:cubicBezTo>
                    <a:cubicBezTo>
                      <a:pt x="7570" y="12860"/>
                      <a:pt x="7959" y="9874"/>
                      <a:pt x="9798" y="9874"/>
                    </a:cubicBezTo>
                    <a:close/>
                    <a:moveTo>
                      <a:pt x="15818" y="1"/>
                    </a:moveTo>
                    <a:cubicBezTo>
                      <a:pt x="12483" y="1"/>
                      <a:pt x="10706" y="6487"/>
                      <a:pt x="10706" y="6487"/>
                    </a:cubicBezTo>
                    <a:lnTo>
                      <a:pt x="10706" y="6464"/>
                    </a:lnTo>
                    <a:cubicBezTo>
                      <a:pt x="10592" y="6327"/>
                      <a:pt x="10158" y="5756"/>
                      <a:pt x="9496" y="5186"/>
                    </a:cubicBezTo>
                    <a:cubicBezTo>
                      <a:pt x="8761" y="4581"/>
                      <a:pt x="7753" y="3992"/>
                      <a:pt x="6583" y="3992"/>
                    </a:cubicBezTo>
                    <a:cubicBezTo>
                      <a:pt x="5718" y="3992"/>
                      <a:pt x="4765" y="4313"/>
                      <a:pt x="3767" y="5186"/>
                    </a:cubicBezTo>
                    <a:cubicBezTo>
                      <a:pt x="1" y="8472"/>
                      <a:pt x="1393" y="16644"/>
                      <a:pt x="6826" y="20045"/>
                    </a:cubicBezTo>
                    <a:cubicBezTo>
                      <a:pt x="8766" y="21277"/>
                      <a:pt x="10797" y="22350"/>
                      <a:pt x="12623" y="23377"/>
                    </a:cubicBezTo>
                    <a:cubicBezTo>
                      <a:pt x="12190" y="22099"/>
                      <a:pt x="11870" y="20775"/>
                      <a:pt x="11893" y="19429"/>
                    </a:cubicBezTo>
                    <a:cubicBezTo>
                      <a:pt x="11916" y="18538"/>
                      <a:pt x="11893" y="16484"/>
                      <a:pt x="12806" y="15936"/>
                    </a:cubicBezTo>
                    <a:cubicBezTo>
                      <a:pt x="12992" y="15824"/>
                      <a:pt x="13154" y="15776"/>
                      <a:pt x="13294" y="15776"/>
                    </a:cubicBezTo>
                    <a:cubicBezTo>
                      <a:pt x="13894" y="15776"/>
                      <a:pt x="14090" y="16668"/>
                      <a:pt x="14016" y="17260"/>
                    </a:cubicBezTo>
                    <a:cubicBezTo>
                      <a:pt x="13787" y="19406"/>
                      <a:pt x="13148" y="23058"/>
                      <a:pt x="15066" y="24793"/>
                    </a:cubicBezTo>
                    <a:cubicBezTo>
                      <a:pt x="15362" y="24975"/>
                      <a:pt x="15636" y="25158"/>
                      <a:pt x="15910" y="25340"/>
                    </a:cubicBezTo>
                    <a:lnTo>
                      <a:pt x="15933" y="25363"/>
                    </a:lnTo>
                    <a:cubicBezTo>
                      <a:pt x="16002" y="25386"/>
                      <a:pt x="16070" y="25432"/>
                      <a:pt x="16116" y="25477"/>
                    </a:cubicBezTo>
                    <a:cubicBezTo>
                      <a:pt x="17645" y="26550"/>
                      <a:pt x="18763" y="27646"/>
                      <a:pt x="19129" y="28878"/>
                    </a:cubicBezTo>
                    <a:cubicBezTo>
                      <a:pt x="19129" y="28878"/>
                      <a:pt x="23420" y="24564"/>
                      <a:pt x="25018" y="17603"/>
                    </a:cubicBezTo>
                    <a:cubicBezTo>
                      <a:pt x="24127" y="16530"/>
                      <a:pt x="22027" y="15936"/>
                      <a:pt x="20840" y="15434"/>
                    </a:cubicBezTo>
                    <a:cubicBezTo>
                      <a:pt x="19836" y="15000"/>
                      <a:pt x="18672" y="14727"/>
                      <a:pt x="17736" y="14202"/>
                    </a:cubicBezTo>
                    <a:cubicBezTo>
                      <a:pt x="17143" y="13836"/>
                      <a:pt x="15956" y="12513"/>
                      <a:pt x="17280" y="12170"/>
                    </a:cubicBezTo>
                    <a:cubicBezTo>
                      <a:pt x="17361" y="12149"/>
                      <a:pt x="17450" y="12140"/>
                      <a:pt x="17545" y="12140"/>
                    </a:cubicBezTo>
                    <a:cubicBezTo>
                      <a:pt x="18269" y="12140"/>
                      <a:pt x="19314" y="12699"/>
                      <a:pt x="19859" y="12901"/>
                    </a:cubicBezTo>
                    <a:cubicBezTo>
                      <a:pt x="20726" y="13243"/>
                      <a:pt x="21594" y="13631"/>
                      <a:pt x="22415" y="14065"/>
                    </a:cubicBezTo>
                    <a:cubicBezTo>
                      <a:pt x="23488" y="14635"/>
                      <a:pt x="24515" y="15343"/>
                      <a:pt x="25291" y="16233"/>
                    </a:cubicBezTo>
                    <a:cubicBezTo>
                      <a:pt x="25542" y="14727"/>
                      <a:pt x="25657" y="13106"/>
                      <a:pt x="25565" y="11394"/>
                    </a:cubicBezTo>
                    <a:cubicBezTo>
                      <a:pt x="25520" y="10618"/>
                      <a:pt x="25406" y="9888"/>
                      <a:pt x="25246" y="9180"/>
                    </a:cubicBezTo>
                    <a:cubicBezTo>
                      <a:pt x="24013" y="8472"/>
                      <a:pt x="22803" y="8084"/>
                      <a:pt x="21297" y="7993"/>
                    </a:cubicBezTo>
                    <a:cubicBezTo>
                      <a:pt x="21046" y="7976"/>
                      <a:pt x="20781" y="7973"/>
                      <a:pt x="20508" y="7973"/>
                    </a:cubicBezTo>
                    <a:cubicBezTo>
                      <a:pt x="20372" y="7973"/>
                      <a:pt x="20235" y="7974"/>
                      <a:pt x="20096" y="7974"/>
                    </a:cubicBezTo>
                    <a:cubicBezTo>
                      <a:pt x="19404" y="7974"/>
                      <a:pt x="18692" y="7956"/>
                      <a:pt x="18079" y="7742"/>
                    </a:cubicBezTo>
                    <a:cubicBezTo>
                      <a:pt x="17394" y="7514"/>
                      <a:pt x="16595" y="6783"/>
                      <a:pt x="17303" y="6076"/>
                    </a:cubicBezTo>
                    <a:cubicBezTo>
                      <a:pt x="17592" y="5786"/>
                      <a:pt x="18079" y="5698"/>
                      <a:pt x="18591" y="5698"/>
                    </a:cubicBezTo>
                    <a:cubicBezTo>
                      <a:pt x="19169" y="5698"/>
                      <a:pt x="19779" y="5810"/>
                      <a:pt x="20179" y="5870"/>
                    </a:cubicBezTo>
                    <a:cubicBezTo>
                      <a:pt x="21617" y="6099"/>
                      <a:pt x="23260" y="6601"/>
                      <a:pt x="24652" y="7377"/>
                    </a:cubicBezTo>
                    <a:cubicBezTo>
                      <a:pt x="22803" y="2835"/>
                      <a:pt x="18649" y="164"/>
                      <a:pt x="15956" y="4"/>
                    </a:cubicBezTo>
                    <a:cubicBezTo>
                      <a:pt x="15910" y="2"/>
                      <a:pt x="15864" y="1"/>
                      <a:pt x="15818" y="1"/>
                    </a:cubicBezTo>
                    <a:close/>
                  </a:path>
                </a:pathLst>
              </a:custGeom>
              <a:solidFill>
                <a:srgbClr val="377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9"/>
              <p:cNvSpPr/>
              <p:nvPr/>
            </p:nvSpPr>
            <p:spPr>
              <a:xfrm>
                <a:off x="5441700" y="3686175"/>
                <a:ext cx="478225" cy="622175"/>
              </a:xfrm>
              <a:custGeom>
                <a:avLst/>
                <a:gdLst/>
                <a:ahLst/>
                <a:cxnLst/>
                <a:rect l="l" t="t" r="r" b="b"/>
                <a:pathLst>
                  <a:path w="19129" h="24887" extrusionOk="0">
                    <a:moveTo>
                      <a:pt x="9798" y="5882"/>
                    </a:moveTo>
                    <a:cubicBezTo>
                      <a:pt x="9870" y="5882"/>
                      <a:pt x="9945" y="5886"/>
                      <a:pt x="10021" y="5896"/>
                    </a:cubicBezTo>
                    <a:cubicBezTo>
                      <a:pt x="10318" y="5941"/>
                      <a:pt x="10523" y="6170"/>
                      <a:pt x="10455" y="6489"/>
                    </a:cubicBezTo>
                    <a:cubicBezTo>
                      <a:pt x="10318" y="7174"/>
                      <a:pt x="9725" y="7608"/>
                      <a:pt x="9359" y="8155"/>
                    </a:cubicBezTo>
                    <a:cubicBezTo>
                      <a:pt x="8857" y="8931"/>
                      <a:pt x="8652" y="9844"/>
                      <a:pt x="8401" y="10712"/>
                    </a:cubicBezTo>
                    <a:cubicBezTo>
                      <a:pt x="8332" y="10947"/>
                      <a:pt x="8149" y="11048"/>
                      <a:pt x="7965" y="11048"/>
                    </a:cubicBezTo>
                    <a:cubicBezTo>
                      <a:pt x="7721" y="11048"/>
                      <a:pt x="7475" y="10871"/>
                      <a:pt x="7488" y="10598"/>
                    </a:cubicBezTo>
                    <a:cubicBezTo>
                      <a:pt x="7374" y="10506"/>
                      <a:pt x="7305" y="10347"/>
                      <a:pt x="7351" y="10164"/>
                    </a:cubicBezTo>
                    <a:cubicBezTo>
                      <a:pt x="7570" y="8868"/>
                      <a:pt x="7959" y="5882"/>
                      <a:pt x="9798" y="5882"/>
                    </a:cubicBezTo>
                    <a:close/>
                    <a:moveTo>
                      <a:pt x="6583" y="0"/>
                    </a:moveTo>
                    <a:cubicBezTo>
                      <a:pt x="5718" y="0"/>
                      <a:pt x="4765" y="321"/>
                      <a:pt x="3767" y="1194"/>
                    </a:cubicBezTo>
                    <a:cubicBezTo>
                      <a:pt x="1" y="4480"/>
                      <a:pt x="1393" y="12652"/>
                      <a:pt x="6826" y="16053"/>
                    </a:cubicBezTo>
                    <a:cubicBezTo>
                      <a:pt x="8766" y="17285"/>
                      <a:pt x="10797" y="18358"/>
                      <a:pt x="12623" y="19385"/>
                    </a:cubicBezTo>
                    <a:cubicBezTo>
                      <a:pt x="12190" y="18107"/>
                      <a:pt x="11870" y="16783"/>
                      <a:pt x="11893" y="15437"/>
                    </a:cubicBezTo>
                    <a:cubicBezTo>
                      <a:pt x="11916" y="14546"/>
                      <a:pt x="11893" y="12492"/>
                      <a:pt x="12806" y="11944"/>
                    </a:cubicBezTo>
                    <a:cubicBezTo>
                      <a:pt x="12992" y="11832"/>
                      <a:pt x="13154" y="11784"/>
                      <a:pt x="13294" y="11784"/>
                    </a:cubicBezTo>
                    <a:cubicBezTo>
                      <a:pt x="13894" y="11784"/>
                      <a:pt x="14090" y="12676"/>
                      <a:pt x="14016" y="13268"/>
                    </a:cubicBezTo>
                    <a:cubicBezTo>
                      <a:pt x="13787" y="15414"/>
                      <a:pt x="13148" y="19066"/>
                      <a:pt x="15066" y="20801"/>
                    </a:cubicBezTo>
                    <a:cubicBezTo>
                      <a:pt x="15362" y="20983"/>
                      <a:pt x="15636" y="21166"/>
                      <a:pt x="15910" y="21348"/>
                    </a:cubicBezTo>
                    <a:lnTo>
                      <a:pt x="15933" y="21371"/>
                    </a:lnTo>
                    <a:cubicBezTo>
                      <a:pt x="16002" y="21394"/>
                      <a:pt x="16070" y="21440"/>
                      <a:pt x="16116" y="21485"/>
                    </a:cubicBezTo>
                    <a:cubicBezTo>
                      <a:pt x="17645" y="22558"/>
                      <a:pt x="18763" y="23654"/>
                      <a:pt x="19129" y="24886"/>
                    </a:cubicBezTo>
                    <a:cubicBezTo>
                      <a:pt x="19129" y="24886"/>
                      <a:pt x="18672" y="11465"/>
                      <a:pt x="10706" y="2495"/>
                    </a:cubicBezTo>
                    <a:lnTo>
                      <a:pt x="10706" y="2472"/>
                    </a:lnTo>
                    <a:cubicBezTo>
                      <a:pt x="10295" y="2015"/>
                      <a:pt x="9884" y="1582"/>
                      <a:pt x="9496" y="1194"/>
                    </a:cubicBezTo>
                    <a:cubicBezTo>
                      <a:pt x="8761" y="589"/>
                      <a:pt x="7753" y="0"/>
                      <a:pt x="6583" y="0"/>
                    </a:cubicBezTo>
                    <a:close/>
                  </a:path>
                </a:pathLst>
              </a:custGeom>
              <a:solidFill>
                <a:srgbClr val="367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9"/>
              <p:cNvSpPr/>
              <p:nvPr/>
            </p:nvSpPr>
            <p:spPr>
              <a:xfrm>
                <a:off x="4654800" y="3924850"/>
                <a:ext cx="340125" cy="676800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27072" extrusionOk="0">
                    <a:moveTo>
                      <a:pt x="298" y="1"/>
                    </a:moveTo>
                    <a:lnTo>
                      <a:pt x="1" y="297"/>
                    </a:lnTo>
                    <a:cubicBezTo>
                      <a:pt x="115" y="412"/>
                      <a:pt x="11528" y="12212"/>
                      <a:pt x="12509" y="27071"/>
                    </a:cubicBezTo>
                    <a:lnTo>
                      <a:pt x="13605" y="27003"/>
                    </a:lnTo>
                    <a:cubicBezTo>
                      <a:pt x="12578" y="11710"/>
                      <a:pt x="412" y="115"/>
                      <a:pt x="298" y="1"/>
                    </a:cubicBezTo>
                    <a:close/>
                  </a:path>
                </a:pathLst>
              </a:custGeom>
              <a:solidFill>
                <a:srgbClr val="7AB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9"/>
              <p:cNvSpPr/>
              <p:nvPr/>
            </p:nvSpPr>
            <p:spPr>
              <a:xfrm>
                <a:off x="4312425" y="3852375"/>
                <a:ext cx="530725" cy="376075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15043" extrusionOk="0">
                    <a:moveTo>
                      <a:pt x="9232" y="1"/>
                    </a:moveTo>
                    <a:cubicBezTo>
                      <a:pt x="8455" y="1"/>
                      <a:pt x="7465" y="307"/>
                      <a:pt x="6209" y="1142"/>
                    </a:cubicBezTo>
                    <a:cubicBezTo>
                      <a:pt x="4794" y="2124"/>
                      <a:pt x="3653" y="3790"/>
                      <a:pt x="2763" y="5639"/>
                    </a:cubicBezTo>
                    <a:cubicBezTo>
                      <a:pt x="3405" y="5336"/>
                      <a:pt x="4111" y="5159"/>
                      <a:pt x="4814" y="5159"/>
                    </a:cubicBezTo>
                    <a:cubicBezTo>
                      <a:pt x="4960" y="5159"/>
                      <a:pt x="5106" y="5167"/>
                      <a:pt x="5251" y="5182"/>
                    </a:cubicBezTo>
                    <a:cubicBezTo>
                      <a:pt x="5639" y="5228"/>
                      <a:pt x="5753" y="5844"/>
                      <a:pt x="5410" y="6027"/>
                    </a:cubicBezTo>
                    <a:cubicBezTo>
                      <a:pt x="4817" y="6346"/>
                      <a:pt x="4178" y="6483"/>
                      <a:pt x="3539" y="6666"/>
                    </a:cubicBezTo>
                    <a:cubicBezTo>
                      <a:pt x="2877" y="6871"/>
                      <a:pt x="2375" y="7214"/>
                      <a:pt x="1895" y="7670"/>
                    </a:cubicBezTo>
                    <a:cubicBezTo>
                      <a:pt x="526" y="11368"/>
                      <a:pt x="1" y="15043"/>
                      <a:pt x="1" y="15043"/>
                    </a:cubicBezTo>
                    <a:cubicBezTo>
                      <a:pt x="1" y="15043"/>
                      <a:pt x="5821" y="11208"/>
                      <a:pt x="12486" y="10888"/>
                    </a:cubicBezTo>
                    <a:cubicBezTo>
                      <a:pt x="12646" y="10888"/>
                      <a:pt x="12806" y="10866"/>
                      <a:pt x="12965" y="10866"/>
                    </a:cubicBezTo>
                    <a:cubicBezTo>
                      <a:pt x="13057" y="9816"/>
                      <a:pt x="12623" y="9017"/>
                      <a:pt x="12189" y="8081"/>
                    </a:cubicBezTo>
                    <a:cubicBezTo>
                      <a:pt x="11893" y="7442"/>
                      <a:pt x="11550" y="6757"/>
                      <a:pt x="11756" y="6050"/>
                    </a:cubicBezTo>
                    <a:cubicBezTo>
                      <a:pt x="11808" y="5856"/>
                      <a:pt x="12010" y="5677"/>
                      <a:pt x="12224" y="5677"/>
                    </a:cubicBezTo>
                    <a:cubicBezTo>
                      <a:pt x="12289" y="5677"/>
                      <a:pt x="12354" y="5693"/>
                      <a:pt x="12418" y="5730"/>
                    </a:cubicBezTo>
                    <a:cubicBezTo>
                      <a:pt x="13239" y="6232"/>
                      <a:pt x="13490" y="7145"/>
                      <a:pt x="13742" y="8013"/>
                    </a:cubicBezTo>
                    <a:cubicBezTo>
                      <a:pt x="14038" y="8948"/>
                      <a:pt x="14152" y="9816"/>
                      <a:pt x="14015" y="10729"/>
                    </a:cubicBezTo>
                    <a:cubicBezTo>
                      <a:pt x="19471" y="9793"/>
                      <a:pt x="21228" y="5410"/>
                      <a:pt x="18580" y="2580"/>
                    </a:cubicBezTo>
                    <a:cubicBezTo>
                      <a:pt x="17560" y="1489"/>
                      <a:pt x="16426" y="1136"/>
                      <a:pt x="15386" y="1136"/>
                    </a:cubicBezTo>
                    <a:cubicBezTo>
                      <a:pt x="13750" y="1136"/>
                      <a:pt x="12347" y="2009"/>
                      <a:pt x="11984" y="2261"/>
                    </a:cubicBezTo>
                    <a:lnTo>
                      <a:pt x="11893" y="2306"/>
                    </a:lnTo>
                    <a:cubicBezTo>
                      <a:pt x="11893" y="2306"/>
                      <a:pt x="11365" y="1"/>
                      <a:pt x="9232" y="1"/>
                    </a:cubicBezTo>
                    <a:close/>
                  </a:path>
                </a:pathLst>
              </a:custGeom>
              <a:solidFill>
                <a:srgbClr val="377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9"/>
              <p:cNvSpPr/>
              <p:nvPr/>
            </p:nvSpPr>
            <p:spPr>
              <a:xfrm>
                <a:off x="4312425" y="3880750"/>
                <a:ext cx="530725" cy="347700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13908" extrusionOk="0">
                    <a:moveTo>
                      <a:pt x="15386" y="1"/>
                    </a:moveTo>
                    <a:cubicBezTo>
                      <a:pt x="13750" y="1"/>
                      <a:pt x="12347" y="874"/>
                      <a:pt x="11984" y="1126"/>
                    </a:cubicBezTo>
                    <a:lnTo>
                      <a:pt x="11893" y="1171"/>
                    </a:lnTo>
                    <a:cubicBezTo>
                      <a:pt x="4474" y="6558"/>
                      <a:pt x="1" y="13908"/>
                      <a:pt x="1" y="13908"/>
                    </a:cubicBezTo>
                    <a:cubicBezTo>
                      <a:pt x="1" y="13908"/>
                      <a:pt x="5821" y="10073"/>
                      <a:pt x="12486" y="9753"/>
                    </a:cubicBezTo>
                    <a:cubicBezTo>
                      <a:pt x="12646" y="9753"/>
                      <a:pt x="12806" y="9731"/>
                      <a:pt x="12965" y="9731"/>
                    </a:cubicBezTo>
                    <a:cubicBezTo>
                      <a:pt x="13057" y="8681"/>
                      <a:pt x="12623" y="7882"/>
                      <a:pt x="12189" y="6946"/>
                    </a:cubicBezTo>
                    <a:cubicBezTo>
                      <a:pt x="11893" y="6307"/>
                      <a:pt x="11550" y="5622"/>
                      <a:pt x="11756" y="4915"/>
                    </a:cubicBezTo>
                    <a:cubicBezTo>
                      <a:pt x="11808" y="4721"/>
                      <a:pt x="12010" y="4542"/>
                      <a:pt x="12224" y="4542"/>
                    </a:cubicBezTo>
                    <a:cubicBezTo>
                      <a:pt x="12289" y="4542"/>
                      <a:pt x="12354" y="4558"/>
                      <a:pt x="12418" y="4595"/>
                    </a:cubicBezTo>
                    <a:cubicBezTo>
                      <a:pt x="13239" y="5097"/>
                      <a:pt x="13490" y="6010"/>
                      <a:pt x="13742" y="6878"/>
                    </a:cubicBezTo>
                    <a:cubicBezTo>
                      <a:pt x="14038" y="7813"/>
                      <a:pt x="14152" y="8681"/>
                      <a:pt x="14015" y="9594"/>
                    </a:cubicBezTo>
                    <a:cubicBezTo>
                      <a:pt x="19471" y="8658"/>
                      <a:pt x="21228" y="4275"/>
                      <a:pt x="18580" y="1445"/>
                    </a:cubicBezTo>
                    <a:cubicBezTo>
                      <a:pt x="17560" y="354"/>
                      <a:pt x="16426" y="1"/>
                      <a:pt x="15386" y="1"/>
                    </a:cubicBezTo>
                    <a:close/>
                  </a:path>
                </a:pathLst>
              </a:custGeom>
              <a:solidFill>
                <a:srgbClr val="367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9"/>
              <p:cNvSpPr/>
              <p:nvPr/>
            </p:nvSpPr>
            <p:spPr>
              <a:xfrm>
                <a:off x="4874500" y="3188750"/>
                <a:ext cx="426300" cy="1444275"/>
              </a:xfrm>
              <a:custGeom>
                <a:avLst/>
                <a:gdLst/>
                <a:ahLst/>
                <a:cxnLst/>
                <a:rect l="l" t="t" r="r" b="b"/>
                <a:pathLst>
                  <a:path w="17052" h="57771" extrusionOk="0">
                    <a:moveTo>
                      <a:pt x="16480" y="0"/>
                    </a:moveTo>
                    <a:cubicBezTo>
                      <a:pt x="16389" y="274"/>
                      <a:pt x="6620" y="24514"/>
                      <a:pt x="4908" y="48504"/>
                    </a:cubicBezTo>
                    <a:cubicBezTo>
                      <a:pt x="3379" y="36612"/>
                      <a:pt x="1096" y="16001"/>
                      <a:pt x="2009" y="5432"/>
                    </a:cubicBezTo>
                    <a:lnTo>
                      <a:pt x="1324" y="5387"/>
                    </a:lnTo>
                    <a:lnTo>
                      <a:pt x="1324" y="5387"/>
                    </a:lnTo>
                    <a:cubicBezTo>
                      <a:pt x="1" y="20885"/>
                      <a:pt x="4657" y="57406"/>
                      <a:pt x="4703" y="57771"/>
                    </a:cubicBezTo>
                    <a:lnTo>
                      <a:pt x="6163" y="57634"/>
                    </a:lnTo>
                    <a:cubicBezTo>
                      <a:pt x="5410" y="31408"/>
                      <a:pt x="16914" y="571"/>
                      <a:pt x="17051" y="251"/>
                    </a:cubicBezTo>
                    <a:lnTo>
                      <a:pt x="16480" y="0"/>
                    </a:lnTo>
                    <a:close/>
                  </a:path>
                </a:pathLst>
              </a:custGeom>
              <a:solidFill>
                <a:srgbClr val="7AB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9"/>
              <p:cNvSpPr/>
              <p:nvPr/>
            </p:nvSpPr>
            <p:spPr>
              <a:xfrm>
                <a:off x="5067375" y="3023150"/>
                <a:ext cx="643700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25748" h="26574" extrusionOk="0">
                    <a:moveTo>
                      <a:pt x="14909" y="7026"/>
                    </a:moveTo>
                    <a:cubicBezTo>
                      <a:pt x="15578" y="7026"/>
                      <a:pt x="16265" y="7174"/>
                      <a:pt x="16846" y="7514"/>
                    </a:cubicBezTo>
                    <a:cubicBezTo>
                      <a:pt x="17097" y="7674"/>
                      <a:pt x="17256" y="8108"/>
                      <a:pt x="16937" y="8313"/>
                    </a:cubicBezTo>
                    <a:cubicBezTo>
                      <a:pt x="16633" y="8494"/>
                      <a:pt x="16303" y="8568"/>
                      <a:pt x="15969" y="8568"/>
                    </a:cubicBezTo>
                    <a:cubicBezTo>
                      <a:pt x="15373" y="8568"/>
                      <a:pt x="14764" y="8332"/>
                      <a:pt x="14266" y="8039"/>
                    </a:cubicBezTo>
                    <a:cubicBezTo>
                      <a:pt x="13856" y="7788"/>
                      <a:pt x="14015" y="7172"/>
                      <a:pt x="14381" y="7126"/>
                    </a:cubicBezTo>
                    <a:cubicBezTo>
                      <a:pt x="14449" y="7081"/>
                      <a:pt x="14517" y="7058"/>
                      <a:pt x="14632" y="7035"/>
                    </a:cubicBezTo>
                    <a:cubicBezTo>
                      <a:pt x="14724" y="7029"/>
                      <a:pt x="14816" y="7026"/>
                      <a:pt x="14909" y="7026"/>
                    </a:cubicBezTo>
                    <a:close/>
                    <a:moveTo>
                      <a:pt x="13175" y="12116"/>
                    </a:moveTo>
                    <a:cubicBezTo>
                      <a:pt x="13380" y="12116"/>
                      <a:pt x="13577" y="12248"/>
                      <a:pt x="13627" y="12513"/>
                    </a:cubicBezTo>
                    <a:cubicBezTo>
                      <a:pt x="13673" y="12741"/>
                      <a:pt x="13627" y="12969"/>
                      <a:pt x="13604" y="13175"/>
                    </a:cubicBezTo>
                    <a:cubicBezTo>
                      <a:pt x="13582" y="13266"/>
                      <a:pt x="13559" y="13335"/>
                      <a:pt x="13513" y="13380"/>
                    </a:cubicBezTo>
                    <a:cubicBezTo>
                      <a:pt x="13467" y="13586"/>
                      <a:pt x="13399" y="13768"/>
                      <a:pt x="13262" y="13951"/>
                    </a:cubicBezTo>
                    <a:cubicBezTo>
                      <a:pt x="13187" y="14077"/>
                      <a:pt x="13059" y="14132"/>
                      <a:pt x="12926" y="14132"/>
                    </a:cubicBezTo>
                    <a:cubicBezTo>
                      <a:pt x="12698" y="14132"/>
                      <a:pt x="12455" y="13968"/>
                      <a:pt x="12440" y="13723"/>
                    </a:cubicBezTo>
                    <a:cubicBezTo>
                      <a:pt x="12440" y="13266"/>
                      <a:pt x="12509" y="12787"/>
                      <a:pt x="12737" y="12376"/>
                    </a:cubicBezTo>
                    <a:cubicBezTo>
                      <a:pt x="12839" y="12202"/>
                      <a:pt x="13010" y="12116"/>
                      <a:pt x="13175" y="12116"/>
                    </a:cubicBezTo>
                    <a:close/>
                    <a:moveTo>
                      <a:pt x="18465" y="14829"/>
                    </a:moveTo>
                    <a:cubicBezTo>
                      <a:pt x="18496" y="14829"/>
                      <a:pt x="18527" y="14833"/>
                      <a:pt x="18558" y="14841"/>
                    </a:cubicBezTo>
                    <a:cubicBezTo>
                      <a:pt x="19197" y="15001"/>
                      <a:pt x="19859" y="15275"/>
                      <a:pt x="20361" y="15709"/>
                    </a:cubicBezTo>
                    <a:cubicBezTo>
                      <a:pt x="20589" y="15937"/>
                      <a:pt x="20589" y="16416"/>
                      <a:pt x="20224" y="16507"/>
                    </a:cubicBezTo>
                    <a:cubicBezTo>
                      <a:pt x="20117" y="16537"/>
                      <a:pt x="20010" y="16550"/>
                      <a:pt x="19903" y="16550"/>
                    </a:cubicBezTo>
                    <a:cubicBezTo>
                      <a:pt x="19347" y="16550"/>
                      <a:pt x="18804" y="16186"/>
                      <a:pt x="18421" y="15823"/>
                    </a:cubicBezTo>
                    <a:lnTo>
                      <a:pt x="18352" y="15731"/>
                    </a:lnTo>
                    <a:cubicBezTo>
                      <a:pt x="18147" y="15640"/>
                      <a:pt x="17987" y="15457"/>
                      <a:pt x="18033" y="15229"/>
                    </a:cubicBezTo>
                    <a:cubicBezTo>
                      <a:pt x="18053" y="15029"/>
                      <a:pt x="18248" y="14829"/>
                      <a:pt x="18465" y="14829"/>
                    </a:cubicBezTo>
                    <a:close/>
                    <a:moveTo>
                      <a:pt x="12340" y="1"/>
                    </a:moveTo>
                    <a:cubicBezTo>
                      <a:pt x="12089" y="1"/>
                      <a:pt x="11870" y="25"/>
                      <a:pt x="11687" y="73"/>
                    </a:cubicBezTo>
                    <a:cubicBezTo>
                      <a:pt x="9336" y="712"/>
                      <a:pt x="9313" y="5072"/>
                      <a:pt x="9313" y="5072"/>
                    </a:cubicBezTo>
                    <a:cubicBezTo>
                      <a:pt x="9313" y="5072"/>
                      <a:pt x="6895" y="1662"/>
                      <a:pt x="3441" y="1662"/>
                    </a:cubicBezTo>
                    <a:cubicBezTo>
                      <a:pt x="2938" y="1662"/>
                      <a:pt x="2414" y="1734"/>
                      <a:pt x="1872" y="1899"/>
                    </a:cubicBezTo>
                    <a:cubicBezTo>
                      <a:pt x="1" y="2493"/>
                      <a:pt x="503" y="5346"/>
                      <a:pt x="2192" y="8701"/>
                    </a:cubicBezTo>
                    <a:cubicBezTo>
                      <a:pt x="2397" y="7674"/>
                      <a:pt x="3059" y="6807"/>
                      <a:pt x="3812" y="6053"/>
                    </a:cubicBezTo>
                    <a:cubicBezTo>
                      <a:pt x="4328" y="5519"/>
                      <a:pt x="5216" y="4657"/>
                      <a:pt x="6068" y="4657"/>
                    </a:cubicBezTo>
                    <a:cubicBezTo>
                      <a:pt x="6271" y="4657"/>
                      <a:pt x="6472" y="4707"/>
                      <a:pt x="6666" y="4821"/>
                    </a:cubicBezTo>
                    <a:cubicBezTo>
                      <a:pt x="7716" y="5460"/>
                      <a:pt x="6574" y="6373"/>
                      <a:pt x="5958" y="6761"/>
                    </a:cubicBezTo>
                    <a:cubicBezTo>
                      <a:pt x="4680" y="7560"/>
                      <a:pt x="3493" y="8153"/>
                      <a:pt x="3059" y="9500"/>
                    </a:cubicBezTo>
                    <a:cubicBezTo>
                      <a:pt x="3059" y="9614"/>
                      <a:pt x="3036" y="9683"/>
                      <a:pt x="2991" y="9751"/>
                    </a:cubicBezTo>
                    <a:cubicBezTo>
                      <a:pt x="2968" y="9842"/>
                      <a:pt x="2945" y="9934"/>
                      <a:pt x="2945" y="10025"/>
                    </a:cubicBezTo>
                    <a:cubicBezTo>
                      <a:pt x="4452" y="12650"/>
                      <a:pt x="6597" y="15412"/>
                      <a:pt x="8857" y="17535"/>
                    </a:cubicBezTo>
                    <a:cubicBezTo>
                      <a:pt x="8514" y="16234"/>
                      <a:pt x="8309" y="14932"/>
                      <a:pt x="8469" y="13563"/>
                    </a:cubicBezTo>
                    <a:cubicBezTo>
                      <a:pt x="8560" y="12581"/>
                      <a:pt x="8651" y="10618"/>
                      <a:pt x="9473" y="9934"/>
                    </a:cubicBezTo>
                    <a:cubicBezTo>
                      <a:pt x="9684" y="9753"/>
                      <a:pt x="9892" y="9672"/>
                      <a:pt x="10082" y="9672"/>
                    </a:cubicBezTo>
                    <a:cubicBezTo>
                      <a:pt x="10467" y="9672"/>
                      <a:pt x="10774" y="10007"/>
                      <a:pt x="10865" y="10527"/>
                    </a:cubicBezTo>
                    <a:cubicBezTo>
                      <a:pt x="11048" y="11646"/>
                      <a:pt x="10249" y="13243"/>
                      <a:pt x="10112" y="14385"/>
                    </a:cubicBezTo>
                    <a:cubicBezTo>
                      <a:pt x="9907" y="16005"/>
                      <a:pt x="10044" y="17671"/>
                      <a:pt x="10728" y="19155"/>
                    </a:cubicBezTo>
                    <a:cubicBezTo>
                      <a:pt x="11231" y="19520"/>
                      <a:pt x="11733" y="19863"/>
                      <a:pt x="12235" y="20159"/>
                    </a:cubicBezTo>
                    <a:cubicBezTo>
                      <a:pt x="13285" y="20753"/>
                      <a:pt x="14221" y="21301"/>
                      <a:pt x="15065" y="21757"/>
                    </a:cubicBezTo>
                    <a:cubicBezTo>
                      <a:pt x="14746" y="21095"/>
                      <a:pt x="14586" y="20388"/>
                      <a:pt x="14586" y="19520"/>
                    </a:cubicBezTo>
                    <a:cubicBezTo>
                      <a:pt x="14632" y="18288"/>
                      <a:pt x="14837" y="16758"/>
                      <a:pt x="16024" y="16119"/>
                    </a:cubicBezTo>
                    <a:cubicBezTo>
                      <a:pt x="16084" y="16091"/>
                      <a:pt x="16144" y="16079"/>
                      <a:pt x="16202" y="16079"/>
                    </a:cubicBezTo>
                    <a:cubicBezTo>
                      <a:pt x="16474" y="16079"/>
                      <a:pt x="16701" y="16358"/>
                      <a:pt x="16663" y="16622"/>
                    </a:cubicBezTo>
                    <a:cubicBezTo>
                      <a:pt x="16526" y="18060"/>
                      <a:pt x="16275" y="19543"/>
                      <a:pt x="16549" y="20981"/>
                    </a:cubicBezTo>
                    <a:cubicBezTo>
                      <a:pt x="16777" y="22077"/>
                      <a:pt x="17416" y="22830"/>
                      <a:pt x="18238" y="23492"/>
                    </a:cubicBezTo>
                    <a:cubicBezTo>
                      <a:pt x="20384" y="24702"/>
                      <a:pt x="21365" y="25364"/>
                      <a:pt x="21913" y="26573"/>
                    </a:cubicBezTo>
                    <a:cubicBezTo>
                      <a:pt x="21913" y="26573"/>
                      <a:pt x="24994" y="22990"/>
                      <a:pt x="25633" y="17694"/>
                    </a:cubicBezTo>
                    <a:cubicBezTo>
                      <a:pt x="24766" y="16713"/>
                      <a:pt x="23830" y="15800"/>
                      <a:pt x="22757" y="15001"/>
                    </a:cubicBezTo>
                    <a:cubicBezTo>
                      <a:pt x="21707" y="14248"/>
                      <a:pt x="20543" y="13654"/>
                      <a:pt x="19516" y="12878"/>
                    </a:cubicBezTo>
                    <a:cubicBezTo>
                      <a:pt x="18786" y="12308"/>
                      <a:pt x="17987" y="10915"/>
                      <a:pt x="19425" y="10664"/>
                    </a:cubicBezTo>
                    <a:cubicBezTo>
                      <a:pt x="19512" y="10650"/>
                      <a:pt x="19602" y="10644"/>
                      <a:pt x="19694" y="10644"/>
                    </a:cubicBezTo>
                    <a:cubicBezTo>
                      <a:pt x="20800" y="10644"/>
                      <a:pt x="22185" y="11603"/>
                      <a:pt x="22986" y="12193"/>
                    </a:cubicBezTo>
                    <a:cubicBezTo>
                      <a:pt x="24036" y="12969"/>
                      <a:pt x="25017" y="13951"/>
                      <a:pt x="25748" y="15092"/>
                    </a:cubicBezTo>
                    <a:cubicBezTo>
                      <a:pt x="25702" y="13928"/>
                      <a:pt x="25519" y="12696"/>
                      <a:pt x="25154" y="11417"/>
                    </a:cubicBezTo>
                    <a:cubicBezTo>
                      <a:pt x="24789" y="10162"/>
                      <a:pt x="24310" y="9021"/>
                      <a:pt x="23716" y="7994"/>
                    </a:cubicBezTo>
                    <a:cubicBezTo>
                      <a:pt x="23670" y="7971"/>
                      <a:pt x="23625" y="7948"/>
                      <a:pt x="23579" y="7925"/>
                    </a:cubicBezTo>
                    <a:cubicBezTo>
                      <a:pt x="21091" y="6373"/>
                      <a:pt x="18261" y="6031"/>
                      <a:pt x="15613" y="4844"/>
                    </a:cubicBezTo>
                    <a:cubicBezTo>
                      <a:pt x="14951" y="4547"/>
                      <a:pt x="13947" y="3702"/>
                      <a:pt x="14974" y="3155"/>
                    </a:cubicBezTo>
                    <a:cubicBezTo>
                      <a:pt x="15160" y="3053"/>
                      <a:pt x="15390" y="3010"/>
                      <a:pt x="15648" y="3010"/>
                    </a:cubicBezTo>
                    <a:cubicBezTo>
                      <a:pt x="16718" y="3010"/>
                      <a:pt x="18251" y="3746"/>
                      <a:pt x="18968" y="4022"/>
                    </a:cubicBezTo>
                    <a:cubicBezTo>
                      <a:pt x="20018" y="4433"/>
                      <a:pt x="21023" y="4935"/>
                      <a:pt x="22004" y="5506"/>
                    </a:cubicBezTo>
                    <a:cubicBezTo>
                      <a:pt x="18819" y="1749"/>
                      <a:pt x="14465" y="1"/>
                      <a:pt x="12340" y="1"/>
                    </a:cubicBezTo>
                    <a:close/>
                  </a:path>
                </a:pathLst>
              </a:custGeom>
              <a:solidFill>
                <a:srgbClr val="377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9"/>
              <p:cNvSpPr/>
              <p:nvPr/>
            </p:nvSpPr>
            <p:spPr>
              <a:xfrm>
                <a:off x="5300200" y="3023150"/>
                <a:ext cx="410875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16435" h="26574" extrusionOk="0">
                    <a:moveTo>
                      <a:pt x="5596" y="7026"/>
                    </a:moveTo>
                    <a:cubicBezTo>
                      <a:pt x="6265" y="7026"/>
                      <a:pt x="6952" y="7174"/>
                      <a:pt x="7533" y="7514"/>
                    </a:cubicBezTo>
                    <a:cubicBezTo>
                      <a:pt x="7784" y="7674"/>
                      <a:pt x="7943" y="8108"/>
                      <a:pt x="7624" y="8313"/>
                    </a:cubicBezTo>
                    <a:cubicBezTo>
                      <a:pt x="7320" y="8494"/>
                      <a:pt x="6990" y="8568"/>
                      <a:pt x="6656" y="8568"/>
                    </a:cubicBezTo>
                    <a:cubicBezTo>
                      <a:pt x="6060" y="8568"/>
                      <a:pt x="5451" y="8332"/>
                      <a:pt x="4953" y="8039"/>
                    </a:cubicBezTo>
                    <a:cubicBezTo>
                      <a:pt x="4543" y="7788"/>
                      <a:pt x="4702" y="7172"/>
                      <a:pt x="5068" y="7126"/>
                    </a:cubicBezTo>
                    <a:cubicBezTo>
                      <a:pt x="5136" y="7081"/>
                      <a:pt x="5204" y="7058"/>
                      <a:pt x="5319" y="7035"/>
                    </a:cubicBezTo>
                    <a:cubicBezTo>
                      <a:pt x="5411" y="7029"/>
                      <a:pt x="5503" y="7026"/>
                      <a:pt x="5596" y="7026"/>
                    </a:cubicBezTo>
                    <a:close/>
                    <a:moveTo>
                      <a:pt x="9152" y="14829"/>
                    </a:moveTo>
                    <a:cubicBezTo>
                      <a:pt x="9183" y="14829"/>
                      <a:pt x="9214" y="14833"/>
                      <a:pt x="9245" y="14841"/>
                    </a:cubicBezTo>
                    <a:cubicBezTo>
                      <a:pt x="9884" y="15001"/>
                      <a:pt x="10546" y="15275"/>
                      <a:pt x="11048" y="15709"/>
                    </a:cubicBezTo>
                    <a:cubicBezTo>
                      <a:pt x="11276" y="15937"/>
                      <a:pt x="11276" y="16416"/>
                      <a:pt x="10911" y="16507"/>
                    </a:cubicBezTo>
                    <a:cubicBezTo>
                      <a:pt x="10804" y="16537"/>
                      <a:pt x="10697" y="16550"/>
                      <a:pt x="10590" y="16550"/>
                    </a:cubicBezTo>
                    <a:cubicBezTo>
                      <a:pt x="10034" y="16550"/>
                      <a:pt x="9491" y="16186"/>
                      <a:pt x="9108" y="15823"/>
                    </a:cubicBezTo>
                    <a:lnTo>
                      <a:pt x="9039" y="15731"/>
                    </a:lnTo>
                    <a:cubicBezTo>
                      <a:pt x="8834" y="15640"/>
                      <a:pt x="8674" y="15457"/>
                      <a:pt x="8720" y="15229"/>
                    </a:cubicBezTo>
                    <a:cubicBezTo>
                      <a:pt x="8740" y="15029"/>
                      <a:pt x="8935" y="14829"/>
                      <a:pt x="9152" y="14829"/>
                    </a:cubicBezTo>
                    <a:close/>
                    <a:moveTo>
                      <a:pt x="3027" y="1"/>
                    </a:moveTo>
                    <a:cubicBezTo>
                      <a:pt x="2776" y="1"/>
                      <a:pt x="2557" y="25"/>
                      <a:pt x="2374" y="73"/>
                    </a:cubicBezTo>
                    <a:cubicBezTo>
                      <a:pt x="23" y="712"/>
                      <a:pt x="0" y="5072"/>
                      <a:pt x="0" y="5072"/>
                    </a:cubicBezTo>
                    <a:cubicBezTo>
                      <a:pt x="10477" y="15366"/>
                      <a:pt x="12554" y="26231"/>
                      <a:pt x="12600" y="26573"/>
                    </a:cubicBezTo>
                    <a:cubicBezTo>
                      <a:pt x="12600" y="26573"/>
                      <a:pt x="15681" y="22990"/>
                      <a:pt x="16320" y="17694"/>
                    </a:cubicBezTo>
                    <a:cubicBezTo>
                      <a:pt x="15453" y="16713"/>
                      <a:pt x="14517" y="15800"/>
                      <a:pt x="13444" y="15001"/>
                    </a:cubicBezTo>
                    <a:cubicBezTo>
                      <a:pt x="12394" y="14248"/>
                      <a:pt x="11230" y="13654"/>
                      <a:pt x="10203" y="12878"/>
                    </a:cubicBezTo>
                    <a:cubicBezTo>
                      <a:pt x="9473" y="12308"/>
                      <a:pt x="8674" y="10915"/>
                      <a:pt x="10112" y="10664"/>
                    </a:cubicBezTo>
                    <a:cubicBezTo>
                      <a:pt x="10199" y="10650"/>
                      <a:pt x="10289" y="10644"/>
                      <a:pt x="10381" y="10644"/>
                    </a:cubicBezTo>
                    <a:cubicBezTo>
                      <a:pt x="11487" y="10644"/>
                      <a:pt x="12872" y="11603"/>
                      <a:pt x="13673" y="12193"/>
                    </a:cubicBezTo>
                    <a:cubicBezTo>
                      <a:pt x="14723" y="12969"/>
                      <a:pt x="15704" y="13951"/>
                      <a:pt x="16435" y="15092"/>
                    </a:cubicBezTo>
                    <a:cubicBezTo>
                      <a:pt x="16389" y="13928"/>
                      <a:pt x="16206" y="12696"/>
                      <a:pt x="15841" y="11417"/>
                    </a:cubicBezTo>
                    <a:cubicBezTo>
                      <a:pt x="15476" y="10162"/>
                      <a:pt x="14997" y="9021"/>
                      <a:pt x="14403" y="7994"/>
                    </a:cubicBezTo>
                    <a:cubicBezTo>
                      <a:pt x="14357" y="7971"/>
                      <a:pt x="14312" y="7948"/>
                      <a:pt x="14266" y="7925"/>
                    </a:cubicBezTo>
                    <a:cubicBezTo>
                      <a:pt x="11778" y="6373"/>
                      <a:pt x="8948" y="6031"/>
                      <a:pt x="6300" y="4844"/>
                    </a:cubicBezTo>
                    <a:cubicBezTo>
                      <a:pt x="5638" y="4547"/>
                      <a:pt x="4634" y="3702"/>
                      <a:pt x="5661" y="3155"/>
                    </a:cubicBezTo>
                    <a:cubicBezTo>
                      <a:pt x="5847" y="3053"/>
                      <a:pt x="6077" y="3010"/>
                      <a:pt x="6335" y="3010"/>
                    </a:cubicBezTo>
                    <a:cubicBezTo>
                      <a:pt x="7405" y="3010"/>
                      <a:pt x="8938" y="3746"/>
                      <a:pt x="9655" y="4022"/>
                    </a:cubicBezTo>
                    <a:cubicBezTo>
                      <a:pt x="10705" y="4433"/>
                      <a:pt x="11710" y="4935"/>
                      <a:pt x="12691" y="5506"/>
                    </a:cubicBezTo>
                    <a:cubicBezTo>
                      <a:pt x="9506" y="1749"/>
                      <a:pt x="5152" y="1"/>
                      <a:pt x="3027" y="1"/>
                    </a:cubicBezTo>
                    <a:close/>
                  </a:path>
                </a:pathLst>
              </a:custGeom>
              <a:solidFill>
                <a:srgbClr val="367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9"/>
              <p:cNvSpPr/>
              <p:nvPr/>
            </p:nvSpPr>
            <p:spPr>
              <a:xfrm>
                <a:off x="4425975" y="3008925"/>
                <a:ext cx="887375" cy="789850"/>
              </a:xfrm>
              <a:custGeom>
                <a:avLst/>
                <a:gdLst/>
                <a:ahLst/>
                <a:cxnLst/>
                <a:rect l="l" t="t" r="r" b="b"/>
                <a:pathLst>
                  <a:path w="35495" h="31594" extrusionOk="0">
                    <a:moveTo>
                      <a:pt x="17393" y="6799"/>
                    </a:moveTo>
                    <a:cubicBezTo>
                      <a:pt x="17776" y="6799"/>
                      <a:pt x="18187" y="7010"/>
                      <a:pt x="18124" y="7467"/>
                    </a:cubicBezTo>
                    <a:cubicBezTo>
                      <a:pt x="18079" y="7901"/>
                      <a:pt x="17622" y="8083"/>
                      <a:pt x="17234" y="8106"/>
                    </a:cubicBezTo>
                    <a:cubicBezTo>
                      <a:pt x="17140" y="8118"/>
                      <a:pt x="17041" y="8125"/>
                      <a:pt x="16939" y="8125"/>
                    </a:cubicBezTo>
                    <a:cubicBezTo>
                      <a:pt x="16645" y="8125"/>
                      <a:pt x="16336" y="8064"/>
                      <a:pt x="16116" y="7878"/>
                    </a:cubicBezTo>
                    <a:cubicBezTo>
                      <a:pt x="15750" y="7604"/>
                      <a:pt x="16001" y="7125"/>
                      <a:pt x="16367" y="7056"/>
                    </a:cubicBezTo>
                    <a:lnTo>
                      <a:pt x="16412" y="7033"/>
                    </a:lnTo>
                    <a:cubicBezTo>
                      <a:pt x="16686" y="6919"/>
                      <a:pt x="16983" y="6851"/>
                      <a:pt x="17280" y="6805"/>
                    </a:cubicBezTo>
                    <a:cubicBezTo>
                      <a:pt x="17317" y="6801"/>
                      <a:pt x="17355" y="6799"/>
                      <a:pt x="17393" y="6799"/>
                    </a:cubicBezTo>
                    <a:close/>
                    <a:moveTo>
                      <a:pt x="22350" y="9069"/>
                    </a:moveTo>
                    <a:cubicBezTo>
                      <a:pt x="22411" y="9069"/>
                      <a:pt x="22472" y="9082"/>
                      <a:pt x="22530" y="9110"/>
                    </a:cubicBezTo>
                    <a:cubicBezTo>
                      <a:pt x="22621" y="9156"/>
                      <a:pt x="22735" y="9202"/>
                      <a:pt x="22826" y="9247"/>
                    </a:cubicBezTo>
                    <a:cubicBezTo>
                      <a:pt x="23054" y="9384"/>
                      <a:pt x="23169" y="9613"/>
                      <a:pt x="23054" y="9864"/>
                    </a:cubicBezTo>
                    <a:cubicBezTo>
                      <a:pt x="22987" y="10016"/>
                      <a:pt x="22806" y="10143"/>
                      <a:pt x="22634" y="10143"/>
                    </a:cubicBezTo>
                    <a:cubicBezTo>
                      <a:pt x="22574" y="10143"/>
                      <a:pt x="22514" y="10127"/>
                      <a:pt x="22461" y="10092"/>
                    </a:cubicBezTo>
                    <a:cubicBezTo>
                      <a:pt x="22347" y="10046"/>
                      <a:pt x="22256" y="10023"/>
                      <a:pt x="22141" y="9955"/>
                    </a:cubicBezTo>
                    <a:cubicBezTo>
                      <a:pt x="21936" y="9841"/>
                      <a:pt x="21799" y="9590"/>
                      <a:pt x="21913" y="9339"/>
                    </a:cubicBezTo>
                    <a:cubicBezTo>
                      <a:pt x="21982" y="9185"/>
                      <a:pt x="22166" y="9069"/>
                      <a:pt x="22350" y="9069"/>
                    </a:cubicBezTo>
                    <a:close/>
                    <a:moveTo>
                      <a:pt x="24993" y="7602"/>
                    </a:moveTo>
                    <a:cubicBezTo>
                      <a:pt x="25008" y="7602"/>
                      <a:pt x="25024" y="7602"/>
                      <a:pt x="25040" y="7604"/>
                    </a:cubicBezTo>
                    <a:cubicBezTo>
                      <a:pt x="26296" y="7672"/>
                      <a:pt x="27414" y="8152"/>
                      <a:pt x="28555" y="8631"/>
                    </a:cubicBezTo>
                    <a:cubicBezTo>
                      <a:pt x="29286" y="8951"/>
                      <a:pt x="30016" y="9225"/>
                      <a:pt x="30518" y="9886"/>
                    </a:cubicBezTo>
                    <a:cubicBezTo>
                      <a:pt x="30678" y="10115"/>
                      <a:pt x="30587" y="10480"/>
                      <a:pt x="30313" y="10594"/>
                    </a:cubicBezTo>
                    <a:cubicBezTo>
                      <a:pt x="30175" y="10648"/>
                      <a:pt x="30033" y="10671"/>
                      <a:pt x="29887" y="10671"/>
                    </a:cubicBezTo>
                    <a:cubicBezTo>
                      <a:pt x="29233" y="10671"/>
                      <a:pt x="28518" y="10210"/>
                      <a:pt x="27939" y="10023"/>
                    </a:cubicBezTo>
                    <a:cubicBezTo>
                      <a:pt x="27323" y="9818"/>
                      <a:pt x="26684" y="9658"/>
                      <a:pt x="26067" y="9407"/>
                    </a:cubicBezTo>
                    <a:cubicBezTo>
                      <a:pt x="25520" y="9202"/>
                      <a:pt x="25246" y="8859"/>
                      <a:pt x="24744" y="8585"/>
                    </a:cubicBezTo>
                    <a:cubicBezTo>
                      <a:pt x="24470" y="8448"/>
                      <a:pt x="24447" y="8152"/>
                      <a:pt x="24561" y="7923"/>
                    </a:cubicBezTo>
                    <a:cubicBezTo>
                      <a:pt x="24625" y="7753"/>
                      <a:pt x="24769" y="7602"/>
                      <a:pt x="24993" y="7602"/>
                    </a:cubicBezTo>
                    <a:close/>
                    <a:moveTo>
                      <a:pt x="15154" y="11047"/>
                    </a:moveTo>
                    <a:cubicBezTo>
                      <a:pt x="15193" y="11047"/>
                      <a:pt x="15232" y="11048"/>
                      <a:pt x="15271" y="11051"/>
                    </a:cubicBezTo>
                    <a:cubicBezTo>
                      <a:pt x="15545" y="11073"/>
                      <a:pt x="15682" y="11347"/>
                      <a:pt x="15682" y="11576"/>
                    </a:cubicBezTo>
                    <a:cubicBezTo>
                      <a:pt x="15663" y="12420"/>
                      <a:pt x="14821" y="12699"/>
                      <a:pt x="14092" y="12699"/>
                    </a:cubicBezTo>
                    <a:cubicBezTo>
                      <a:pt x="13954" y="12699"/>
                      <a:pt x="13820" y="12689"/>
                      <a:pt x="13696" y="12671"/>
                    </a:cubicBezTo>
                    <a:cubicBezTo>
                      <a:pt x="13605" y="12671"/>
                      <a:pt x="13514" y="12625"/>
                      <a:pt x="13468" y="12580"/>
                    </a:cubicBezTo>
                    <a:cubicBezTo>
                      <a:pt x="13171" y="12443"/>
                      <a:pt x="13034" y="12032"/>
                      <a:pt x="13354" y="11804"/>
                    </a:cubicBezTo>
                    <a:cubicBezTo>
                      <a:pt x="13915" y="11415"/>
                      <a:pt x="14477" y="11047"/>
                      <a:pt x="15154" y="11047"/>
                    </a:cubicBezTo>
                    <a:close/>
                    <a:moveTo>
                      <a:pt x="20899" y="13087"/>
                    </a:moveTo>
                    <a:cubicBezTo>
                      <a:pt x="20959" y="13087"/>
                      <a:pt x="21024" y="13099"/>
                      <a:pt x="21092" y="13128"/>
                    </a:cubicBezTo>
                    <a:cubicBezTo>
                      <a:pt x="21708" y="13402"/>
                      <a:pt x="22141" y="13927"/>
                      <a:pt x="22438" y="14497"/>
                    </a:cubicBezTo>
                    <a:cubicBezTo>
                      <a:pt x="22575" y="14771"/>
                      <a:pt x="22347" y="15113"/>
                      <a:pt x="22073" y="15136"/>
                    </a:cubicBezTo>
                    <a:cubicBezTo>
                      <a:pt x="22040" y="15140"/>
                      <a:pt x="22007" y="15141"/>
                      <a:pt x="21973" y="15141"/>
                    </a:cubicBezTo>
                    <a:cubicBezTo>
                      <a:pt x="21309" y="15141"/>
                      <a:pt x="20535" y="14512"/>
                      <a:pt x="20361" y="13904"/>
                    </a:cubicBezTo>
                    <a:cubicBezTo>
                      <a:pt x="20315" y="13698"/>
                      <a:pt x="20361" y="13493"/>
                      <a:pt x="20498" y="13379"/>
                    </a:cubicBezTo>
                    <a:cubicBezTo>
                      <a:pt x="20567" y="13207"/>
                      <a:pt x="20713" y="13087"/>
                      <a:pt x="20899" y="13087"/>
                    </a:cubicBezTo>
                    <a:close/>
                    <a:moveTo>
                      <a:pt x="9935" y="1"/>
                    </a:moveTo>
                    <a:cubicBezTo>
                      <a:pt x="4894" y="1"/>
                      <a:pt x="1932" y="3985"/>
                      <a:pt x="709" y="8494"/>
                    </a:cubicBezTo>
                    <a:cubicBezTo>
                      <a:pt x="1713" y="7787"/>
                      <a:pt x="2763" y="7170"/>
                      <a:pt x="3836" y="6668"/>
                    </a:cubicBezTo>
                    <a:cubicBezTo>
                      <a:pt x="5179" y="6018"/>
                      <a:pt x="6544" y="5615"/>
                      <a:pt x="8026" y="5615"/>
                    </a:cubicBezTo>
                    <a:cubicBezTo>
                      <a:pt x="8105" y="5615"/>
                      <a:pt x="8184" y="5616"/>
                      <a:pt x="8264" y="5618"/>
                    </a:cubicBezTo>
                    <a:cubicBezTo>
                      <a:pt x="8311" y="5618"/>
                      <a:pt x="8360" y="5618"/>
                      <a:pt x="8411" y="5618"/>
                    </a:cubicBezTo>
                    <a:cubicBezTo>
                      <a:pt x="9229" y="5618"/>
                      <a:pt x="10534" y="5638"/>
                      <a:pt x="11071" y="6326"/>
                    </a:cubicBezTo>
                    <a:cubicBezTo>
                      <a:pt x="12235" y="7809"/>
                      <a:pt x="9359" y="8426"/>
                      <a:pt x="8492" y="8608"/>
                    </a:cubicBezTo>
                    <a:cubicBezTo>
                      <a:pt x="5365" y="9293"/>
                      <a:pt x="1781" y="9521"/>
                      <a:pt x="69" y="12648"/>
                    </a:cubicBezTo>
                    <a:cubicBezTo>
                      <a:pt x="1" y="14063"/>
                      <a:pt x="115" y="15456"/>
                      <a:pt x="366" y="16643"/>
                    </a:cubicBezTo>
                    <a:cubicBezTo>
                      <a:pt x="1211" y="15593"/>
                      <a:pt x="2238" y="14657"/>
                      <a:pt x="3105" y="13881"/>
                    </a:cubicBezTo>
                    <a:cubicBezTo>
                      <a:pt x="4339" y="12784"/>
                      <a:pt x="6448" y="11485"/>
                      <a:pt x="8305" y="11485"/>
                    </a:cubicBezTo>
                    <a:cubicBezTo>
                      <a:pt x="8611" y="11485"/>
                      <a:pt x="8911" y="11521"/>
                      <a:pt x="9200" y="11598"/>
                    </a:cubicBezTo>
                    <a:cubicBezTo>
                      <a:pt x="9542" y="11690"/>
                      <a:pt x="9793" y="12192"/>
                      <a:pt x="9405" y="12420"/>
                    </a:cubicBezTo>
                    <a:cubicBezTo>
                      <a:pt x="6324" y="14337"/>
                      <a:pt x="3060" y="15547"/>
                      <a:pt x="1028" y="18651"/>
                    </a:cubicBezTo>
                    <a:cubicBezTo>
                      <a:pt x="2010" y="20751"/>
                      <a:pt x="3767" y="22623"/>
                      <a:pt x="5547" y="24312"/>
                    </a:cubicBezTo>
                    <a:cubicBezTo>
                      <a:pt x="6849" y="20728"/>
                      <a:pt x="9314" y="16803"/>
                      <a:pt x="13422" y="16620"/>
                    </a:cubicBezTo>
                    <a:cubicBezTo>
                      <a:pt x="13431" y="16619"/>
                      <a:pt x="13440" y="16619"/>
                      <a:pt x="13449" y="16619"/>
                    </a:cubicBezTo>
                    <a:cubicBezTo>
                      <a:pt x="13875" y="16619"/>
                      <a:pt x="14327" y="17153"/>
                      <a:pt x="13947" y="17533"/>
                    </a:cubicBezTo>
                    <a:cubicBezTo>
                      <a:pt x="12646" y="18811"/>
                      <a:pt x="11140" y="19838"/>
                      <a:pt x="9816" y="21048"/>
                    </a:cubicBezTo>
                    <a:cubicBezTo>
                      <a:pt x="8446" y="22326"/>
                      <a:pt x="7510" y="23741"/>
                      <a:pt x="6483" y="25202"/>
                    </a:cubicBezTo>
                    <a:cubicBezTo>
                      <a:pt x="8971" y="27553"/>
                      <a:pt x="11185" y="29562"/>
                      <a:pt x="10752" y="31502"/>
                    </a:cubicBezTo>
                    <a:cubicBezTo>
                      <a:pt x="10752" y="31514"/>
                      <a:pt x="10752" y="31524"/>
                      <a:pt x="10751" y="31534"/>
                    </a:cubicBezTo>
                    <a:lnTo>
                      <a:pt x="10751" y="31534"/>
                    </a:lnTo>
                    <a:cubicBezTo>
                      <a:pt x="11008" y="30893"/>
                      <a:pt x="12761" y="27614"/>
                      <a:pt x="21502" y="27416"/>
                    </a:cubicBezTo>
                    <a:cubicBezTo>
                      <a:pt x="21776" y="25499"/>
                      <a:pt x="21525" y="23582"/>
                      <a:pt x="21137" y="21687"/>
                    </a:cubicBezTo>
                    <a:cubicBezTo>
                      <a:pt x="20863" y="20432"/>
                      <a:pt x="19996" y="18948"/>
                      <a:pt x="20407" y="17670"/>
                    </a:cubicBezTo>
                    <a:cubicBezTo>
                      <a:pt x="20458" y="17498"/>
                      <a:pt x="20665" y="17378"/>
                      <a:pt x="20852" y="17378"/>
                    </a:cubicBezTo>
                    <a:cubicBezTo>
                      <a:pt x="20913" y="17378"/>
                      <a:pt x="20972" y="17391"/>
                      <a:pt x="21023" y="17419"/>
                    </a:cubicBezTo>
                    <a:cubicBezTo>
                      <a:pt x="22484" y="18309"/>
                      <a:pt x="22803" y="19815"/>
                      <a:pt x="23009" y="21413"/>
                    </a:cubicBezTo>
                    <a:cubicBezTo>
                      <a:pt x="23237" y="23239"/>
                      <a:pt x="23374" y="25430"/>
                      <a:pt x="22826" y="27302"/>
                    </a:cubicBezTo>
                    <a:cubicBezTo>
                      <a:pt x="26204" y="26800"/>
                      <a:pt x="28989" y="24632"/>
                      <a:pt x="31043" y="21847"/>
                    </a:cubicBezTo>
                    <a:cubicBezTo>
                      <a:pt x="30085" y="19245"/>
                      <a:pt x="27368" y="17647"/>
                      <a:pt x="25451" y="15844"/>
                    </a:cubicBezTo>
                    <a:cubicBezTo>
                      <a:pt x="24858" y="15250"/>
                      <a:pt x="23671" y="13767"/>
                      <a:pt x="25040" y="13219"/>
                    </a:cubicBezTo>
                    <a:cubicBezTo>
                      <a:pt x="25154" y="13176"/>
                      <a:pt x="25278" y="13156"/>
                      <a:pt x="25410" y="13156"/>
                    </a:cubicBezTo>
                    <a:cubicBezTo>
                      <a:pt x="26685" y="13156"/>
                      <a:pt x="28713" y="14995"/>
                      <a:pt x="29354" y="15616"/>
                    </a:cubicBezTo>
                    <a:cubicBezTo>
                      <a:pt x="30701" y="16871"/>
                      <a:pt x="31545" y="18400"/>
                      <a:pt x="32185" y="20067"/>
                    </a:cubicBezTo>
                    <a:cubicBezTo>
                      <a:pt x="34695" y="15684"/>
                      <a:pt x="35494" y="10366"/>
                      <a:pt x="34033" y="7284"/>
                    </a:cubicBezTo>
                    <a:cubicBezTo>
                      <a:pt x="32650" y="4407"/>
                      <a:pt x="30362" y="3197"/>
                      <a:pt x="27918" y="3197"/>
                    </a:cubicBezTo>
                    <a:cubicBezTo>
                      <a:pt x="25360" y="3197"/>
                      <a:pt x="22632" y="4521"/>
                      <a:pt x="20589" y="6645"/>
                    </a:cubicBezTo>
                    <a:cubicBezTo>
                      <a:pt x="20589" y="6645"/>
                      <a:pt x="20315" y="939"/>
                      <a:pt x="10911" y="49"/>
                    </a:cubicBezTo>
                    <a:cubicBezTo>
                      <a:pt x="10578" y="16"/>
                      <a:pt x="10252" y="1"/>
                      <a:pt x="9935" y="1"/>
                    </a:cubicBezTo>
                    <a:close/>
                    <a:moveTo>
                      <a:pt x="10751" y="31534"/>
                    </a:moveTo>
                    <a:cubicBezTo>
                      <a:pt x="10742" y="31557"/>
                      <a:pt x="10734" y="31577"/>
                      <a:pt x="10729" y="31593"/>
                    </a:cubicBezTo>
                    <a:cubicBezTo>
                      <a:pt x="10746" y="31576"/>
                      <a:pt x="10750" y="31560"/>
                      <a:pt x="10751" y="31534"/>
                    </a:cubicBezTo>
                    <a:close/>
                  </a:path>
                </a:pathLst>
              </a:custGeom>
              <a:solidFill>
                <a:srgbClr val="377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9"/>
              <p:cNvSpPr/>
              <p:nvPr/>
            </p:nvSpPr>
            <p:spPr>
              <a:xfrm>
                <a:off x="4694175" y="3088825"/>
                <a:ext cx="619175" cy="709950"/>
              </a:xfrm>
              <a:custGeom>
                <a:avLst/>
                <a:gdLst/>
                <a:ahLst/>
                <a:cxnLst/>
                <a:rect l="l" t="t" r="r" b="b"/>
                <a:pathLst>
                  <a:path w="24767" h="28398" extrusionOk="0">
                    <a:moveTo>
                      <a:pt x="11622" y="5873"/>
                    </a:moveTo>
                    <a:cubicBezTo>
                      <a:pt x="11683" y="5873"/>
                      <a:pt x="11744" y="5886"/>
                      <a:pt x="11802" y="5914"/>
                    </a:cubicBezTo>
                    <a:cubicBezTo>
                      <a:pt x="11893" y="5960"/>
                      <a:pt x="12007" y="6006"/>
                      <a:pt x="12098" y="6051"/>
                    </a:cubicBezTo>
                    <a:cubicBezTo>
                      <a:pt x="12326" y="6188"/>
                      <a:pt x="12441" y="6417"/>
                      <a:pt x="12326" y="6668"/>
                    </a:cubicBezTo>
                    <a:cubicBezTo>
                      <a:pt x="12259" y="6820"/>
                      <a:pt x="12078" y="6947"/>
                      <a:pt x="11906" y="6947"/>
                    </a:cubicBezTo>
                    <a:cubicBezTo>
                      <a:pt x="11846" y="6947"/>
                      <a:pt x="11786" y="6931"/>
                      <a:pt x="11733" y="6896"/>
                    </a:cubicBezTo>
                    <a:cubicBezTo>
                      <a:pt x="11619" y="6850"/>
                      <a:pt x="11528" y="6827"/>
                      <a:pt x="11413" y="6759"/>
                    </a:cubicBezTo>
                    <a:cubicBezTo>
                      <a:pt x="11208" y="6645"/>
                      <a:pt x="11071" y="6394"/>
                      <a:pt x="11185" y="6143"/>
                    </a:cubicBezTo>
                    <a:cubicBezTo>
                      <a:pt x="11254" y="5989"/>
                      <a:pt x="11438" y="5873"/>
                      <a:pt x="11622" y="5873"/>
                    </a:cubicBezTo>
                    <a:close/>
                    <a:moveTo>
                      <a:pt x="14265" y="4406"/>
                    </a:moveTo>
                    <a:cubicBezTo>
                      <a:pt x="14280" y="4406"/>
                      <a:pt x="14296" y="4406"/>
                      <a:pt x="14312" y="4408"/>
                    </a:cubicBezTo>
                    <a:cubicBezTo>
                      <a:pt x="15568" y="4476"/>
                      <a:pt x="16686" y="4956"/>
                      <a:pt x="17827" y="5435"/>
                    </a:cubicBezTo>
                    <a:cubicBezTo>
                      <a:pt x="18558" y="5755"/>
                      <a:pt x="19288" y="6029"/>
                      <a:pt x="19790" y="6690"/>
                    </a:cubicBezTo>
                    <a:cubicBezTo>
                      <a:pt x="19950" y="6919"/>
                      <a:pt x="19859" y="7284"/>
                      <a:pt x="19585" y="7398"/>
                    </a:cubicBezTo>
                    <a:cubicBezTo>
                      <a:pt x="19447" y="7452"/>
                      <a:pt x="19305" y="7475"/>
                      <a:pt x="19159" y="7475"/>
                    </a:cubicBezTo>
                    <a:cubicBezTo>
                      <a:pt x="18505" y="7475"/>
                      <a:pt x="17790" y="7014"/>
                      <a:pt x="17211" y="6827"/>
                    </a:cubicBezTo>
                    <a:cubicBezTo>
                      <a:pt x="16595" y="6622"/>
                      <a:pt x="15956" y="6462"/>
                      <a:pt x="15339" y="6211"/>
                    </a:cubicBezTo>
                    <a:cubicBezTo>
                      <a:pt x="14792" y="6006"/>
                      <a:pt x="14518" y="5663"/>
                      <a:pt x="14016" y="5389"/>
                    </a:cubicBezTo>
                    <a:cubicBezTo>
                      <a:pt x="13742" y="5252"/>
                      <a:pt x="13719" y="4956"/>
                      <a:pt x="13833" y="4727"/>
                    </a:cubicBezTo>
                    <a:cubicBezTo>
                      <a:pt x="13897" y="4557"/>
                      <a:pt x="14041" y="4406"/>
                      <a:pt x="14265" y="4406"/>
                    </a:cubicBezTo>
                    <a:close/>
                    <a:moveTo>
                      <a:pt x="10171" y="9891"/>
                    </a:moveTo>
                    <a:cubicBezTo>
                      <a:pt x="10231" y="9891"/>
                      <a:pt x="10296" y="9903"/>
                      <a:pt x="10364" y="9932"/>
                    </a:cubicBezTo>
                    <a:cubicBezTo>
                      <a:pt x="10980" y="10206"/>
                      <a:pt x="11413" y="10731"/>
                      <a:pt x="11710" y="11301"/>
                    </a:cubicBezTo>
                    <a:cubicBezTo>
                      <a:pt x="11847" y="11575"/>
                      <a:pt x="11619" y="11917"/>
                      <a:pt x="11345" y="11940"/>
                    </a:cubicBezTo>
                    <a:cubicBezTo>
                      <a:pt x="11312" y="11944"/>
                      <a:pt x="11279" y="11945"/>
                      <a:pt x="11245" y="11945"/>
                    </a:cubicBezTo>
                    <a:cubicBezTo>
                      <a:pt x="10581" y="11945"/>
                      <a:pt x="9807" y="11316"/>
                      <a:pt x="9633" y="10708"/>
                    </a:cubicBezTo>
                    <a:cubicBezTo>
                      <a:pt x="9587" y="10502"/>
                      <a:pt x="9633" y="10297"/>
                      <a:pt x="9770" y="10183"/>
                    </a:cubicBezTo>
                    <a:cubicBezTo>
                      <a:pt x="9839" y="10011"/>
                      <a:pt x="9985" y="9891"/>
                      <a:pt x="10171" y="9891"/>
                    </a:cubicBezTo>
                    <a:close/>
                    <a:moveTo>
                      <a:pt x="17190" y="1"/>
                    </a:moveTo>
                    <a:cubicBezTo>
                      <a:pt x="14632" y="1"/>
                      <a:pt x="11904" y="1325"/>
                      <a:pt x="9861" y="3449"/>
                    </a:cubicBezTo>
                    <a:cubicBezTo>
                      <a:pt x="4383" y="13355"/>
                      <a:pt x="480" y="26731"/>
                      <a:pt x="24" y="28306"/>
                    </a:cubicBezTo>
                    <a:cubicBezTo>
                      <a:pt x="24" y="28318"/>
                      <a:pt x="24" y="28328"/>
                      <a:pt x="23" y="28338"/>
                    </a:cubicBezTo>
                    <a:lnTo>
                      <a:pt x="23" y="28338"/>
                    </a:lnTo>
                    <a:cubicBezTo>
                      <a:pt x="280" y="27697"/>
                      <a:pt x="2033" y="24418"/>
                      <a:pt x="10774" y="24220"/>
                    </a:cubicBezTo>
                    <a:cubicBezTo>
                      <a:pt x="11048" y="22303"/>
                      <a:pt x="10797" y="20386"/>
                      <a:pt x="10409" y="18491"/>
                    </a:cubicBezTo>
                    <a:cubicBezTo>
                      <a:pt x="10135" y="17236"/>
                      <a:pt x="9268" y="15752"/>
                      <a:pt x="9679" y="14474"/>
                    </a:cubicBezTo>
                    <a:cubicBezTo>
                      <a:pt x="9730" y="14302"/>
                      <a:pt x="9937" y="14182"/>
                      <a:pt x="10124" y="14182"/>
                    </a:cubicBezTo>
                    <a:cubicBezTo>
                      <a:pt x="10185" y="14182"/>
                      <a:pt x="10244" y="14195"/>
                      <a:pt x="10295" y="14223"/>
                    </a:cubicBezTo>
                    <a:cubicBezTo>
                      <a:pt x="11756" y="15113"/>
                      <a:pt x="12075" y="16619"/>
                      <a:pt x="12281" y="18217"/>
                    </a:cubicBezTo>
                    <a:cubicBezTo>
                      <a:pt x="12509" y="20043"/>
                      <a:pt x="12646" y="22234"/>
                      <a:pt x="12098" y="24106"/>
                    </a:cubicBezTo>
                    <a:cubicBezTo>
                      <a:pt x="15476" y="23604"/>
                      <a:pt x="18261" y="21436"/>
                      <a:pt x="20315" y="18651"/>
                    </a:cubicBezTo>
                    <a:cubicBezTo>
                      <a:pt x="19357" y="16049"/>
                      <a:pt x="16640" y="14451"/>
                      <a:pt x="14723" y="12648"/>
                    </a:cubicBezTo>
                    <a:cubicBezTo>
                      <a:pt x="14130" y="12054"/>
                      <a:pt x="12943" y="10571"/>
                      <a:pt x="14312" y="10023"/>
                    </a:cubicBezTo>
                    <a:cubicBezTo>
                      <a:pt x="14426" y="9980"/>
                      <a:pt x="14550" y="9960"/>
                      <a:pt x="14682" y="9960"/>
                    </a:cubicBezTo>
                    <a:cubicBezTo>
                      <a:pt x="15957" y="9960"/>
                      <a:pt x="17985" y="11799"/>
                      <a:pt x="18626" y="12420"/>
                    </a:cubicBezTo>
                    <a:cubicBezTo>
                      <a:pt x="19973" y="13675"/>
                      <a:pt x="20817" y="15204"/>
                      <a:pt x="21457" y="16871"/>
                    </a:cubicBezTo>
                    <a:cubicBezTo>
                      <a:pt x="23967" y="12488"/>
                      <a:pt x="24766" y="7170"/>
                      <a:pt x="23305" y="4088"/>
                    </a:cubicBezTo>
                    <a:cubicBezTo>
                      <a:pt x="21922" y="1211"/>
                      <a:pt x="19634" y="1"/>
                      <a:pt x="17190" y="1"/>
                    </a:cubicBezTo>
                    <a:close/>
                    <a:moveTo>
                      <a:pt x="23" y="28338"/>
                    </a:moveTo>
                    <a:cubicBezTo>
                      <a:pt x="14" y="28361"/>
                      <a:pt x="6" y="28381"/>
                      <a:pt x="1" y="28397"/>
                    </a:cubicBezTo>
                    <a:cubicBezTo>
                      <a:pt x="18" y="28380"/>
                      <a:pt x="22" y="28364"/>
                      <a:pt x="23" y="28338"/>
                    </a:cubicBezTo>
                    <a:close/>
                  </a:path>
                </a:pathLst>
              </a:custGeom>
              <a:solidFill>
                <a:srgbClr val="367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9"/>
              <p:cNvSpPr/>
              <p:nvPr/>
            </p:nvSpPr>
            <p:spPr>
              <a:xfrm>
                <a:off x="4990900" y="3985350"/>
                <a:ext cx="172950" cy="688200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27528" extrusionOk="0">
                    <a:moveTo>
                      <a:pt x="6483" y="0"/>
                    </a:moveTo>
                    <a:cubicBezTo>
                      <a:pt x="6461" y="46"/>
                      <a:pt x="4817" y="4132"/>
                      <a:pt x="3219" y="9518"/>
                    </a:cubicBezTo>
                    <a:cubicBezTo>
                      <a:pt x="1736" y="14517"/>
                      <a:pt x="1" y="21707"/>
                      <a:pt x="115" y="27527"/>
                    </a:cubicBezTo>
                    <a:lnTo>
                      <a:pt x="1211" y="27527"/>
                    </a:lnTo>
                    <a:cubicBezTo>
                      <a:pt x="1005" y="16594"/>
                      <a:pt x="6849" y="343"/>
                      <a:pt x="6917" y="183"/>
                    </a:cubicBezTo>
                    <a:lnTo>
                      <a:pt x="6483" y="0"/>
                    </a:lnTo>
                    <a:close/>
                  </a:path>
                </a:pathLst>
              </a:custGeom>
              <a:solidFill>
                <a:srgbClr val="7AB0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9"/>
              <p:cNvSpPr/>
              <p:nvPr/>
            </p:nvSpPr>
            <p:spPr>
              <a:xfrm>
                <a:off x="4971500" y="3890500"/>
                <a:ext cx="360100" cy="336250"/>
              </a:xfrm>
              <a:custGeom>
                <a:avLst/>
                <a:gdLst/>
                <a:ahLst/>
                <a:cxnLst/>
                <a:rect l="l" t="t" r="r" b="b"/>
                <a:pathLst>
                  <a:path w="14404" h="13450" extrusionOk="0">
                    <a:moveTo>
                      <a:pt x="5573" y="1"/>
                    </a:moveTo>
                    <a:cubicBezTo>
                      <a:pt x="5271" y="1"/>
                      <a:pt x="4929" y="58"/>
                      <a:pt x="4543" y="188"/>
                    </a:cubicBezTo>
                    <a:cubicBezTo>
                      <a:pt x="1370" y="1238"/>
                      <a:pt x="1" y="4844"/>
                      <a:pt x="2329" y="7127"/>
                    </a:cubicBezTo>
                    <a:cubicBezTo>
                      <a:pt x="4383" y="9135"/>
                      <a:pt x="6803" y="10413"/>
                      <a:pt x="7328" y="12582"/>
                    </a:cubicBezTo>
                    <a:cubicBezTo>
                      <a:pt x="7396" y="12856"/>
                      <a:pt x="7442" y="13152"/>
                      <a:pt x="7442" y="13449"/>
                    </a:cubicBezTo>
                    <a:cubicBezTo>
                      <a:pt x="7465" y="13221"/>
                      <a:pt x="7762" y="10733"/>
                      <a:pt x="11391" y="10162"/>
                    </a:cubicBezTo>
                    <a:cubicBezTo>
                      <a:pt x="11916" y="10071"/>
                      <a:pt x="12327" y="9866"/>
                      <a:pt x="12669" y="9569"/>
                    </a:cubicBezTo>
                    <a:cubicBezTo>
                      <a:pt x="12304" y="8747"/>
                      <a:pt x="11824" y="8040"/>
                      <a:pt x="11140" y="7332"/>
                    </a:cubicBezTo>
                    <a:cubicBezTo>
                      <a:pt x="10523" y="6693"/>
                      <a:pt x="9633" y="6168"/>
                      <a:pt x="9268" y="5323"/>
                    </a:cubicBezTo>
                    <a:cubicBezTo>
                      <a:pt x="9094" y="4976"/>
                      <a:pt x="9426" y="4727"/>
                      <a:pt x="9740" y="4727"/>
                    </a:cubicBezTo>
                    <a:cubicBezTo>
                      <a:pt x="9797" y="4727"/>
                      <a:pt x="9854" y="4735"/>
                      <a:pt x="9907" y="4753"/>
                    </a:cubicBezTo>
                    <a:cubicBezTo>
                      <a:pt x="10911" y="5095"/>
                      <a:pt x="12007" y="6031"/>
                      <a:pt x="12669" y="6876"/>
                    </a:cubicBezTo>
                    <a:cubicBezTo>
                      <a:pt x="13011" y="7332"/>
                      <a:pt x="13285" y="7834"/>
                      <a:pt x="13491" y="8359"/>
                    </a:cubicBezTo>
                    <a:cubicBezTo>
                      <a:pt x="14404" y="5940"/>
                      <a:pt x="13217" y="1877"/>
                      <a:pt x="11345" y="918"/>
                    </a:cubicBezTo>
                    <a:cubicBezTo>
                      <a:pt x="10914" y="693"/>
                      <a:pt x="10530" y="599"/>
                      <a:pt x="10190" y="599"/>
                    </a:cubicBezTo>
                    <a:cubicBezTo>
                      <a:pt x="8493" y="599"/>
                      <a:pt x="7876" y="2927"/>
                      <a:pt x="7876" y="2927"/>
                    </a:cubicBezTo>
                    <a:cubicBezTo>
                      <a:pt x="7876" y="2927"/>
                      <a:pt x="7876" y="2835"/>
                      <a:pt x="7853" y="2676"/>
                    </a:cubicBezTo>
                    <a:cubicBezTo>
                      <a:pt x="7755" y="1954"/>
                      <a:pt x="7341" y="1"/>
                      <a:pt x="5573" y="1"/>
                    </a:cubicBezTo>
                    <a:close/>
                  </a:path>
                </a:pathLst>
              </a:custGeom>
              <a:solidFill>
                <a:srgbClr val="377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9"/>
              <p:cNvSpPr/>
              <p:nvPr/>
            </p:nvSpPr>
            <p:spPr>
              <a:xfrm>
                <a:off x="5143850" y="3905475"/>
                <a:ext cx="187750" cy="321275"/>
              </a:xfrm>
              <a:custGeom>
                <a:avLst/>
                <a:gdLst/>
                <a:ahLst/>
                <a:cxnLst/>
                <a:rect l="l" t="t" r="r" b="b"/>
                <a:pathLst>
                  <a:path w="7510" h="12851" extrusionOk="0">
                    <a:moveTo>
                      <a:pt x="3296" y="0"/>
                    </a:moveTo>
                    <a:cubicBezTo>
                      <a:pt x="1599" y="0"/>
                      <a:pt x="982" y="2328"/>
                      <a:pt x="982" y="2328"/>
                    </a:cubicBezTo>
                    <a:cubicBezTo>
                      <a:pt x="982" y="2328"/>
                      <a:pt x="982" y="2236"/>
                      <a:pt x="959" y="2077"/>
                    </a:cubicBezTo>
                    <a:cubicBezTo>
                      <a:pt x="0" y="6162"/>
                      <a:pt x="251" y="10225"/>
                      <a:pt x="434" y="11983"/>
                    </a:cubicBezTo>
                    <a:cubicBezTo>
                      <a:pt x="502" y="12485"/>
                      <a:pt x="548" y="12782"/>
                      <a:pt x="548" y="12850"/>
                    </a:cubicBezTo>
                    <a:cubicBezTo>
                      <a:pt x="571" y="12622"/>
                      <a:pt x="868" y="10134"/>
                      <a:pt x="4497" y="9563"/>
                    </a:cubicBezTo>
                    <a:cubicBezTo>
                      <a:pt x="5022" y="9472"/>
                      <a:pt x="5433" y="9267"/>
                      <a:pt x="5775" y="8970"/>
                    </a:cubicBezTo>
                    <a:cubicBezTo>
                      <a:pt x="5410" y="8148"/>
                      <a:pt x="4930" y="7441"/>
                      <a:pt x="4246" y="6733"/>
                    </a:cubicBezTo>
                    <a:cubicBezTo>
                      <a:pt x="3629" y="6094"/>
                      <a:pt x="2739" y="5569"/>
                      <a:pt x="2374" y="4724"/>
                    </a:cubicBezTo>
                    <a:cubicBezTo>
                      <a:pt x="2200" y="4377"/>
                      <a:pt x="2532" y="4128"/>
                      <a:pt x="2846" y="4128"/>
                    </a:cubicBezTo>
                    <a:cubicBezTo>
                      <a:pt x="2903" y="4128"/>
                      <a:pt x="2960" y="4136"/>
                      <a:pt x="3013" y="4154"/>
                    </a:cubicBezTo>
                    <a:cubicBezTo>
                      <a:pt x="4017" y="4496"/>
                      <a:pt x="5113" y="5432"/>
                      <a:pt x="5775" y="6277"/>
                    </a:cubicBezTo>
                    <a:cubicBezTo>
                      <a:pt x="6117" y="6733"/>
                      <a:pt x="6391" y="7235"/>
                      <a:pt x="6597" y="7760"/>
                    </a:cubicBezTo>
                    <a:cubicBezTo>
                      <a:pt x="7510" y="5341"/>
                      <a:pt x="6323" y="1278"/>
                      <a:pt x="4451" y="319"/>
                    </a:cubicBezTo>
                    <a:cubicBezTo>
                      <a:pt x="4020" y="94"/>
                      <a:pt x="3636" y="0"/>
                      <a:pt x="3296" y="0"/>
                    </a:cubicBezTo>
                    <a:close/>
                  </a:path>
                </a:pathLst>
              </a:custGeom>
              <a:solidFill>
                <a:srgbClr val="367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9"/>
              <p:cNvSpPr/>
              <p:nvPr/>
            </p:nvSpPr>
            <p:spPr>
              <a:xfrm>
                <a:off x="4766075" y="4469800"/>
                <a:ext cx="511900" cy="513025"/>
              </a:xfrm>
              <a:custGeom>
                <a:avLst/>
                <a:gdLst/>
                <a:ahLst/>
                <a:cxnLst/>
                <a:rect l="l" t="t" r="r" b="b"/>
                <a:pathLst>
                  <a:path w="20476" h="20521" extrusionOk="0">
                    <a:moveTo>
                      <a:pt x="1" y="1"/>
                    </a:moveTo>
                    <a:cubicBezTo>
                      <a:pt x="1" y="366"/>
                      <a:pt x="1" y="731"/>
                      <a:pt x="24" y="1096"/>
                    </a:cubicBezTo>
                    <a:cubicBezTo>
                      <a:pt x="24" y="1188"/>
                      <a:pt x="24" y="1279"/>
                      <a:pt x="24" y="1370"/>
                    </a:cubicBezTo>
                    <a:cubicBezTo>
                      <a:pt x="24" y="1416"/>
                      <a:pt x="24" y="1462"/>
                      <a:pt x="46" y="1507"/>
                    </a:cubicBezTo>
                    <a:cubicBezTo>
                      <a:pt x="46" y="1781"/>
                      <a:pt x="46" y="2055"/>
                      <a:pt x="69" y="2329"/>
                    </a:cubicBezTo>
                    <a:cubicBezTo>
                      <a:pt x="69" y="2375"/>
                      <a:pt x="69" y="2443"/>
                      <a:pt x="69" y="2512"/>
                    </a:cubicBezTo>
                    <a:cubicBezTo>
                      <a:pt x="69" y="2580"/>
                      <a:pt x="92" y="2671"/>
                      <a:pt x="92" y="2740"/>
                    </a:cubicBezTo>
                    <a:cubicBezTo>
                      <a:pt x="115" y="3014"/>
                      <a:pt x="115" y="3288"/>
                      <a:pt x="138" y="3539"/>
                    </a:cubicBezTo>
                    <a:cubicBezTo>
                      <a:pt x="161" y="3676"/>
                      <a:pt x="161" y="3813"/>
                      <a:pt x="183" y="3950"/>
                    </a:cubicBezTo>
                    <a:cubicBezTo>
                      <a:pt x="206" y="4223"/>
                      <a:pt x="229" y="4497"/>
                      <a:pt x="252" y="4748"/>
                    </a:cubicBezTo>
                    <a:lnTo>
                      <a:pt x="275" y="4771"/>
                    </a:lnTo>
                    <a:cubicBezTo>
                      <a:pt x="275" y="4908"/>
                      <a:pt x="298" y="5045"/>
                      <a:pt x="320" y="5182"/>
                    </a:cubicBezTo>
                    <a:cubicBezTo>
                      <a:pt x="343" y="5433"/>
                      <a:pt x="366" y="5661"/>
                      <a:pt x="412" y="5890"/>
                    </a:cubicBezTo>
                    <a:lnTo>
                      <a:pt x="412" y="6004"/>
                    </a:lnTo>
                    <a:cubicBezTo>
                      <a:pt x="434" y="6141"/>
                      <a:pt x="457" y="6278"/>
                      <a:pt x="480" y="6415"/>
                    </a:cubicBezTo>
                    <a:cubicBezTo>
                      <a:pt x="526" y="6689"/>
                      <a:pt x="571" y="6962"/>
                      <a:pt x="617" y="7214"/>
                    </a:cubicBezTo>
                    <a:cubicBezTo>
                      <a:pt x="640" y="7351"/>
                      <a:pt x="663" y="7487"/>
                      <a:pt x="686" y="7624"/>
                    </a:cubicBezTo>
                    <a:cubicBezTo>
                      <a:pt x="708" y="7807"/>
                      <a:pt x="754" y="7967"/>
                      <a:pt x="777" y="8149"/>
                    </a:cubicBezTo>
                    <a:cubicBezTo>
                      <a:pt x="800" y="8241"/>
                      <a:pt x="823" y="8332"/>
                      <a:pt x="845" y="8446"/>
                    </a:cubicBezTo>
                    <a:cubicBezTo>
                      <a:pt x="868" y="8583"/>
                      <a:pt x="891" y="8720"/>
                      <a:pt x="937" y="8857"/>
                    </a:cubicBezTo>
                    <a:cubicBezTo>
                      <a:pt x="959" y="8994"/>
                      <a:pt x="1005" y="9154"/>
                      <a:pt x="1028" y="9291"/>
                    </a:cubicBezTo>
                    <a:cubicBezTo>
                      <a:pt x="1051" y="9405"/>
                      <a:pt x="1096" y="9542"/>
                      <a:pt x="1119" y="9656"/>
                    </a:cubicBezTo>
                    <a:cubicBezTo>
                      <a:pt x="1142" y="9816"/>
                      <a:pt x="1188" y="9953"/>
                      <a:pt x="1211" y="10067"/>
                    </a:cubicBezTo>
                    <a:cubicBezTo>
                      <a:pt x="1302" y="10363"/>
                      <a:pt x="1370" y="10615"/>
                      <a:pt x="1439" y="10888"/>
                    </a:cubicBezTo>
                    <a:cubicBezTo>
                      <a:pt x="1484" y="11025"/>
                      <a:pt x="1507" y="11162"/>
                      <a:pt x="1553" y="11299"/>
                    </a:cubicBezTo>
                    <a:cubicBezTo>
                      <a:pt x="1576" y="11368"/>
                      <a:pt x="1599" y="11459"/>
                      <a:pt x="1621" y="11528"/>
                    </a:cubicBezTo>
                    <a:cubicBezTo>
                      <a:pt x="1690" y="11733"/>
                      <a:pt x="1736" y="11916"/>
                      <a:pt x="1804" y="12121"/>
                    </a:cubicBezTo>
                    <a:cubicBezTo>
                      <a:pt x="1850" y="12258"/>
                      <a:pt x="1895" y="12395"/>
                      <a:pt x="1941" y="12532"/>
                    </a:cubicBezTo>
                    <a:cubicBezTo>
                      <a:pt x="1964" y="12577"/>
                      <a:pt x="1987" y="12623"/>
                      <a:pt x="1987" y="12669"/>
                    </a:cubicBezTo>
                    <a:cubicBezTo>
                      <a:pt x="2078" y="12897"/>
                      <a:pt x="2146" y="13125"/>
                      <a:pt x="2238" y="13331"/>
                    </a:cubicBezTo>
                    <a:cubicBezTo>
                      <a:pt x="2283" y="13468"/>
                      <a:pt x="2329" y="13627"/>
                      <a:pt x="2375" y="13742"/>
                    </a:cubicBezTo>
                    <a:cubicBezTo>
                      <a:pt x="2489" y="14038"/>
                      <a:pt x="2603" y="14289"/>
                      <a:pt x="2717" y="14563"/>
                    </a:cubicBezTo>
                    <a:cubicBezTo>
                      <a:pt x="2763" y="14677"/>
                      <a:pt x="2808" y="14792"/>
                      <a:pt x="2854" y="14906"/>
                    </a:cubicBezTo>
                    <a:lnTo>
                      <a:pt x="2877" y="14974"/>
                    </a:lnTo>
                    <a:cubicBezTo>
                      <a:pt x="3014" y="15248"/>
                      <a:pt x="3128" y="15522"/>
                      <a:pt x="3242" y="15796"/>
                    </a:cubicBezTo>
                    <a:cubicBezTo>
                      <a:pt x="3288" y="15887"/>
                      <a:pt x="3333" y="15956"/>
                      <a:pt x="3379" y="16047"/>
                    </a:cubicBezTo>
                    <a:cubicBezTo>
                      <a:pt x="3402" y="16093"/>
                      <a:pt x="3425" y="16161"/>
                      <a:pt x="3447" y="16207"/>
                    </a:cubicBezTo>
                    <a:cubicBezTo>
                      <a:pt x="3584" y="16481"/>
                      <a:pt x="3721" y="16755"/>
                      <a:pt x="3858" y="17006"/>
                    </a:cubicBezTo>
                    <a:cubicBezTo>
                      <a:pt x="3927" y="17143"/>
                      <a:pt x="4018" y="17302"/>
                      <a:pt x="4087" y="17416"/>
                    </a:cubicBezTo>
                    <a:cubicBezTo>
                      <a:pt x="4223" y="17690"/>
                      <a:pt x="4360" y="17919"/>
                      <a:pt x="4497" y="18147"/>
                    </a:cubicBezTo>
                    <a:lnTo>
                      <a:pt x="4543" y="18238"/>
                    </a:lnTo>
                    <a:lnTo>
                      <a:pt x="4589" y="18307"/>
                    </a:lnTo>
                    <a:cubicBezTo>
                      <a:pt x="4680" y="18421"/>
                      <a:pt x="4748" y="18535"/>
                      <a:pt x="4817" y="18649"/>
                    </a:cubicBezTo>
                    <a:cubicBezTo>
                      <a:pt x="5000" y="18946"/>
                      <a:pt x="5182" y="19220"/>
                      <a:pt x="5342" y="19448"/>
                    </a:cubicBezTo>
                    <a:lnTo>
                      <a:pt x="5365" y="19448"/>
                    </a:lnTo>
                    <a:cubicBezTo>
                      <a:pt x="5456" y="19608"/>
                      <a:pt x="5570" y="19745"/>
                      <a:pt x="5661" y="19882"/>
                    </a:cubicBezTo>
                    <a:cubicBezTo>
                      <a:pt x="5981" y="20315"/>
                      <a:pt x="6186" y="20521"/>
                      <a:pt x="6186" y="20521"/>
                    </a:cubicBezTo>
                    <a:lnTo>
                      <a:pt x="14289" y="20521"/>
                    </a:lnTo>
                    <a:cubicBezTo>
                      <a:pt x="14289" y="20521"/>
                      <a:pt x="14495" y="20315"/>
                      <a:pt x="14814" y="19882"/>
                    </a:cubicBezTo>
                    <a:cubicBezTo>
                      <a:pt x="14929" y="19745"/>
                      <a:pt x="15020" y="19608"/>
                      <a:pt x="15134" y="19448"/>
                    </a:cubicBezTo>
                    <a:cubicBezTo>
                      <a:pt x="15294" y="19220"/>
                      <a:pt x="15476" y="18946"/>
                      <a:pt x="15682" y="18649"/>
                    </a:cubicBezTo>
                    <a:cubicBezTo>
                      <a:pt x="15750" y="18535"/>
                      <a:pt x="15819" y="18421"/>
                      <a:pt x="15887" y="18307"/>
                    </a:cubicBezTo>
                    <a:lnTo>
                      <a:pt x="15933" y="18238"/>
                    </a:lnTo>
                    <a:cubicBezTo>
                      <a:pt x="16070" y="17987"/>
                      <a:pt x="16230" y="17713"/>
                      <a:pt x="16412" y="17416"/>
                    </a:cubicBezTo>
                    <a:cubicBezTo>
                      <a:pt x="16481" y="17302"/>
                      <a:pt x="16549" y="17143"/>
                      <a:pt x="16618" y="17006"/>
                    </a:cubicBezTo>
                    <a:cubicBezTo>
                      <a:pt x="16755" y="16755"/>
                      <a:pt x="16892" y="16481"/>
                      <a:pt x="17028" y="16207"/>
                    </a:cubicBezTo>
                    <a:cubicBezTo>
                      <a:pt x="17051" y="16161"/>
                      <a:pt x="17074" y="16093"/>
                      <a:pt x="17097" y="16047"/>
                    </a:cubicBezTo>
                    <a:cubicBezTo>
                      <a:pt x="17143" y="15956"/>
                      <a:pt x="17188" y="15887"/>
                      <a:pt x="17234" y="15796"/>
                    </a:cubicBezTo>
                    <a:cubicBezTo>
                      <a:pt x="17348" y="15522"/>
                      <a:pt x="17485" y="15248"/>
                      <a:pt x="17599" y="14974"/>
                    </a:cubicBezTo>
                    <a:lnTo>
                      <a:pt x="17622" y="14906"/>
                    </a:lnTo>
                    <a:cubicBezTo>
                      <a:pt x="17668" y="14792"/>
                      <a:pt x="17713" y="14677"/>
                      <a:pt x="17782" y="14563"/>
                    </a:cubicBezTo>
                    <a:cubicBezTo>
                      <a:pt x="17896" y="14289"/>
                      <a:pt x="17987" y="14038"/>
                      <a:pt x="18101" y="13742"/>
                    </a:cubicBezTo>
                    <a:cubicBezTo>
                      <a:pt x="18147" y="13627"/>
                      <a:pt x="18193" y="13468"/>
                      <a:pt x="18261" y="13331"/>
                    </a:cubicBezTo>
                    <a:cubicBezTo>
                      <a:pt x="18330" y="13125"/>
                      <a:pt x="18421" y="12897"/>
                      <a:pt x="18489" y="12669"/>
                    </a:cubicBezTo>
                    <a:cubicBezTo>
                      <a:pt x="18512" y="12623"/>
                      <a:pt x="18535" y="12577"/>
                      <a:pt x="18535" y="12532"/>
                    </a:cubicBezTo>
                    <a:cubicBezTo>
                      <a:pt x="18581" y="12395"/>
                      <a:pt x="18626" y="12258"/>
                      <a:pt x="18672" y="12121"/>
                    </a:cubicBezTo>
                    <a:cubicBezTo>
                      <a:pt x="18740" y="11916"/>
                      <a:pt x="18809" y="11733"/>
                      <a:pt x="18855" y="11528"/>
                    </a:cubicBezTo>
                    <a:cubicBezTo>
                      <a:pt x="18877" y="11459"/>
                      <a:pt x="18900" y="11368"/>
                      <a:pt x="18923" y="11299"/>
                    </a:cubicBezTo>
                    <a:cubicBezTo>
                      <a:pt x="18969" y="11162"/>
                      <a:pt x="19014" y="11025"/>
                      <a:pt x="19037" y="10888"/>
                    </a:cubicBezTo>
                    <a:cubicBezTo>
                      <a:pt x="19128" y="10615"/>
                      <a:pt x="19197" y="10363"/>
                      <a:pt x="19265" y="10067"/>
                    </a:cubicBezTo>
                    <a:cubicBezTo>
                      <a:pt x="19288" y="9953"/>
                      <a:pt x="19334" y="9816"/>
                      <a:pt x="19357" y="9656"/>
                    </a:cubicBezTo>
                    <a:cubicBezTo>
                      <a:pt x="19402" y="9542"/>
                      <a:pt x="19425" y="9405"/>
                      <a:pt x="19448" y="9291"/>
                    </a:cubicBezTo>
                    <a:cubicBezTo>
                      <a:pt x="19494" y="9154"/>
                      <a:pt x="19516" y="8994"/>
                      <a:pt x="19562" y="8857"/>
                    </a:cubicBezTo>
                    <a:cubicBezTo>
                      <a:pt x="19585" y="8720"/>
                      <a:pt x="19608" y="8583"/>
                      <a:pt x="19631" y="8446"/>
                    </a:cubicBezTo>
                    <a:cubicBezTo>
                      <a:pt x="19653" y="8332"/>
                      <a:pt x="19676" y="8241"/>
                      <a:pt x="19699" y="8149"/>
                    </a:cubicBezTo>
                    <a:cubicBezTo>
                      <a:pt x="19745" y="7967"/>
                      <a:pt x="19768" y="7807"/>
                      <a:pt x="19790" y="7624"/>
                    </a:cubicBezTo>
                    <a:cubicBezTo>
                      <a:pt x="19836" y="7487"/>
                      <a:pt x="19859" y="7351"/>
                      <a:pt x="19882" y="7214"/>
                    </a:cubicBezTo>
                    <a:cubicBezTo>
                      <a:pt x="19927" y="6962"/>
                      <a:pt x="19973" y="6689"/>
                      <a:pt x="19996" y="6415"/>
                    </a:cubicBezTo>
                    <a:cubicBezTo>
                      <a:pt x="20019" y="6278"/>
                      <a:pt x="20041" y="6141"/>
                      <a:pt x="20064" y="6004"/>
                    </a:cubicBezTo>
                    <a:lnTo>
                      <a:pt x="20087" y="5890"/>
                    </a:lnTo>
                    <a:cubicBezTo>
                      <a:pt x="20110" y="5661"/>
                      <a:pt x="20156" y="5433"/>
                      <a:pt x="20178" y="5182"/>
                    </a:cubicBezTo>
                    <a:cubicBezTo>
                      <a:pt x="20178" y="5045"/>
                      <a:pt x="20201" y="4908"/>
                      <a:pt x="20224" y="4771"/>
                    </a:cubicBezTo>
                    <a:lnTo>
                      <a:pt x="20224" y="4748"/>
                    </a:lnTo>
                    <a:cubicBezTo>
                      <a:pt x="20247" y="4497"/>
                      <a:pt x="20270" y="4223"/>
                      <a:pt x="20293" y="3950"/>
                    </a:cubicBezTo>
                    <a:cubicBezTo>
                      <a:pt x="20315" y="3813"/>
                      <a:pt x="20315" y="3676"/>
                      <a:pt x="20338" y="3539"/>
                    </a:cubicBezTo>
                    <a:cubicBezTo>
                      <a:pt x="20361" y="3288"/>
                      <a:pt x="20384" y="3014"/>
                      <a:pt x="20384" y="2740"/>
                    </a:cubicBezTo>
                    <a:cubicBezTo>
                      <a:pt x="20407" y="2671"/>
                      <a:pt x="20407" y="2580"/>
                      <a:pt x="20407" y="2512"/>
                    </a:cubicBezTo>
                    <a:cubicBezTo>
                      <a:pt x="20407" y="2443"/>
                      <a:pt x="20407" y="2375"/>
                      <a:pt x="20407" y="2329"/>
                    </a:cubicBezTo>
                    <a:cubicBezTo>
                      <a:pt x="20429" y="2055"/>
                      <a:pt x="20452" y="1781"/>
                      <a:pt x="20452" y="1507"/>
                    </a:cubicBezTo>
                    <a:cubicBezTo>
                      <a:pt x="20452" y="1462"/>
                      <a:pt x="20452" y="1416"/>
                      <a:pt x="20452" y="1370"/>
                    </a:cubicBezTo>
                    <a:cubicBezTo>
                      <a:pt x="20452" y="1279"/>
                      <a:pt x="20452" y="1188"/>
                      <a:pt x="20452" y="1096"/>
                    </a:cubicBezTo>
                    <a:cubicBezTo>
                      <a:pt x="20475" y="731"/>
                      <a:pt x="20475" y="366"/>
                      <a:pt x="204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9"/>
              <p:cNvSpPr/>
              <p:nvPr/>
            </p:nvSpPr>
            <p:spPr>
              <a:xfrm>
                <a:off x="4766650" y="4504050"/>
                <a:ext cx="5107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20430" h="1142" extrusionOk="0">
                    <a:moveTo>
                      <a:pt x="1" y="0"/>
                    </a:moveTo>
                    <a:cubicBezTo>
                      <a:pt x="1" y="46"/>
                      <a:pt x="1" y="92"/>
                      <a:pt x="23" y="137"/>
                    </a:cubicBezTo>
                    <a:cubicBezTo>
                      <a:pt x="23" y="411"/>
                      <a:pt x="23" y="685"/>
                      <a:pt x="46" y="959"/>
                    </a:cubicBezTo>
                    <a:cubicBezTo>
                      <a:pt x="46" y="1005"/>
                      <a:pt x="46" y="1073"/>
                      <a:pt x="46" y="1142"/>
                    </a:cubicBezTo>
                    <a:lnTo>
                      <a:pt x="20384" y="1142"/>
                    </a:lnTo>
                    <a:cubicBezTo>
                      <a:pt x="20384" y="1073"/>
                      <a:pt x="20384" y="1005"/>
                      <a:pt x="20384" y="959"/>
                    </a:cubicBezTo>
                    <a:cubicBezTo>
                      <a:pt x="20406" y="685"/>
                      <a:pt x="20429" y="411"/>
                      <a:pt x="20429" y="137"/>
                    </a:cubicBezTo>
                    <a:cubicBezTo>
                      <a:pt x="20429" y="92"/>
                      <a:pt x="20429" y="46"/>
                      <a:pt x="20429" y="0"/>
                    </a:cubicBezTo>
                    <a:close/>
                  </a:path>
                </a:pathLst>
              </a:custGeom>
              <a:solidFill>
                <a:srgbClr val="F5F5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9"/>
              <p:cNvSpPr/>
              <p:nvPr/>
            </p:nvSpPr>
            <p:spPr>
              <a:xfrm>
                <a:off x="4772350" y="4588500"/>
                <a:ext cx="4993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9974" h="1142" extrusionOk="0">
                    <a:moveTo>
                      <a:pt x="1" y="0"/>
                    </a:moveTo>
                    <a:lnTo>
                      <a:pt x="24" y="23"/>
                    </a:lnTo>
                    <a:cubicBezTo>
                      <a:pt x="24" y="160"/>
                      <a:pt x="47" y="297"/>
                      <a:pt x="69" y="434"/>
                    </a:cubicBezTo>
                    <a:cubicBezTo>
                      <a:pt x="92" y="685"/>
                      <a:pt x="115" y="913"/>
                      <a:pt x="161" y="1142"/>
                    </a:cubicBezTo>
                    <a:lnTo>
                      <a:pt x="19836" y="1142"/>
                    </a:lnTo>
                    <a:cubicBezTo>
                      <a:pt x="19859" y="913"/>
                      <a:pt x="19905" y="685"/>
                      <a:pt x="19927" y="434"/>
                    </a:cubicBezTo>
                    <a:cubicBezTo>
                      <a:pt x="19927" y="297"/>
                      <a:pt x="19950" y="160"/>
                      <a:pt x="19973" y="23"/>
                    </a:cubicBezTo>
                    <a:lnTo>
                      <a:pt x="19973" y="0"/>
                    </a:lnTo>
                    <a:close/>
                  </a:path>
                </a:pathLst>
              </a:custGeom>
              <a:solidFill>
                <a:srgbClr val="F5F5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9"/>
              <p:cNvSpPr/>
              <p:nvPr/>
            </p:nvSpPr>
            <p:spPr>
              <a:xfrm>
                <a:off x="4785475" y="4673525"/>
                <a:ext cx="4731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8924" h="1142" extrusionOk="0">
                    <a:moveTo>
                      <a:pt x="1" y="0"/>
                    </a:moveTo>
                    <a:cubicBezTo>
                      <a:pt x="24" y="92"/>
                      <a:pt x="47" y="183"/>
                      <a:pt x="69" y="297"/>
                    </a:cubicBezTo>
                    <a:cubicBezTo>
                      <a:pt x="92" y="434"/>
                      <a:pt x="115" y="571"/>
                      <a:pt x="161" y="708"/>
                    </a:cubicBezTo>
                    <a:cubicBezTo>
                      <a:pt x="183" y="845"/>
                      <a:pt x="229" y="1005"/>
                      <a:pt x="252" y="1142"/>
                    </a:cubicBezTo>
                    <a:lnTo>
                      <a:pt x="18672" y="1142"/>
                    </a:lnTo>
                    <a:cubicBezTo>
                      <a:pt x="18718" y="1005"/>
                      <a:pt x="18740" y="845"/>
                      <a:pt x="18786" y="708"/>
                    </a:cubicBezTo>
                    <a:cubicBezTo>
                      <a:pt x="18809" y="571"/>
                      <a:pt x="18832" y="434"/>
                      <a:pt x="18855" y="297"/>
                    </a:cubicBezTo>
                    <a:cubicBezTo>
                      <a:pt x="18877" y="183"/>
                      <a:pt x="18900" y="92"/>
                      <a:pt x="18923" y="0"/>
                    </a:cubicBezTo>
                    <a:close/>
                  </a:path>
                </a:pathLst>
              </a:custGeom>
              <a:solidFill>
                <a:srgbClr val="F5F5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9"/>
              <p:cNvSpPr/>
              <p:nvPr/>
            </p:nvSpPr>
            <p:spPr>
              <a:xfrm>
                <a:off x="4806600" y="4757975"/>
                <a:ext cx="43085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7234" h="1142" extrusionOk="0">
                    <a:moveTo>
                      <a:pt x="0" y="1"/>
                    </a:moveTo>
                    <a:cubicBezTo>
                      <a:pt x="69" y="206"/>
                      <a:pt x="115" y="389"/>
                      <a:pt x="183" y="594"/>
                    </a:cubicBezTo>
                    <a:cubicBezTo>
                      <a:pt x="229" y="731"/>
                      <a:pt x="274" y="868"/>
                      <a:pt x="320" y="1005"/>
                    </a:cubicBezTo>
                    <a:cubicBezTo>
                      <a:pt x="343" y="1050"/>
                      <a:pt x="366" y="1096"/>
                      <a:pt x="366" y="1142"/>
                    </a:cubicBezTo>
                    <a:lnTo>
                      <a:pt x="16868" y="1142"/>
                    </a:lnTo>
                    <a:cubicBezTo>
                      <a:pt x="16891" y="1096"/>
                      <a:pt x="16914" y="1050"/>
                      <a:pt x="16914" y="1005"/>
                    </a:cubicBezTo>
                    <a:cubicBezTo>
                      <a:pt x="16960" y="868"/>
                      <a:pt x="17005" y="731"/>
                      <a:pt x="17051" y="594"/>
                    </a:cubicBezTo>
                    <a:cubicBezTo>
                      <a:pt x="17119" y="389"/>
                      <a:pt x="17188" y="206"/>
                      <a:pt x="17234" y="1"/>
                    </a:cubicBezTo>
                    <a:close/>
                  </a:path>
                </a:pathLst>
              </a:custGeom>
              <a:solidFill>
                <a:srgbClr val="F5F5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9"/>
              <p:cNvSpPr/>
              <p:nvPr/>
            </p:nvSpPr>
            <p:spPr>
              <a:xfrm>
                <a:off x="4837400" y="4842425"/>
                <a:ext cx="369225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4769" h="1142" extrusionOk="0">
                    <a:moveTo>
                      <a:pt x="1" y="1"/>
                    </a:moveTo>
                    <a:lnTo>
                      <a:pt x="24" y="69"/>
                    </a:lnTo>
                    <a:cubicBezTo>
                      <a:pt x="161" y="343"/>
                      <a:pt x="275" y="617"/>
                      <a:pt x="389" y="891"/>
                    </a:cubicBezTo>
                    <a:cubicBezTo>
                      <a:pt x="435" y="982"/>
                      <a:pt x="480" y="1051"/>
                      <a:pt x="526" y="1142"/>
                    </a:cubicBezTo>
                    <a:lnTo>
                      <a:pt x="14244" y="1142"/>
                    </a:lnTo>
                    <a:cubicBezTo>
                      <a:pt x="14290" y="1051"/>
                      <a:pt x="14335" y="982"/>
                      <a:pt x="14381" y="891"/>
                    </a:cubicBezTo>
                    <a:cubicBezTo>
                      <a:pt x="14495" y="617"/>
                      <a:pt x="14632" y="343"/>
                      <a:pt x="14746" y="69"/>
                    </a:cubicBezTo>
                    <a:lnTo>
                      <a:pt x="14769" y="1"/>
                    </a:lnTo>
                    <a:close/>
                  </a:path>
                </a:pathLst>
              </a:custGeom>
              <a:solidFill>
                <a:srgbClr val="F5F5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9"/>
              <p:cNvSpPr/>
              <p:nvPr/>
            </p:nvSpPr>
            <p:spPr>
              <a:xfrm>
                <a:off x="4880775" y="4927450"/>
                <a:ext cx="282500" cy="28550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1142" extrusionOk="0">
                    <a:moveTo>
                      <a:pt x="1" y="1"/>
                    </a:moveTo>
                    <a:cubicBezTo>
                      <a:pt x="92" y="115"/>
                      <a:pt x="160" y="229"/>
                      <a:pt x="229" y="343"/>
                    </a:cubicBezTo>
                    <a:cubicBezTo>
                      <a:pt x="412" y="640"/>
                      <a:pt x="594" y="914"/>
                      <a:pt x="754" y="1142"/>
                    </a:cubicBezTo>
                    <a:lnTo>
                      <a:pt x="10546" y="1142"/>
                    </a:lnTo>
                    <a:cubicBezTo>
                      <a:pt x="10706" y="914"/>
                      <a:pt x="10888" y="640"/>
                      <a:pt x="11094" y="343"/>
                    </a:cubicBezTo>
                    <a:cubicBezTo>
                      <a:pt x="11162" y="229"/>
                      <a:pt x="11231" y="115"/>
                      <a:pt x="11299" y="1"/>
                    </a:cubicBezTo>
                    <a:close/>
                  </a:path>
                </a:pathLst>
              </a:custGeom>
              <a:solidFill>
                <a:srgbClr val="F5F5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19"/>
            <p:cNvSpPr txBox="1"/>
            <p:nvPr/>
          </p:nvSpPr>
          <p:spPr>
            <a:xfrm>
              <a:off x="6143850" y="3718600"/>
              <a:ext cx="24765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Plants are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autotrophic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This means that they make their own food.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268C839-E493-B549-B725-814FB2D6D9E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9230EDC-68A5-2AAC-F397-76DB84CE963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99193-0C77-B858-86F7-461D8A84F4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B7E9E-98E8-A0A4-A948-C3E4642A3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"/>
          <p:cNvSpPr txBox="1"/>
          <p:nvPr/>
        </p:nvSpPr>
        <p:spPr>
          <a:xfrm>
            <a:off x="5863543" y="2353050"/>
            <a:ext cx="24141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typical plant cell.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11" name="Google Shape;31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12" name="Google Shape;312;p20"/>
          <p:cNvGrpSpPr/>
          <p:nvPr/>
        </p:nvGrpSpPr>
        <p:grpSpPr>
          <a:xfrm>
            <a:off x="21650" y="617750"/>
            <a:ext cx="4975947" cy="3907991"/>
            <a:chOff x="-61900" y="617750"/>
            <a:chExt cx="4975947" cy="3907991"/>
          </a:xfrm>
        </p:grpSpPr>
        <p:grpSp>
          <p:nvGrpSpPr>
            <p:cNvPr id="313" name="Google Shape;313;p20"/>
            <p:cNvGrpSpPr/>
            <p:nvPr/>
          </p:nvGrpSpPr>
          <p:grpSpPr>
            <a:xfrm>
              <a:off x="1533150" y="617750"/>
              <a:ext cx="3380896" cy="3907991"/>
              <a:chOff x="740700" y="299663"/>
              <a:chExt cx="3380896" cy="3907991"/>
            </a:xfrm>
          </p:grpSpPr>
          <p:sp>
            <p:nvSpPr>
              <p:cNvPr id="314" name="Google Shape;314;p20"/>
              <p:cNvSpPr/>
              <p:nvPr/>
            </p:nvSpPr>
            <p:spPr>
              <a:xfrm>
                <a:off x="1307956" y="299663"/>
                <a:ext cx="2813641" cy="3907991"/>
              </a:xfrm>
              <a:custGeom>
                <a:avLst/>
                <a:gdLst/>
                <a:ahLst/>
                <a:cxnLst/>
                <a:rect l="l" t="t" r="r" b="b"/>
                <a:pathLst>
                  <a:path w="130867" h="181767" extrusionOk="0">
                    <a:moveTo>
                      <a:pt x="20546" y="1"/>
                    </a:moveTo>
                    <a:cubicBezTo>
                      <a:pt x="9164" y="1"/>
                      <a:pt x="0" y="9165"/>
                      <a:pt x="0" y="20518"/>
                    </a:cubicBezTo>
                    <a:lnTo>
                      <a:pt x="0" y="161249"/>
                    </a:lnTo>
                    <a:cubicBezTo>
                      <a:pt x="0" y="172632"/>
                      <a:pt x="9164" y="181767"/>
                      <a:pt x="20546" y="181767"/>
                    </a:cubicBezTo>
                    <a:lnTo>
                      <a:pt x="110349" y="181767"/>
                    </a:lnTo>
                    <a:cubicBezTo>
                      <a:pt x="121702" y="181767"/>
                      <a:pt x="130866" y="172632"/>
                      <a:pt x="130866" y="161249"/>
                    </a:cubicBezTo>
                    <a:lnTo>
                      <a:pt x="130866" y="20518"/>
                    </a:lnTo>
                    <a:cubicBezTo>
                      <a:pt x="130866" y="9165"/>
                      <a:pt x="121702" y="1"/>
                      <a:pt x="110349" y="1"/>
                    </a:cubicBezTo>
                    <a:close/>
                  </a:path>
                </a:pathLst>
              </a:custGeom>
              <a:solidFill>
                <a:srgbClr val="10C512"/>
              </a:solidFill>
              <a:ln w="36475" cap="flat" cmpd="sng">
                <a:solidFill>
                  <a:srgbClr val="0D7A16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0"/>
              <p:cNvSpPr/>
              <p:nvPr/>
            </p:nvSpPr>
            <p:spPr>
              <a:xfrm>
                <a:off x="1366307" y="358658"/>
                <a:ext cx="2697562" cy="3791891"/>
              </a:xfrm>
              <a:custGeom>
                <a:avLst/>
                <a:gdLst/>
                <a:ahLst/>
                <a:cxnLst/>
                <a:rect l="l" t="t" r="r" b="b"/>
                <a:pathLst>
                  <a:path w="125468" h="176367" extrusionOk="0">
                    <a:moveTo>
                      <a:pt x="18241" y="0"/>
                    </a:moveTo>
                    <a:cubicBezTo>
                      <a:pt x="8143" y="0"/>
                      <a:pt x="0" y="8114"/>
                      <a:pt x="0" y="18241"/>
                    </a:cubicBezTo>
                    <a:lnTo>
                      <a:pt x="0" y="158126"/>
                    </a:lnTo>
                    <a:cubicBezTo>
                      <a:pt x="0" y="168253"/>
                      <a:pt x="8143" y="176367"/>
                      <a:pt x="18241" y="176367"/>
                    </a:cubicBezTo>
                    <a:lnTo>
                      <a:pt x="107227" y="176367"/>
                    </a:lnTo>
                    <a:cubicBezTo>
                      <a:pt x="117325" y="176367"/>
                      <a:pt x="125467" y="168253"/>
                      <a:pt x="125467" y="158126"/>
                    </a:cubicBezTo>
                    <a:lnTo>
                      <a:pt x="125467" y="18241"/>
                    </a:lnTo>
                    <a:cubicBezTo>
                      <a:pt x="125467" y="8114"/>
                      <a:pt x="117325" y="0"/>
                      <a:pt x="107227" y="0"/>
                    </a:cubicBezTo>
                    <a:close/>
                  </a:path>
                </a:pathLst>
              </a:custGeom>
              <a:solidFill>
                <a:srgbClr val="ECF5ED"/>
              </a:solidFill>
              <a:ln w="36475" cap="flat" cmpd="sng">
                <a:solidFill>
                  <a:srgbClr val="0D7A16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0"/>
              <p:cNvSpPr/>
              <p:nvPr/>
            </p:nvSpPr>
            <p:spPr>
              <a:xfrm>
                <a:off x="2617499" y="1435529"/>
                <a:ext cx="117992" cy="86688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4032" extrusionOk="0">
                    <a:moveTo>
                      <a:pt x="4206" y="1"/>
                    </a:moveTo>
                    <a:cubicBezTo>
                      <a:pt x="3588" y="1"/>
                      <a:pt x="2765" y="292"/>
                      <a:pt x="1985" y="842"/>
                    </a:cubicBezTo>
                    <a:cubicBezTo>
                      <a:pt x="701" y="1746"/>
                      <a:pt x="1" y="3001"/>
                      <a:pt x="409" y="3643"/>
                    </a:cubicBezTo>
                    <a:cubicBezTo>
                      <a:pt x="570" y="3907"/>
                      <a:pt x="884" y="4031"/>
                      <a:pt x="1285" y="4031"/>
                    </a:cubicBezTo>
                    <a:cubicBezTo>
                      <a:pt x="1902" y="4031"/>
                      <a:pt x="2724" y="3737"/>
                      <a:pt x="3503" y="3206"/>
                    </a:cubicBezTo>
                    <a:cubicBezTo>
                      <a:pt x="4787" y="2301"/>
                      <a:pt x="5487" y="1046"/>
                      <a:pt x="5079" y="375"/>
                    </a:cubicBezTo>
                    <a:cubicBezTo>
                      <a:pt x="4918" y="122"/>
                      <a:pt x="4605" y="1"/>
                      <a:pt x="4206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>
                <a:off x="2096684" y="2380906"/>
                <a:ext cx="128656" cy="70928"/>
              </a:xfrm>
              <a:custGeom>
                <a:avLst/>
                <a:gdLst/>
                <a:ahLst/>
                <a:cxnLst/>
                <a:rect l="l" t="t" r="r" b="b"/>
                <a:pathLst>
                  <a:path w="5984" h="3299" extrusionOk="0">
                    <a:moveTo>
                      <a:pt x="1623" y="0"/>
                    </a:moveTo>
                    <a:cubicBezTo>
                      <a:pt x="941" y="0"/>
                      <a:pt x="426" y="200"/>
                      <a:pt x="263" y="590"/>
                    </a:cubicBezTo>
                    <a:cubicBezTo>
                      <a:pt x="1" y="1290"/>
                      <a:pt x="993" y="2341"/>
                      <a:pt x="2511" y="2925"/>
                    </a:cubicBezTo>
                    <a:cubicBezTo>
                      <a:pt x="3154" y="3177"/>
                      <a:pt x="3787" y="3299"/>
                      <a:pt x="4319" y="3299"/>
                    </a:cubicBezTo>
                    <a:cubicBezTo>
                      <a:pt x="5017" y="3299"/>
                      <a:pt x="5543" y="3089"/>
                      <a:pt x="5692" y="2691"/>
                    </a:cubicBezTo>
                    <a:cubicBezTo>
                      <a:pt x="5984" y="1991"/>
                      <a:pt x="4991" y="969"/>
                      <a:pt x="3474" y="386"/>
                    </a:cubicBezTo>
                    <a:cubicBezTo>
                      <a:pt x="2814" y="127"/>
                      <a:pt x="2166" y="0"/>
                      <a:pt x="1623" y="0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>
                <a:off x="2156303" y="3765248"/>
                <a:ext cx="125517" cy="59018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2745" extrusionOk="0">
                    <a:moveTo>
                      <a:pt x="2919" y="1"/>
                    </a:moveTo>
                    <a:cubicBezTo>
                      <a:pt x="1314" y="1"/>
                      <a:pt x="0" y="614"/>
                      <a:pt x="0" y="1373"/>
                    </a:cubicBezTo>
                    <a:cubicBezTo>
                      <a:pt x="0" y="2131"/>
                      <a:pt x="1314" y="2744"/>
                      <a:pt x="2919" y="2744"/>
                    </a:cubicBezTo>
                    <a:cubicBezTo>
                      <a:pt x="4524" y="2744"/>
                      <a:pt x="5837" y="2131"/>
                      <a:pt x="5837" y="1373"/>
                    </a:cubicBezTo>
                    <a:cubicBezTo>
                      <a:pt x="5837" y="614"/>
                      <a:pt x="4524" y="1"/>
                      <a:pt x="2919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>
                <a:off x="2411057" y="639492"/>
                <a:ext cx="70305" cy="123453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5742" extrusionOk="0">
                    <a:moveTo>
                      <a:pt x="2035" y="1"/>
                    </a:moveTo>
                    <a:cubicBezTo>
                      <a:pt x="1337" y="1"/>
                      <a:pt x="568" y="1124"/>
                      <a:pt x="292" y="2611"/>
                    </a:cubicBezTo>
                    <a:cubicBezTo>
                      <a:pt x="1" y="4187"/>
                      <a:pt x="380" y="5588"/>
                      <a:pt x="1110" y="5734"/>
                    </a:cubicBezTo>
                    <a:cubicBezTo>
                      <a:pt x="1143" y="5739"/>
                      <a:pt x="1177" y="5742"/>
                      <a:pt x="1211" y="5742"/>
                    </a:cubicBezTo>
                    <a:cubicBezTo>
                      <a:pt x="1916" y="5742"/>
                      <a:pt x="2699" y="4610"/>
                      <a:pt x="2977" y="3107"/>
                    </a:cubicBezTo>
                    <a:cubicBezTo>
                      <a:pt x="3269" y="1531"/>
                      <a:pt x="2890" y="130"/>
                      <a:pt x="2160" y="13"/>
                    </a:cubicBezTo>
                    <a:cubicBezTo>
                      <a:pt x="2119" y="5"/>
                      <a:pt x="2077" y="1"/>
                      <a:pt x="2035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>
                <a:off x="3333450" y="3804571"/>
                <a:ext cx="120507" cy="87054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049" extrusionOk="0">
                    <a:moveTo>
                      <a:pt x="1261" y="1"/>
                    </a:moveTo>
                    <a:cubicBezTo>
                      <a:pt x="891" y="1"/>
                      <a:pt x="599" y="108"/>
                      <a:pt x="439" y="332"/>
                    </a:cubicBezTo>
                    <a:cubicBezTo>
                      <a:pt x="1" y="945"/>
                      <a:pt x="701" y="2200"/>
                      <a:pt x="2015" y="3133"/>
                    </a:cubicBezTo>
                    <a:cubicBezTo>
                      <a:pt x="2848" y="3726"/>
                      <a:pt x="3716" y="4048"/>
                      <a:pt x="4352" y="4048"/>
                    </a:cubicBezTo>
                    <a:cubicBezTo>
                      <a:pt x="4718" y="4048"/>
                      <a:pt x="5007" y="3941"/>
                      <a:pt x="5167" y="3717"/>
                    </a:cubicBezTo>
                    <a:cubicBezTo>
                      <a:pt x="5604" y="3104"/>
                      <a:pt x="4904" y="1849"/>
                      <a:pt x="3591" y="915"/>
                    </a:cubicBezTo>
                    <a:cubicBezTo>
                      <a:pt x="2776" y="323"/>
                      <a:pt x="1903" y="1"/>
                      <a:pt x="1261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>
                <a:off x="1915353" y="3287088"/>
                <a:ext cx="87247" cy="114036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304" extrusionOk="0">
                    <a:moveTo>
                      <a:pt x="1012" y="1"/>
                    </a:moveTo>
                    <a:cubicBezTo>
                      <a:pt x="888" y="1"/>
                      <a:pt x="773" y="29"/>
                      <a:pt x="672" y="89"/>
                    </a:cubicBezTo>
                    <a:cubicBezTo>
                      <a:pt x="0" y="440"/>
                      <a:pt x="59" y="1870"/>
                      <a:pt x="817" y="3300"/>
                    </a:cubicBezTo>
                    <a:cubicBezTo>
                      <a:pt x="1463" y="4492"/>
                      <a:pt x="2404" y="5303"/>
                      <a:pt x="3084" y="5303"/>
                    </a:cubicBezTo>
                    <a:cubicBezTo>
                      <a:pt x="3204" y="5303"/>
                      <a:pt x="3315" y="5278"/>
                      <a:pt x="3415" y="5226"/>
                    </a:cubicBezTo>
                    <a:cubicBezTo>
                      <a:pt x="4057" y="4847"/>
                      <a:pt x="3999" y="3416"/>
                      <a:pt x="3240" y="2016"/>
                    </a:cubicBezTo>
                    <a:cubicBezTo>
                      <a:pt x="2601" y="812"/>
                      <a:pt x="1673" y="1"/>
                      <a:pt x="1012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>
                <a:off x="3063646" y="1236504"/>
                <a:ext cx="125517" cy="58996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2744" extrusionOk="0">
                    <a:moveTo>
                      <a:pt x="2919" y="0"/>
                    </a:moveTo>
                    <a:cubicBezTo>
                      <a:pt x="1314" y="0"/>
                      <a:pt x="0" y="613"/>
                      <a:pt x="0" y="1372"/>
                    </a:cubicBezTo>
                    <a:cubicBezTo>
                      <a:pt x="0" y="2131"/>
                      <a:pt x="1314" y="2744"/>
                      <a:pt x="2919" y="2744"/>
                    </a:cubicBezTo>
                    <a:cubicBezTo>
                      <a:pt x="4524" y="2744"/>
                      <a:pt x="5837" y="2131"/>
                      <a:pt x="5837" y="1372"/>
                    </a:cubicBezTo>
                    <a:cubicBezTo>
                      <a:pt x="5837" y="613"/>
                      <a:pt x="4524" y="0"/>
                      <a:pt x="2919" y="0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1630478" y="913875"/>
                <a:ext cx="121755" cy="86494"/>
              </a:xfrm>
              <a:custGeom>
                <a:avLst/>
                <a:gdLst/>
                <a:ahLst/>
                <a:cxnLst/>
                <a:rect l="l" t="t" r="r" b="b"/>
                <a:pathLst>
                  <a:path w="5663" h="4023" extrusionOk="0">
                    <a:moveTo>
                      <a:pt x="4380" y="1"/>
                    </a:moveTo>
                    <a:cubicBezTo>
                      <a:pt x="3747" y="1"/>
                      <a:pt x="2893" y="316"/>
                      <a:pt x="2072" y="881"/>
                    </a:cubicBezTo>
                    <a:cubicBezTo>
                      <a:pt x="730" y="1815"/>
                      <a:pt x="0" y="3040"/>
                      <a:pt x="438" y="3683"/>
                    </a:cubicBezTo>
                    <a:cubicBezTo>
                      <a:pt x="602" y="3912"/>
                      <a:pt x="904" y="4023"/>
                      <a:pt x="1288" y="4023"/>
                    </a:cubicBezTo>
                    <a:cubicBezTo>
                      <a:pt x="1930" y="4023"/>
                      <a:pt x="2797" y="3713"/>
                      <a:pt x="3619" y="3128"/>
                    </a:cubicBezTo>
                    <a:cubicBezTo>
                      <a:pt x="4933" y="2223"/>
                      <a:pt x="5662" y="968"/>
                      <a:pt x="5224" y="355"/>
                    </a:cubicBezTo>
                    <a:cubicBezTo>
                      <a:pt x="5060" y="114"/>
                      <a:pt x="4760" y="1"/>
                      <a:pt x="4380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1520032" y="2456091"/>
                <a:ext cx="128656" cy="61726"/>
              </a:xfrm>
              <a:custGeom>
                <a:avLst/>
                <a:gdLst/>
                <a:ahLst/>
                <a:cxnLst/>
                <a:rect l="l" t="t" r="r" b="b"/>
                <a:pathLst>
                  <a:path w="5984" h="2871" extrusionOk="0">
                    <a:moveTo>
                      <a:pt x="3790" y="0"/>
                    </a:moveTo>
                    <a:cubicBezTo>
                      <a:pt x="3460" y="0"/>
                      <a:pt x="3107" y="32"/>
                      <a:pt x="2744" y="99"/>
                    </a:cubicBezTo>
                    <a:cubicBezTo>
                      <a:pt x="1168" y="391"/>
                      <a:pt x="1" y="1208"/>
                      <a:pt x="117" y="1938"/>
                    </a:cubicBezTo>
                    <a:cubicBezTo>
                      <a:pt x="231" y="2528"/>
                      <a:pt x="1085" y="2871"/>
                      <a:pt x="2200" y="2871"/>
                    </a:cubicBezTo>
                    <a:cubicBezTo>
                      <a:pt x="2520" y="2871"/>
                      <a:pt x="2860" y="2843"/>
                      <a:pt x="3211" y="2784"/>
                    </a:cubicBezTo>
                    <a:cubicBezTo>
                      <a:pt x="4816" y="2492"/>
                      <a:pt x="5984" y="1675"/>
                      <a:pt x="5838" y="916"/>
                    </a:cubicBezTo>
                    <a:cubicBezTo>
                      <a:pt x="5748" y="354"/>
                      <a:pt x="4897" y="0"/>
                      <a:pt x="3790" y="0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2166967" y="2818001"/>
                <a:ext cx="129903" cy="64779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3013" extrusionOk="0">
                    <a:moveTo>
                      <a:pt x="1945" y="1"/>
                    </a:moveTo>
                    <a:cubicBezTo>
                      <a:pt x="1023" y="1"/>
                      <a:pt x="324" y="281"/>
                      <a:pt x="205" y="777"/>
                    </a:cubicBezTo>
                    <a:cubicBezTo>
                      <a:pt x="1" y="1507"/>
                      <a:pt x="1139" y="2441"/>
                      <a:pt x="2686" y="2820"/>
                    </a:cubicBezTo>
                    <a:cubicBezTo>
                      <a:pt x="3190" y="2951"/>
                      <a:pt x="3676" y="3013"/>
                      <a:pt x="4111" y="3013"/>
                    </a:cubicBezTo>
                    <a:cubicBezTo>
                      <a:pt x="5035" y="3013"/>
                      <a:pt x="5728" y="2733"/>
                      <a:pt x="5867" y="2237"/>
                    </a:cubicBezTo>
                    <a:cubicBezTo>
                      <a:pt x="6042" y="1507"/>
                      <a:pt x="4933" y="573"/>
                      <a:pt x="3357" y="194"/>
                    </a:cubicBezTo>
                    <a:cubicBezTo>
                      <a:pt x="2862" y="63"/>
                      <a:pt x="2379" y="1"/>
                      <a:pt x="1945" y="1"/>
                    </a:cubicBezTo>
                    <a:close/>
                  </a:path>
                </a:pathLst>
              </a:custGeom>
              <a:solidFill>
                <a:srgbClr val="D88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2093545" y="2960481"/>
                <a:ext cx="451822" cy="481622"/>
              </a:xfrm>
              <a:custGeom>
                <a:avLst/>
                <a:gdLst/>
                <a:ahLst/>
                <a:cxnLst/>
                <a:rect l="l" t="t" r="r" b="b"/>
                <a:pathLst>
                  <a:path w="21015" h="22401" extrusionOk="0">
                    <a:moveTo>
                      <a:pt x="16279" y="0"/>
                    </a:moveTo>
                    <a:cubicBezTo>
                      <a:pt x="13283" y="0"/>
                      <a:pt x="8986" y="2911"/>
                      <a:pt x="5575" y="7575"/>
                    </a:cubicBezTo>
                    <a:cubicBezTo>
                      <a:pt x="1285" y="13412"/>
                      <a:pt x="1" y="19775"/>
                      <a:pt x="2744" y="21789"/>
                    </a:cubicBezTo>
                    <a:cubicBezTo>
                      <a:pt x="3303" y="22203"/>
                      <a:pt x="3989" y="22400"/>
                      <a:pt x="4764" y="22400"/>
                    </a:cubicBezTo>
                    <a:cubicBezTo>
                      <a:pt x="7753" y="22400"/>
                      <a:pt x="12062" y="19472"/>
                      <a:pt x="15469" y="14813"/>
                    </a:cubicBezTo>
                    <a:cubicBezTo>
                      <a:pt x="19759" y="8976"/>
                      <a:pt x="21014" y="2614"/>
                      <a:pt x="18300" y="600"/>
                    </a:cubicBezTo>
                    <a:cubicBezTo>
                      <a:pt x="17738" y="193"/>
                      <a:pt x="17052" y="0"/>
                      <a:pt x="16279" y="0"/>
                    </a:cubicBezTo>
                    <a:close/>
                  </a:path>
                </a:pathLst>
              </a:custGeom>
              <a:solidFill>
                <a:srgbClr val="5FD3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>
                <a:off x="1511884" y="3350857"/>
                <a:ext cx="395965" cy="513183"/>
              </a:xfrm>
              <a:custGeom>
                <a:avLst/>
                <a:gdLst/>
                <a:ahLst/>
                <a:cxnLst/>
                <a:rect l="l" t="t" r="r" b="b"/>
                <a:pathLst>
                  <a:path w="18417" h="23869" extrusionOk="0">
                    <a:moveTo>
                      <a:pt x="4492" y="1"/>
                    </a:moveTo>
                    <a:cubicBezTo>
                      <a:pt x="3945" y="1"/>
                      <a:pt x="3436" y="118"/>
                      <a:pt x="2977" y="363"/>
                    </a:cubicBezTo>
                    <a:cubicBezTo>
                      <a:pt x="0" y="1968"/>
                      <a:pt x="380" y="8447"/>
                      <a:pt x="3823" y="14839"/>
                    </a:cubicBezTo>
                    <a:cubicBezTo>
                      <a:pt x="6742" y="20255"/>
                      <a:pt x="10918" y="23869"/>
                      <a:pt x="13936" y="23869"/>
                    </a:cubicBezTo>
                    <a:cubicBezTo>
                      <a:pt x="14479" y="23869"/>
                      <a:pt x="14985" y="23752"/>
                      <a:pt x="15439" y="23507"/>
                    </a:cubicBezTo>
                    <a:cubicBezTo>
                      <a:pt x="18416" y="21902"/>
                      <a:pt x="18066" y="15422"/>
                      <a:pt x="14622" y="9031"/>
                    </a:cubicBezTo>
                    <a:cubicBezTo>
                      <a:pt x="11704" y="3615"/>
                      <a:pt x="7528" y="1"/>
                      <a:pt x="4492" y="1"/>
                    </a:cubicBezTo>
                    <a:close/>
                  </a:path>
                </a:pathLst>
              </a:custGeom>
              <a:solidFill>
                <a:srgbClr val="5FD3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>
                <a:off x="2424860" y="3547173"/>
                <a:ext cx="451822" cy="481622"/>
              </a:xfrm>
              <a:custGeom>
                <a:avLst/>
                <a:gdLst/>
                <a:ahLst/>
                <a:cxnLst/>
                <a:rect l="l" t="t" r="r" b="b"/>
                <a:pathLst>
                  <a:path w="21015" h="22401" extrusionOk="0">
                    <a:moveTo>
                      <a:pt x="16264" y="0"/>
                    </a:moveTo>
                    <a:cubicBezTo>
                      <a:pt x="13283" y="0"/>
                      <a:pt x="8986" y="2912"/>
                      <a:pt x="5575" y="7576"/>
                    </a:cubicBezTo>
                    <a:cubicBezTo>
                      <a:pt x="1256" y="13413"/>
                      <a:pt x="1" y="19775"/>
                      <a:pt x="2744" y="21789"/>
                    </a:cubicBezTo>
                    <a:cubicBezTo>
                      <a:pt x="3303" y="22203"/>
                      <a:pt x="3988" y="22400"/>
                      <a:pt x="4761" y="22400"/>
                    </a:cubicBezTo>
                    <a:cubicBezTo>
                      <a:pt x="7743" y="22400"/>
                      <a:pt x="12033" y="19472"/>
                      <a:pt x="15440" y="14814"/>
                    </a:cubicBezTo>
                    <a:cubicBezTo>
                      <a:pt x="19730" y="8977"/>
                      <a:pt x="21014" y="2614"/>
                      <a:pt x="18271" y="600"/>
                    </a:cubicBezTo>
                    <a:cubicBezTo>
                      <a:pt x="17714" y="194"/>
                      <a:pt x="17033" y="0"/>
                      <a:pt x="16264" y="0"/>
                    </a:cubicBezTo>
                    <a:close/>
                  </a:path>
                </a:pathLst>
              </a:custGeom>
              <a:solidFill>
                <a:srgbClr val="5FD3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0"/>
              <p:cNvSpPr/>
              <p:nvPr/>
            </p:nvSpPr>
            <p:spPr>
              <a:xfrm>
                <a:off x="1838168" y="817060"/>
                <a:ext cx="451801" cy="481557"/>
              </a:xfrm>
              <a:custGeom>
                <a:avLst/>
                <a:gdLst/>
                <a:ahLst/>
                <a:cxnLst/>
                <a:rect l="l" t="t" r="r" b="b"/>
                <a:pathLst>
                  <a:path w="21014" h="22398" extrusionOk="0">
                    <a:moveTo>
                      <a:pt x="16274" y="0"/>
                    </a:moveTo>
                    <a:cubicBezTo>
                      <a:pt x="13292" y="0"/>
                      <a:pt x="8990" y="2927"/>
                      <a:pt x="5575" y="7573"/>
                    </a:cubicBezTo>
                    <a:cubicBezTo>
                      <a:pt x="1255" y="13410"/>
                      <a:pt x="1" y="19772"/>
                      <a:pt x="2744" y="21786"/>
                    </a:cubicBezTo>
                    <a:cubicBezTo>
                      <a:pt x="3303" y="22201"/>
                      <a:pt x="3989" y="22398"/>
                      <a:pt x="4762" y="22398"/>
                    </a:cubicBezTo>
                    <a:cubicBezTo>
                      <a:pt x="7744" y="22398"/>
                      <a:pt x="12033" y="19474"/>
                      <a:pt x="15439" y="14840"/>
                    </a:cubicBezTo>
                    <a:cubicBezTo>
                      <a:pt x="19730" y="8974"/>
                      <a:pt x="21014" y="2611"/>
                      <a:pt x="18270" y="597"/>
                    </a:cubicBezTo>
                    <a:cubicBezTo>
                      <a:pt x="17717" y="192"/>
                      <a:pt x="17039" y="0"/>
                      <a:pt x="16274" y="0"/>
                    </a:cubicBezTo>
                    <a:close/>
                  </a:path>
                </a:pathLst>
              </a:custGeom>
              <a:solidFill>
                <a:srgbClr val="5FD3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0"/>
              <p:cNvSpPr/>
              <p:nvPr/>
            </p:nvSpPr>
            <p:spPr>
              <a:xfrm>
                <a:off x="2601805" y="567940"/>
                <a:ext cx="451822" cy="481579"/>
              </a:xfrm>
              <a:custGeom>
                <a:avLst/>
                <a:gdLst/>
                <a:ahLst/>
                <a:cxnLst/>
                <a:rect l="l" t="t" r="r" b="b"/>
                <a:pathLst>
                  <a:path w="21015" h="22399" extrusionOk="0">
                    <a:moveTo>
                      <a:pt x="16275" y="1"/>
                    </a:moveTo>
                    <a:cubicBezTo>
                      <a:pt x="13293" y="1"/>
                      <a:pt x="8990" y="2927"/>
                      <a:pt x="5575" y="7573"/>
                    </a:cubicBezTo>
                    <a:cubicBezTo>
                      <a:pt x="1256" y="13410"/>
                      <a:pt x="1" y="19773"/>
                      <a:pt x="2744" y="21786"/>
                    </a:cubicBezTo>
                    <a:cubicBezTo>
                      <a:pt x="3304" y="22201"/>
                      <a:pt x="3989" y="22398"/>
                      <a:pt x="4763" y="22398"/>
                    </a:cubicBezTo>
                    <a:cubicBezTo>
                      <a:pt x="7744" y="22398"/>
                      <a:pt x="12034" y="19475"/>
                      <a:pt x="15440" y="14840"/>
                    </a:cubicBezTo>
                    <a:cubicBezTo>
                      <a:pt x="19730" y="8974"/>
                      <a:pt x="21014" y="2612"/>
                      <a:pt x="18271" y="598"/>
                    </a:cubicBezTo>
                    <a:cubicBezTo>
                      <a:pt x="17717" y="193"/>
                      <a:pt x="17039" y="1"/>
                      <a:pt x="16275" y="1"/>
                    </a:cubicBezTo>
                    <a:close/>
                  </a:path>
                </a:pathLst>
              </a:custGeom>
              <a:solidFill>
                <a:srgbClr val="5FD3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3394940" y="931827"/>
                <a:ext cx="451822" cy="481622"/>
              </a:xfrm>
              <a:custGeom>
                <a:avLst/>
                <a:gdLst/>
                <a:ahLst/>
                <a:cxnLst/>
                <a:rect l="l" t="t" r="r" b="b"/>
                <a:pathLst>
                  <a:path w="21015" h="22401" extrusionOk="0">
                    <a:moveTo>
                      <a:pt x="16265" y="0"/>
                    </a:moveTo>
                    <a:cubicBezTo>
                      <a:pt x="13283" y="0"/>
                      <a:pt x="8986" y="2912"/>
                      <a:pt x="5575" y="7576"/>
                    </a:cubicBezTo>
                    <a:cubicBezTo>
                      <a:pt x="1256" y="13413"/>
                      <a:pt x="1" y="19775"/>
                      <a:pt x="2744" y="21789"/>
                    </a:cubicBezTo>
                    <a:cubicBezTo>
                      <a:pt x="3303" y="22203"/>
                      <a:pt x="3988" y="22400"/>
                      <a:pt x="4761" y="22400"/>
                    </a:cubicBezTo>
                    <a:cubicBezTo>
                      <a:pt x="7743" y="22400"/>
                      <a:pt x="12033" y="19472"/>
                      <a:pt x="15440" y="14814"/>
                    </a:cubicBezTo>
                    <a:cubicBezTo>
                      <a:pt x="19730" y="8976"/>
                      <a:pt x="21014" y="2614"/>
                      <a:pt x="18271" y="600"/>
                    </a:cubicBezTo>
                    <a:cubicBezTo>
                      <a:pt x="17715" y="194"/>
                      <a:pt x="17033" y="0"/>
                      <a:pt x="16265" y="0"/>
                    </a:cubicBezTo>
                    <a:close/>
                  </a:path>
                </a:pathLst>
              </a:custGeom>
              <a:solidFill>
                <a:srgbClr val="5FD3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836276" y="1404160"/>
                <a:ext cx="592992" cy="711844"/>
              </a:xfrm>
              <a:custGeom>
                <a:avLst/>
                <a:gdLst/>
                <a:ahLst/>
                <a:cxnLst/>
                <a:rect l="l" t="t" r="r" b="b"/>
                <a:pathLst>
                  <a:path w="27581" h="33109" extrusionOk="0">
                    <a:moveTo>
                      <a:pt x="12538" y="1"/>
                    </a:moveTo>
                    <a:cubicBezTo>
                      <a:pt x="8873" y="1"/>
                      <a:pt x="5095" y="2970"/>
                      <a:pt x="3095" y="6036"/>
                    </a:cubicBezTo>
                    <a:cubicBezTo>
                      <a:pt x="118" y="10648"/>
                      <a:pt x="1" y="17156"/>
                      <a:pt x="1431" y="22438"/>
                    </a:cubicBezTo>
                    <a:cubicBezTo>
                      <a:pt x="2540" y="26408"/>
                      <a:pt x="4962" y="30902"/>
                      <a:pt x="8815" y="32391"/>
                    </a:cubicBezTo>
                    <a:cubicBezTo>
                      <a:pt x="10094" y="32878"/>
                      <a:pt x="11510" y="33108"/>
                      <a:pt x="12956" y="33108"/>
                    </a:cubicBezTo>
                    <a:cubicBezTo>
                      <a:pt x="16362" y="33108"/>
                      <a:pt x="19934" y="31830"/>
                      <a:pt x="22269" y="29618"/>
                    </a:cubicBezTo>
                    <a:cubicBezTo>
                      <a:pt x="26151" y="25970"/>
                      <a:pt x="27581" y="19316"/>
                      <a:pt x="26326" y="14150"/>
                    </a:cubicBezTo>
                    <a:cubicBezTo>
                      <a:pt x="24808" y="7992"/>
                      <a:pt x="19818" y="1075"/>
                      <a:pt x="13572" y="82"/>
                    </a:cubicBezTo>
                    <a:cubicBezTo>
                      <a:pt x="13229" y="27"/>
                      <a:pt x="12884" y="1"/>
                      <a:pt x="12538" y="1"/>
                    </a:cubicBezTo>
                    <a:close/>
                  </a:path>
                </a:pathLst>
              </a:custGeom>
              <a:solidFill>
                <a:srgbClr val="1C81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0"/>
              <p:cNvSpPr/>
              <p:nvPr/>
            </p:nvSpPr>
            <p:spPr>
              <a:xfrm>
                <a:off x="2544077" y="1555628"/>
                <a:ext cx="1396812" cy="2038523"/>
              </a:xfrm>
              <a:custGeom>
                <a:avLst/>
                <a:gdLst/>
                <a:ahLst/>
                <a:cxnLst/>
                <a:rect l="l" t="t" r="r" b="b"/>
                <a:pathLst>
                  <a:path w="64968" h="94815" extrusionOk="0">
                    <a:moveTo>
                      <a:pt x="35692" y="0"/>
                    </a:moveTo>
                    <a:cubicBezTo>
                      <a:pt x="30365" y="0"/>
                      <a:pt x="24936" y="1100"/>
                      <a:pt x="20372" y="2902"/>
                    </a:cubicBezTo>
                    <a:cubicBezTo>
                      <a:pt x="13426" y="5645"/>
                      <a:pt x="8581" y="12854"/>
                      <a:pt x="5429" y="19654"/>
                    </a:cubicBezTo>
                    <a:cubicBezTo>
                      <a:pt x="818" y="29723"/>
                      <a:pt x="1" y="41573"/>
                      <a:pt x="1022" y="52575"/>
                    </a:cubicBezTo>
                    <a:cubicBezTo>
                      <a:pt x="2248" y="65592"/>
                      <a:pt x="2803" y="82082"/>
                      <a:pt x="13368" y="89787"/>
                    </a:cubicBezTo>
                    <a:cubicBezTo>
                      <a:pt x="17977" y="93136"/>
                      <a:pt x="24213" y="94815"/>
                      <a:pt x="30442" y="94815"/>
                    </a:cubicBezTo>
                    <a:cubicBezTo>
                      <a:pt x="36478" y="94815"/>
                      <a:pt x="42509" y="93238"/>
                      <a:pt x="47047" y="90078"/>
                    </a:cubicBezTo>
                    <a:cubicBezTo>
                      <a:pt x="57671" y="82724"/>
                      <a:pt x="59013" y="66526"/>
                      <a:pt x="60327" y="53655"/>
                    </a:cubicBezTo>
                    <a:cubicBezTo>
                      <a:pt x="61961" y="37662"/>
                      <a:pt x="64967" y="16999"/>
                      <a:pt x="53322" y="5937"/>
                    </a:cubicBezTo>
                    <a:cubicBezTo>
                      <a:pt x="48862" y="1720"/>
                      <a:pt x="42356" y="0"/>
                      <a:pt x="35692" y="0"/>
                    </a:cubicBezTo>
                    <a:close/>
                  </a:path>
                </a:pathLst>
              </a:custGeom>
              <a:solidFill>
                <a:srgbClr val="CFE2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0"/>
              <p:cNvSpPr/>
              <p:nvPr/>
            </p:nvSpPr>
            <p:spPr>
              <a:xfrm>
                <a:off x="740700" y="1753557"/>
                <a:ext cx="1213568" cy="22"/>
              </a:xfrm>
              <a:custGeom>
                <a:avLst/>
                <a:gdLst/>
                <a:ahLst/>
                <a:cxnLst/>
                <a:rect l="l" t="t" r="r" b="b"/>
                <a:pathLst>
                  <a:path w="56445" h="1" fill="none" extrusionOk="0">
                    <a:moveTo>
                      <a:pt x="1" y="0"/>
                    </a:moveTo>
                    <a:lnTo>
                      <a:pt x="56445" y="0"/>
                    </a:lnTo>
                  </a:path>
                </a:pathLst>
              </a:custGeom>
              <a:noFill/>
              <a:ln w="13875" cap="flat" cmpd="sng">
                <a:solidFill>
                  <a:srgbClr val="B7B7B7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0"/>
              <p:cNvSpPr/>
              <p:nvPr/>
            </p:nvSpPr>
            <p:spPr>
              <a:xfrm>
                <a:off x="740700" y="2067285"/>
                <a:ext cx="649472" cy="22"/>
              </a:xfrm>
              <a:custGeom>
                <a:avLst/>
                <a:gdLst/>
                <a:ahLst/>
                <a:cxnLst/>
                <a:rect l="l" t="t" r="r" b="b"/>
                <a:pathLst>
                  <a:path w="30208" h="1" fill="none" extrusionOk="0">
                    <a:moveTo>
                      <a:pt x="1" y="1"/>
                    </a:moveTo>
                    <a:lnTo>
                      <a:pt x="30207" y="1"/>
                    </a:lnTo>
                  </a:path>
                </a:pathLst>
              </a:custGeom>
              <a:noFill/>
              <a:ln w="13875" cap="flat" cmpd="sng">
                <a:solidFill>
                  <a:srgbClr val="B7B7B7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0"/>
              <p:cNvSpPr/>
              <p:nvPr/>
            </p:nvSpPr>
            <p:spPr>
              <a:xfrm>
                <a:off x="740700" y="2849756"/>
                <a:ext cx="1490294" cy="22"/>
              </a:xfrm>
              <a:custGeom>
                <a:avLst/>
                <a:gdLst/>
                <a:ahLst/>
                <a:cxnLst/>
                <a:rect l="l" t="t" r="r" b="b"/>
                <a:pathLst>
                  <a:path w="69316" h="1" fill="none" extrusionOk="0">
                    <a:moveTo>
                      <a:pt x="1" y="1"/>
                    </a:moveTo>
                    <a:lnTo>
                      <a:pt x="69315" y="1"/>
                    </a:lnTo>
                  </a:path>
                </a:pathLst>
              </a:custGeom>
              <a:noFill/>
              <a:ln w="13875" cap="flat" cmpd="sng">
                <a:solidFill>
                  <a:srgbClr val="B7B7B7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0"/>
              <p:cNvSpPr/>
              <p:nvPr/>
            </p:nvSpPr>
            <p:spPr>
              <a:xfrm>
                <a:off x="740700" y="2381035"/>
                <a:ext cx="582328" cy="22"/>
              </a:xfrm>
              <a:custGeom>
                <a:avLst/>
                <a:gdLst/>
                <a:ahLst/>
                <a:cxnLst/>
                <a:rect l="l" t="t" r="r" b="b"/>
                <a:pathLst>
                  <a:path w="27085" h="1" fill="none" extrusionOk="0">
                    <a:moveTo>
                      <a:pt x="1" y="0"/>
                    </a:moveTo>
                    <a:lnTo>
                      <a:pt x="27084" y="0"/>
                    </a:lnTo>
                  </a:path>
                </a:pathLst>
              </a:custGeom>
              <a:noFill/>
              <a:ln w="13875" cap="flat" cmpd="sng">
                <a:solidFill>
                  <a:srgbClr val="B7B7B7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740700" y="3163506"/>
                <a:ext cx="2072600" cy="22"/>
              </a:xfrm>
              <a:custGeom>
                <a:avLst/>
                <a:gdLst/>
                <a:ahLst/>
                <a:cxnLst/>
                <a:rect l="l" t="t" r="r" b="b"/>
                <a:pathLst>
                  <a:path w="96400" h="1" fill="none" extrusionOk="0">
                    <a:moveTo>
                      <a:pt x="1" y="0"/>
                    </a:moveTo>
                    <a:lnTo>
                      <a:pt x="96399" y="0"/>
                    </a:lnTo>
                  </a:path>
                </a:pathLst>
              </a:custGeom>
              <a:noFill/>
              <a:ln w="13875" cap="flat" cmpd="sng">
                <a:solidFill>
                  <a:srgbClr val="B7B7B7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740700" y="1439808"/>
                <a:ext cx="907988" cy="22"/>
              </a:xfrm>
              <a:custGeom>
                <a:avLst/>
                <a:gdLst/>
                <a:ahLst/>
                <a:cxnLst/>
                <a:rect l="l" t="t" r="r" b="b"/>
                <a:pathLst>
                  <a:path w="42232" h="1" fill="none" extrusionOk="0">
                    <a:moveTo>
                      <a:pt x="1" y="0"/>
                    </a:moveTo>
                    <a:lnTo>
                      <a:pt x="42232" y="0"/>
                    </a:lnTo>
                  </a:path>
                </a:pathLst>
              </a:custGeom>
              <a:noFill/>
              <a:ln w="13875" cap="flat" cmpd="sng">
                <a:solidFill>
                  <a:srgbClr val="B7B7B7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740700" y="3477234"/>
                <a:ext cx="914266" cy="21"/>
              </a:xfrm>
              <a:custGeom>
                <a:avLst/>
                <a:gdLst/>
                <a:ahLst/>
                <a:cxnLst/>
                <a:rect l="l" t="t" r="r" b="b"/>
                <a:pathLst>
                  <a:path w="42524" h="1" fill="none" extrusionOk="0">
                    <a:moveTo>
                      <a:pt x="1" y="1"/>
                    </a:moveTo>
                    <a:lnTo>
                      <a:pt x="42523" y="1"/>
                    </a:lnTo>
                  </a:path>
                </a:pathLst>
              </a:custGeom>
              <a:noFill/>
              <a:ln w="13875" cap="flat" cmpd="sng">
                <a:solidFill>
                  <a:srgbClr val="B7B7B7"/>
                </a:solidFill>
                <a:prstDash val="solid"/>
                <a:miter lim="2918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1" name="Google Shape;341;p20"/>
            <p:cNvSpPr txBox="1"/>
            <p:nvPr/>
          </p:nvSpPr>
          <p:spPr>
            <a:xfrm>
              <a:off x="554300" y="1583875"/>
              <a:ext cx="1055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CYTOPLASM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2" name="Google Shape;342;p20"/>
            <p:cNvSpPr txBox="1"/>
            <p:nvPr/>
          </p:nvSpPr>
          <p:spPr>
            <a:xfrm>
              <a:off x="619825" y="1896700"/>
              <a:ext cx="1055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NUCLEUS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3" name="Google Shape;343;p20"/>
            <p:cNvSpPr txBox="1"/>
            <p:nvPr/>
          </p:nvSpPr>
          <p:spPr>
            <a:xfrm>
              <a:off x="178550" y="2216225"/>
              <a:ext cx="147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CELL MEMBRANE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4" name="Google Shape;344;p20"/>
            <p:cNvSpPr txBox="1"/>
            <p:nvPr/>
          </p:nvSpPr>
          <p:spPr>
            <a:xfrm>
              <a:off x="372100" y="2528200"/>
              <a:ext cx="147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CELL WALL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5" name="Google Shape;345;p20"/>
            <p:cNvSpPr txBox="1"/>
            <p:nvPr/>
          </p:nvSpPr>
          <p:spPr>
            <a:xfrm>
              <a:off x="248750" y="2994775"/>
              <a:ext cx="1473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MITOCHONDRIA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346" name="Google Shape;346;p20"/>
            <p:cNvSpPr txBox="1"/>
            <p:nvPr/>
          </p:nvSpPr>
          <p:spPr>
            <a:xfrm>
              <a:off x="-61900" y="3320100"/>
              <a:ext cx="1671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PERMANENT VACUOLE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347" name="Google Shape;347;p20"/>
          <p:cNvSpPr txBox="1"/>
          <p:nvPr/>
        </p:nvSpPr>
        <p:spPr>
          <a:xfrm>
            <a:off x="407975" y="3629575"/>
            <a:ext cx="139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CHLOROPLAST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48" name="Google Shape;348;p20"/>
          <p:cNvSpPr/>
          <p:nvPr/>
        </p:nvSpPr>
        <p:spPr>
          <a:xfrm rot="10800000" flipH="1">
            <a:off x="4269550" y="1063350"/>
            <a:ext cx="1298658" cy="11250"/>
          </a:xfrm>
          <a:custGeom>
            <a:avLst/>
            <a:gdLst/>
            <a:ahLst/>
            <a:cxnLst/>
            <a:rect l="l" t="t" r="r" b="b"/>
            <a:pathLst>
              <a:path w="38737" h="1" fill="none" extrusionOk="0">
                <a:moveTo>
                  <a:pt x="1" y="1"/>
                </a:moveTo>
                <a:lnTo>
                  <a:pt x="38737" y="1"/>
                </a:lnTo>
              </a:path>
            </a:pathLst>
          </a:custGeom>
          <a:noFill/>
          <a:ln w="14150" cap="flat" cmpd="sng">
            <a:solidFill>
              <a:srgbClr val="B7B7B7"/>
            </a:solidFill>
            <a:prstDash val="solid"/>
            <a:miter lim="2977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0"/>
          <p:cNvSpPr txBox="1"/>
          <p:nvPr/>
        </p:nvSpPr>
        <p:spPr>
          <a:xfrm>
            <a:off x="5422575" y="891825"/>
            <a:ext cx="1194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RIBOSOMES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grpSp>
        <p:nvGrpSpPr>
          <p:cNvPr id="350" name="Google Shape;350;p20"/>
          <p:cNvGrpSpPr/>
          <p:nvPr/>
        </p:nvGrpSpPr>
        <p:grpSpPr>
          <a:xfrm>
            <a:off x="3998525" y="927475"/>
            <a:ext cx="475500" cy="323100"/>
            <a:chOff x="3921650" y="907425"/>
            <a:chExt cx="475500" cy="323100"/>
          </a:xfrm>
        </p:grpSpPr>
        <p:sp>
          <p:nvSpPr>
            <p:cNvPr id="351" name="Google Shape;351;p20"/>
            <p:cNvSpPr/>
            <p:nvPr/>
          </p:nvSpPr>
          <p:spPr>
            <a:xfrm>
              <a:off x="3921650" y="907425"/>
              <a:ext cx="18300" cy="183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0"/>
            <p:cNvSpPr/>
            <p:nvPr/>
          </p:nvSpPr>
          <p:spPr>
            <a:xfrm>
              <a:off x="4074050" y="1059825"/>
              <a:ext cx="18300" cy="183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0"/>
            <p:cNvSpPr/>
            <p:nvPr/>
          </p:nvSpPr>
          <p:spPr>
            <a:xfrm>
              <a:off x="4378850" y="1093398"/>
              <a:ext cx="18300" cy="183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4226450" y="1212225"/>
              <a:ext cx="18300" cy="18300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337FAAA-052D-2BC9-7CC3-C0C55FF8960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96CF6B5-3077-BF18-CD4D-3114D03C803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DB092-713A-DA2E-55B1-EFB78966A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41595-73CD-0A3B-DE2F-3EF8849931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Fungi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0" name="Google Shape;36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76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Fungi are eukaryotic and include organisms like </a:t>
            </a:r>
            <a:r>
              <a:rPr lang="en" sz="1600" b="1">
                <a:latin typeface="Cambria"/>
                <a:ea typeface="Cambria"/>
                <a:cs typeface="Cambria"/>
                <a:sym typeface="Cambria"/>
              </a:rPr>
              <a:t>mushrooms </a:t>
            </a: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600" b="1">
                <a:latin typeface="Cambria"/>
                <a:ea typeface="Cambria"/>
                <a:cs typeface="Cambria"/>
                <a:sym typeface="Cambria"/>
              </a:rPr>
              <a:t>yeast</a:t>
            </a: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Most fungi are multicellular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with a mass of thread-like structures called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hyphae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These hyphae are organised into a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mycelium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Yeast is a fungus which is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unicellular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Fungi have cell walls made out of </a:t>
            </a:r>
            <a:r>
              <a:rPr lang="en" sz="1600" b="1">
                <a:latin typeface="Cambria"/>
                <a:ea typeface="Cambria"/>
                <a:cs typeface="Cambria"/>
                <a:sym typeface="Cambria"/>
              </a:rPr>
              <a:t>chitin</a:t>
            </a: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Chitin is a complex sugar.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Fungi often feed by </a:t>
            </a:r>
            <a:r>
              <a:rPr lang="en" sz="1600" b="1">
                <a:latin typeface="Cambria"/>
                <a:ea typeface="Cambria"/>
                <a:cs typeface="Cambria"/>
                <a:sym typeface="Cambria"/>
              </a:rPr>
              <a:t>saprotrophic nutrition</a:t>
            </a: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This means they feed on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dead 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decaying 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matter.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Some fungi are parasites.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mbria"/>
              <a:buChar char="○"/>
            </a:pP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This means they feed on </a:t>
            </a:r>
            <a:r>
              <a:rPr lang="en" sz="1200" b="1">
                <a:latin typeface="Cambria"/>
                <a:ea typeface="Cambria"/>
                <a:cs typeface="Cambria"/>
                <a:sym typeface="Cambria"/>
              </a:rPr>
              <a:t>live </a:t>
            </a:r>
            <a:r>
              <a:rPr lang="en" sz="1200">
                <a:latin typeface="Cambria"/>
                <a:ea typeface="Cambria"/>
                <a:cs typeface="Cambria"/>
                <a:sym typeface="Cambria"/>
              </a:rPr>
              <a:t>material.</a:t>
            </a:r>
            <a:endParaRPr sz="1200"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Cambria"/>
              <a:buChar char="●"/>
            </a:pP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Most fungi store their carbohydrates as </a:t>
            </a:r>
            <a:r>
              <a:rPr lang="en" sz="1600" b="1">
                <a:latin typeface="Cambria"/>
                <a:ea typeface="Cambria"/>
                <a:cs typeface="Cambria"/>
                <a:sym typeface="Cambria"/>
              </a:rPr>
              <a:t>glycogen</a:t>
            </a:r>
            <a:r>
              <a:rPr lang="en" sz="16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1" name="Google Shape;36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62" name="Google Shape;362;p21"/>
          <p:cNvGrpSpPr/>
          <p:nvPr/>
        </p:nvGrpSpPr>
        <p:grpSpPr>
          <a:xfrm>
            <a:off x="5995950" y="1180938"/>
            <a:ext cx="2476500" cy="3363013"/>
            <a:chOff x="5889000" y="1228513"/>
            <a:chExt cx="2476500" cy="3363013"/>
          </a:xfrm>
        </p:grpSpPr>
        <p:grpSp>
          <p:nvGrpSpPr>
            <p:cNvPr id="363" name="Google Shape;363;p21"/>
            <p:cNvGrpSpPr/>
            <p:nvPr/>
          </p:nvGrpSpPr>
          <p:grpSpPr>
            <a:xfrm>
              <a:off x="6132475" y="1228513"/>
              <a:ext cx="1845288" cy="2484384"/>
              <a:chOff x="1827850" y="238125"/>
              <a:chExt cx="3844350" cy="5175800"/>
            </a:xfrm>
          </p:grpSpPr>
          <p:sp>
            <p:nvSpPr>
              <p:cNvPr id="364" name="Google Shape;364;p21"/>
              <p:cNvSpPr/>
              <p:nvPr/>
            </p:nvSpPr>
            <p:spPr>
              <a:xfrm>
                <a:off x="2949350" y="4316350"/>
                <a:ext cx="2201075" cy="755700"/>
              </a:xfrm>
              <a:custGeom>
                <a:avLst/>
                <a:gdLst/>
                <a:ahLst/>
                <a:cxnLst/>
                <a:rect l="l" t="t" r="r" b="b"/>
                <a:pathLst>
                  <a:path w="88043" h="30228" extrusionOk="0">
                    <a:moveTo>
                      <a:pt x="72089" y="30228"/>
                    </a:moveTo>
                    <a:cubicBezTo>
                      <a:pt x="69690" y="29748"/>
                      <a:pt x="68131" y="29508"/>
                      <a:pt x="67411" y="29508"/>
                    </a:cubicBezTo>
                    <a:cubicBezTo>
                      <a:pt x="67051" y="29508"/>
                      <a:pt x="66811" y="29508"/>
                      <a:pt x="66691" y="29508"/>
                    </a:cubicBezTo>
                    <a:cubicBezTo>
                      <a:pt x="66332" y="29268"/>
                      <a:pt x="67051" y="29268"/>
                      <a:pt x="68851" y="29268"/>
                    </a:cubicBezTo>
                    <a:cubicBezTo>
                      <a:pt x="70530" y="29508"/>
                      <a:pt x="71249" y="29508"/>
                      <a:pt x="71010" y="29388"/>
                    </a:cubicBezTo>
                    <a:cubicBezTo>
                      <a:pt x="70650" y="29268"/>
                      <a:pt x="69690" y="28789"/>
                      <a:pt x="68131" y="27829"/>
                    </a:cubicBezTo>
                    <a:cubicBezTo>
                      <a:pt x="66572" y="26989"/>
                      <a:pt x="65612" y="26510"/>
                      <a:pt x="65132" y="26510"/>
                    </a:cubicBezTo>
                    <a:cubicBezTo>
                      <a:pt x="63573" y="26510"/>
                      <a:pt x="61894" y="26030"/>
                      <a:pt x="60094" y="25190"/>
                    </a:cubicBezTo>
                    <a:cubicBezTo>
                      <a:pt x="58415" y="24350"/>
                      <a:pt x="56736" y="23991"/>
                      <a:pt x="55057" y="24111"/>
                    </a:cubicBezTo>
                    <a:cubicBezTo>
                      <a:pt x="53377" y="22911"/>
                      <a:pt x="52058" y="21952"/>
                      <a:pt x="50978" y="21472"/>
                    </a:cubicBezTo>
                    <a:cubicBezTo>
                      <a:pt x="49179" y="20392"/>
                      <a:pt x="47740" y="20632"/>
                      <a:pt x="46540" y="22071"/>
                    </a:cubicBezTo>
                    <a:cubicBezTo>
                      <a:pt x="42942" y="23871"/>
                      <a:pt x="40663" y="25070"/>
                      <a:pt x="39583" y="25430"/>
                    </a:cubicBezTo>
                    <a:cubicBezTo>
                      <a:pt x="38144" y="26030"/>
                      <a:pt x="36345" y="26510"/>
                      <a:pt x="34186" y="26869"/>
                    </a:cubicBezTo>
                    <a:cubicBezTo>
                      <a:pt x="33346" y="27109"/>
                      <a:pt x="32866" y="27949"/>
                      <a:pt x="32626" y="29628"/>
                    </a:cubicBezTo>
                    <a:lnTo>
                      <a:pt x="32506" y="29628"/>
                    </a:lnTo>
                    <a:cubicBezTo>
                      <a:pt x="31547" y="29268"/>
                      <a:pt x="30467" y="28789"/>
                      <a:pt x="28908" y="27949"/>
                    </a:cubicBezTo>
                    <a:cubicBezTo>
                      <a:pt x="27229" y="27109"/>
                      <a:pt x="26029" y="26510"/>
                      <a:pt x="25429" y="26270"/>
                    </a:cubicBezTo>
                    <a:cubicBezTo>
                      <a:pt x="22911" y="25190"/>
                      <a:pt x="20272" y="24710"/>
                      <a:pt x="17633" y="24710"/>
                    </a:cubicBezTo>
                    <a:cubicBezTo>
                      <a:pt x="16913" y="24830"/>
                      <a:pt x="15234" y="25070"/>
                      <a:pt x="12715" y="25670"/>
                    </a:cubicBezTo>
                    <a:cubicBezTo>
                      <a:pt x="14634" y="26749"/>
                      <a:pt x="15474" y="27349"/>
                      <a:pt x="15354" y="27229"/>
                    </a:cubicBezTo>
                    <a:lnTo>
                      <a:pt x="12595" y="25670"/>
                    </a:lnTo>
                    <a:cubicBezTo>
                      <a:pt x="11755" y="25670"/>
                      <a:pt x="11276" y="26030"/>
                      <a:pt x="11036" y="26869"/>
                    </a:cubicBezTo>
                    <a:cubicBezTo>
                      <a:pt x="10796" y="27349"/>
                      <a:pt x="10676" y="28309"/>
                      <a:pt x="10436" y="29508"/>
                    </a:cubicBezTo>
                    <a:cubicBezTo>
                      <a:pt x="8397" y="29028"/>
                      <a:pt x="6238" y="28669"/>
                      <a:pt x="3959" y="28549"/>
                    </a:cubicBezTo>
                    <a:cubicBezTo>
                      <a:pt x="2759" y="27109"/>
                      <a:pt x="1800" y="25430"/>
                      <a:pt x="960" y="23391"/>
                    </a:cubicBezTo>
                    <a:cubicBezTo>
                      <a:pt x="360" y="21592"/>
                      <a:pt x="0" y="20032"/>
                      <a:pt x="0" y="18833"/>
                    </a:cubicBezTo>
                    <a:cubicBezTo>
                      <a:pt x="0" y="13675"/>
                      <a:pt x="4319" y="9237"/>
                      <a:pt x="12835" y="5519"/>
                    </a:cubicBezTo>
                    <a:cubicBezTo>
                      <a:pt x="21471" y="1800"/>
                      <a:pt x="31787" y="1"/>
                      <a:pt x="44021" y="1"/>
                    </a:cubicBezTo>
                    <a:cubicBezTo>
                      <a:pt x="56136" y="1"/>
                      <a:pt x="66572" y="1800"/>
                      <a:pt x="75088" y="5519"/>
                    </a:cubicBezTo>
                    <a:cubicBezTo>
                      <a:pt x="83724" y="9237"/>
                      <a:pt x="88042" y="13675"/>
                      <a:pt x="88042" y="18833"/>
                    </a:cubicBezTo>
                    <a:cubicBezTo>
                      <a:pt x="88042" y="21352"/>
                      <a:pt x="86483" y="23751"/>
                      <a:pt x="83364" y="26030"/>
                    </a:cubicBezTo>
                    <a:cubicBezTo>
                      <a:pt x="80126" y="28429"/>
                      <a:pt x="76407" y="29868"/>
                      <a:pt x="72089" y="30228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1"/>
              <p:cNvSpPr/>
              <p:nvPr/>
            </p:nvSpPr>
            <p:spPr>
              <a:xfrm>
                <a:off x="3147275" y="4664200"/>
                <a:ext cx="1757250" cy="374875"/>
              </a:xfrm>
              <a:custGeom>
                <a:avLst/>
                <a:gdLst/>
                <a:ahLst/>
                <a:cxnLst/>
                <a:rect l="l" t="t" r="r" b="b"/>
                <a:pathLst>
                  <a:path w="70290" h="14995" extrusionOk="0">
                    <a:moveTo>
                      <a:pt x="68610" y="7558"/>
                    </a:moveTo>
                    <a:cubicBezTo>
                      <a:pt x="69090" y="8637"/>
                      <a:pt x="69330" y="9117"/>
                      <a:pt x="69330" y="9117"/>
                    </a:cubicBezTo>
                    <a:cubicBezTo>
                      <a:pt x="69690" y="9357"/>
                      <a:pt x="69810" y="9837"/>
                      <a:pt x="70050" y="10556"/>
                    </a:cubicBezTo>
                    <a:lnTo>
                      <a:pt x="70289" y="10676"/>
                    </a:lnTo>
                    <a:lnTo>
                      <a:pt x="68610" y="12116"/>
                    </a:lnTo>
                    <a:cubicBezTo>
                      <a:pt x="67051" y="12596"/>
                      <a:pt x="65372" y="13435"/>
                      <a:pt x="63452" y="14515"/>
                    </a:cubicBezTo>
                    <a:lnTo>
                      <a:pt x="63213" y="14515"/>
                    </a:lnTo>
                    <a:lnTo>
                      <a:pt x="62853" y="12596"/>
                    </a:lnTo>
                    <a:cubicBezTo>
                      <a:pt x="62733" y="11396"/>
                      <a:pt x="58175" y="11636"/>
                      <a:pt x="49299" y="13195"/>
                    </a:cubicBezTo>
                    <a:cubicBezTo>
                      <a:pt x="47379" y="11156"/>
                      <a:pt x="43541" y="10436"/>
                      <a:pt x="37904" y="11156"/>
                    </a:cubicBezTo>
                    <a:cubicBezTo>
                      <a:pt x="31546" y="12236"/>
                      <a:pt x="27348" y="12716"/>
                      <a:pt x="25309" y="12716"/>
                    </a:cubicBezTo>
                    <a:cubicBezTo>
                      <a:pt x="23990" y="12716"/>
                      <a:pt x="22790" y="13315"/>
                      <a:pt x="21950" y="14515"/>
                    </a:cubicBezTo>
                    <a:cubicBezTo>
                      <a:pt x="21591" y="14995"/>
                      <a:pt x="19911" y="14155"/>
                      <a:pt x="17153" y="12116"/>
                    </a:cubicBezTo>
                    <a:cubicBezTo>
                      <a:pt x="14754" y="11156"/>
                      <a:pt x="12235" y="10676"/>
                      <a:pt x="9716" y="10796"/>
                    </a:cubicBezTo>
                    <a:cubicBezTo>
                      <a:pt x="8996" y="10916"/>
                      <a:pt x="7317" y="11156"/>
                      <a:pt x="4798" y="11756"/>
                    </a:cubicBezTo>
                    <a:lnTo>
                      <a:pt x="4078" y="11636"/>
                    </a:lnTo>
                    <a:lnTo>
                      <a:pt x="4678" y="11756"/>
                    </a:lnTo>
                    <a:lnTo>
                      <a:pt x="2279" y="11756"/>
                    </a:lnTo>
                    <a:lnTo>
                      <a:pt x="720" y="9717"/>
                    </a:lnTo>
                    <a:cubicBezTo>
                      <a:pt x="120" y="9597"/>
                      <a:pt x="0" y="9237"/>
                      <a:pt x="240" y="8517"/>
                    </a:cubicBezTo>
                    <a:cubicBezTo>
                      <a:pt x="360" y="8157"/>
                      <a:pt x="480" y="7918"/>
                      <a:pt x="720" y="8157"/>
                    </a:cubicBezTo>
                    <a:cubicBezTo>
                      <a:pt x="720" y="8277"/>
                      <a:pt x="840" y="8157"/>
                      <a:pt x="840" y="7918"/>
                    </a:cubicBezTo>
                    <a:cubicBezTo>
                      <a:pt x="840" y="7798"/>
                      <a:pt x="1080" y="7678"/>
                      <a:pt x="1559" y="7678"/>
                    </a:cubicBezTo>
                    <a:cubicBezTo>
                      <a:pt x="2039" y="7678"/>
                      <a:pt x="2399" y="7318"/>
                      <a:pt x="2399" y="6598"/>
                    </a:cubicBezTo>
                    <a:lnTo>
                      <a:pt x="2519" y="5639"/>
                    </a:lnTo>
                    <a:lnTo>
                      <a:pt x="3119" y="5039"/>
                    </a:lnTo>
                    <a:lnTo>
                      <a:pt x="3598" y="4799"/>
                    </a:lnTo>
                    <a:lnTo>
                      <a:pt x="4438" y="4799"/>
                    </a:lnTo>
                    <a:cubicBezTo>
                      <a:pt x="4558" y="4799"/>
                      <a:pt x="4798" y="5279"/>
                      <a:pt x="5038" y="5998"/>
                    </a:cubicBezTo>
                    <a:cubicBezTo>
                      <a:pt x="5278" y="6838"/>
                      <a:pt x="5518" y="7198"/>
                      <a:pt x="5638" y="7078"/>
                    </a:cubicBezTo>
                    <a:cubicBezTo>
                      <a:pt x="5758" y="7078"/>
                      <a:pt x="6477" y="5519"/>
                      <a:pt x="7677" y="2520"/>
                    </a:cubicBezTo>
                    <a:cubicBezTo>
                      <a:pt x="7917" y="2520"/>
                      <a:pt x="9476" y="2400"/>
                      <a:pt x="12475" y="2400"/>
                    </a:cubicBezTo>
                    <a:cubicBezTo>
                      <a:pt x="14274" y="2280"/>
                      <a:pt x="15233" y="1440"/>
                      <a:pt x="15113" y="1"/>
                    </a:cubicBezTo>
                    <a:cubicBezTo>
                      <a:pt x="22070" y="1"/>
                      <a:pt x="36344" y="481"/>
                      <a:pt x="57815" y="1560"/>
                    </a:cubicBezTo>
                    <a:cubicBezTo>
                      <a:pt x="58535" y="1560"/>
                      <a:pt x="60214" y="2280"/>
                      <a:pt x="63093" y="3839"/>
                    </a:cubicBezTo>
                    <a:cubicBezTo>
                      <a:pt x="65971" y="5399"/>
                      <a:pt x="67411" y="6118"/>
                      <a:pt x="67651" y="6118"/>
                    </a:cubicBezTo>
                    <a:cubicBezTo>
                      <a:pt x="68010" y="6118"/>
                      <a:pt x="68370" y="6598"/>
                      <a:pt x="68610" y="75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1"/>
              <p:cNvSpPr/>
              <p:nvPr/>
            </p:nvSpPr>
            <p:spPr>
              <a:xfrm>
                <a:off x="2814400" y="2238250"/>
                <a:ext cx="2003150" cy="785700"/>
              </a:xfrm>
              <a:custGeom>
                <a:avLst/>
                <a:gdLst/>
                <a:ahLst/>
                <a:cxnLst/>
                <a:rect l="l" t="t" r="r" b="b"/>
                <a:pathLst>
                  <a:path w="80126" h="31428" extrusionOk="0">
                    <a:moveTo>
                      <a:pt x="32027" y="121"/>
                    </a:moveTo>
                    <a:cubicBezTo>
                      <a:pt x="32027" y="8037"/>
                      <a:pt x="34066" y="15114"/>
                      <a:pt x="38144" y="21711"/>
                    </a:cubicBezTo>
                    <a:cubicBezTo>
                      <a:pt x="38384" y="22071"/>
                      <a:pt x="39104" y="23151"/>
                      <a:pt x="40183" y="24710"/>
                    </a:cubicBezTo>
                    <a:cubicBezTo>
                      <a:pt x="39224" y="26269"/>
                      <a:pt x="37904" y="26269"/>
                      <a:pt x="36225" y="24470"/>
                    </a:cubicBezTo>
                    <a:lnTo>
                      <a:pt x="35985" y="24230"/>
                    </a:lnTo>
                    <a:lnTo>
                      <a:pt x="35146" y="22791"/>
                    </a:lnTo>
                    <a:cubicBezTo>
                      <a:pt x="31787" y="15714"/>
                      <a:pt x="30468" y="8157"/>
                      <a:pt x="31067" y="241"/>
                    </a:cubicBezTo>
                    <a:close/>
                    <a:moveTo>
                      <a:pt x="46661" y="840"/>
                    </a:moveTo>
                    <a:cubicBezTo>
                      <a:pt x="48820" y="8037"/>
                      <a:pt x="51698" y="14634"/>
                      <a:pt x="55417" y="20752"/>
                    </a:cubicBezTo>
                    <a:lnTo>
                      <a:pt x="57576" y="24350"/>
                    </a:lnTo>
                    <a:lnTo>
                      <a:pt x="55537" y="24110"/>
                    </a:lnTo>
                    <a:cubicBezTo>
                      <a:pt x="53498" y="23151"/>
                      <a:pt x="52058" y="21591"/>
                      <a:pt x="51338" y="19432"/>
                    </a:cubicBezTo>
                    <a:lnTo>
                      <a:pt x="50979" y="18713"/>
                    </a:lnTo>
                    <a:cubicBezTo>
                      <a:pt x="50499" y="17753"/>
                      <a:pt x="50019" y="16673"/>
                      <a:pt x="49539" y="15594"/>
                    </a:cubicBezTo>
                    <a:cubicBezTo>
                      <a:pt x="48220" y="11995"/>
                      <a:pt x="47140" y="7078"/>
                      <a:pt x="46301" y="840"/>
                    </a:cubicBezTo>
                    <a:close/>
                    <a:moveTo>
                      <a:pt x="53258" y="1200"/>
                    </a:moveTo>
                    <a:cubicBezTo>
                      <a:pt x="55177" y="8397"/>
                      <a:pt x="57816" y="15474"/>
                      <a:pt x="61414" y="22311"/>
                    </a:cubicBezTo>
                    <a:cubicBezTo>
                      <a:pt x="62853" y="25190"/>
                      <a:pt x="63093" y="28308"/>
                      <a:pt x="62014" y="31427"/>
                    </a:cubicBezTo>
                    <a:lnTo>
                      <a:pt x="61654" y="31427"/>
                    </a:lnTo>
                    <a:lnTo>
                      <a:pt x="59375" y="30707"/>
                    </a:lnTo>
                    <a:cubicBezTo>
                      <a:pt x="60814" y="29508"/>
                      <a:pt x="61534" y="27949"/>
                      <a:pt x="61534" y="26269"/>
                    </a:cubicBezTo>
                    <a:cubicBezTo>
                      <a:pt x="61654" y="24470"/>
                      <a:pt x="61174" y="22911"/>
                      <a:pt x="60095" y="21471"/>
                    </a:cubicBezTo>
                    <a:cubicBezTo>
                      <a:pt x="55177" y="15114"/>
                      <a:pt x="51578" y="8277"/>
                      <a:pt x="49179" y="1080"/>
                    </a:cubicBezTo>
                    <a:close/>
                    <a:moveTo>
                      <a:pt x="46900" y="10076"/>
                    </a:moveTo>
                    <a:lnTo>
                      <a:pt x="48220" y="16913"/>
                    </a:lnTo>
                    <a:lnTo>
                      <a:pt x="45821" y="17153"/>
                    </a:lnTo>
                    <a:lnTo>
                      <a:pt x="43782" y="720"/>
                    </a:lnTo>
                    <a:lnTo>
                      <a:pt x="45701" y="840"/>
                    </a:lnTo>
                    <a:cubicBezTo>
                      <a:pt x="45821" y="3359"/>
                      <a:pt x="46181" y="6358"/>
                      <a:pt x="46900" y="10076"/>
                    </a:cubicBezTo>
                    <a:close/>
                    <a:moveTo>
                      <a:pt x="58176" y="600"/>
                    </a:moveTo>
                    <a:cubicBezTo>
                      <a:pt x="60095" y="8877"/>
                      <a:pt x="65013" y="14275"/>
                      <a:pt x="73049" y="16673"/>
                    </a:cubicBezTo>
                    <a:cubicBezTo>
                      <a:pt x="74009" y="16913"/>
                      <a:pt x="74968" y="17513"/>
                      <a:pt x="75808" y="18233"/>
                    </a:cubicBezTo>
                    <a:cubicBezTo>
                      <a:pt x="74968" y="18233"/>
                      <a:pt x="74249" y="18353"/>
                      <a:pt x="73529" y="18713"/>
                    </a:cubicBezTo>
                    <a:cubicBezTo>
                      <a:pt x="72809" y="18113"/>
                      <a:pt x="71970" y="17633"/>
                      <a:pt x="71250" y="17393"/>
                    </a:cubicBezTo>
                    <a:cubicBezTo>
                      <a:pt x="63573" y="14634"/>
                      <a:pt x="58655" y="9117"/>
                      <a:pt x="56376" y="840"/>
                    </a:cubicBezTo>
                    <a:close/>
                    <a:moveTo>
                      <a:pt x="61774" y="1"/>
                    </a:moveTo>
                    <a:cubicBezTo>
                      <a:pt x="64293" y="7677"/>
                      <a:pt x="68971" y="13675"/>
                      <a:pt x="75928" y="17873"/>
                    </a:cubicBezTo>
                    <a:cubicBezTo>
                      <a:pt x="80126" y="20512"/>
                      <a:pt x="79886" y="23271"/>
                      <a:pt x="75088" y="26269"/>
                    </a:cubicBezTo>
                    <a:lnTo>
                      <a:pt x="72689" y="26269"/>
                    </a:lnTo>
                    <a:lnTo>
                      <a:pt x="72689" y="24830"/>
                    </a:lnTo>
                    <a:lnTo>
                      <a:pt x="77007" y="20272"/>
                    </a:lnTo>
                    <a:lnTo>
                      <a:pt x="76767" y="19672"/>
                    </a:lnTo>
                    <a:cubicBezTo>
                      <a:pt x="76647" y="19072"/>
                      <a:pt x="76288" y="18593"/>
                      <a:pt x="75808" y="18233"/>
                    </a:cubicBezTo>
                    <a:lnTo>
                      <a:pt x="76288" y="18233"/>
                    </a:lnTo>
                    <a:cubicBezTo>
                      <a:pt x="68851" y="13915"/>
                      <a:pt x="63933" y="7917"/>
                      <a:pt x="61294" y="1"/>
                    </a:cubicBezTo>
                    <a:close/>
                    <a:moveTo>
                      <a:pt x="23271" y="600"/>
                    </a:moveTo>
                    <a:cubicBezTo>
                      <a:pt x="23031" y="7317"/>
                      <a:pt x="21471" y="13075"/>
                      <a:pt x="18473" y="18113"/>
                    </a:cubicBezTo>
                    <a:cubicBezTo>
                      <a:pt x="16434" y="21351"/>
                      <a:pt x="13915" y="24230"/>
                      <a:pt x="10796" y="26629"/>
                    </a:cubicBezTo>
                    <a:lnTo>
                      <a:pt x="7438" y="22431"/>
                    </a:lnTo>
                    <a:lnTo>
                      <a:pt x="5758" y="19672"/>
                    </a:lnTo>
                    <a:cubicBezTo>
                      <a:pt x="6598" y="19312"/>
                      <a:pt x="7438" y="18953"/>
                      <a:pt x="8277" y="18473"/>
                    </a:cubicBezTo>
                    <a:cubicBezTo>
                      <a:pt x="15354" y="14514"/>
                      <a:pt x="19672" y="8517"/>
                      <a:pt x="21232" y="480"/>
                    </a:cubicBezTo>
                    <a:close/>
                    <a:moveTo>
                      <a:pt x="1" y="18953"/>
                    </a:moveTo>
                    <a:lnTo>
                      <a:pt x="2400" y="18713"/>
                    </a:lnTo>
                    <a:cubicBezTo>
                      <a:pt x="3000" y="19792"/>
                      <a:pt x="3239" y="21112"/>
                      <a:pt x="3119" y="22431"/>
                    </a:cubicBezTo>
                    <a:lnTo>
                      <a:pt x="1080" y="20632"/>
                    </a:lnTo>
                    <a:close/>
                  </a:path>
                </a:pathLst>
              </a:custGeom>
              <a:solidFill>
                <a:srgbClr val="AEAA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1"/>
              <p:cNvSpPr/>
              <p:nvPr/>
            </p:nvSpPr>
            <p:spPr>
              <a:xfrm>
                <a:off x="2796425" y="2238250"/>
                <a:ext cx="1925175" cy="2866800"/>
              </a:xfrm>
              <a:custGeom>
                <a:avLst/>
                <a:gdLst/>
                <a:ahLst/>
                <a:cxnLst/>
                <a:rect l="l" t="t" r="r" b="b"/>
                <a:pathLst>
                  <a:path w="77007" h="114672" extrusionOk="0">
                    <a:moveTo>
                      <a:pt x="44501" y="720"/>
                    </a:moveTo>
                    <a:lnTo>
                      <a:pt x="46540" y="17153"/>
                    </a:lnTo>
                    <a:lnTo>
                      <a:pt x="43541" y="17873"/>
                    </a:lnTo>
                    <a:cubicBezTo>
                      <a:pt x="40423" y="19072"/>
                      <a:pt x="39583" y="21232"/>
                      <a:pt x="40902" y="24470"/>
                    </a:cubicBezTo>
                    <a:lnTo>
                      <a:pt x="40902" y="24710"/>
                    </a:lnTo>
                    <a:cubicBezTo>
                      <a:pt x="39823" y="23151"/>
                      <a:pt x="39103" y="22071"/>
                      <a:pt x="38863" y="21711"/>
                    </a:cubicBezTo>
                    <a:cubicBezTo>
                      <a:pt x="34785" y="15114"/>
                      <a:pt x="32746" y="8037"/>
                      <a:pt x="32746" y="121"/>
                    </a:cubicBezTo>
                    <a:close/>
                    <a:moveTo>
                      <a:pt x="47020" y="840"/>
                    </a:moveTo>
                    <a:cubicBezTo>
                      <a:pt x="47859" y="7078"/>
                      <a:pt x="48939" y="11995"/>
                      <a:pt x="50258" y="15594"/>
                    </a:cubicBezTo>
                    <a:cubicBezTo>
                      <a:pt x="50738" y="16673"/>
                      <a:pt x="51218" y="17753"/>
                      <a:pt x="51698" y="18713"/>
                    </a:cubicBezTo>
                    <a:cubicBezTo>
                      <a:pt x="50858" y="17633"/>
                      <a:pt x="49898" y="17033"/>
                      <a:pt x="48939" y="16913"/>
                    </a:cubicBezTo>
                    <a:lnTo>
                      <a:pt x="47619" y="10076"/>
                    </a:lnTo>
                    <a:cubicBezTo>
                      <a:pt x="46900" y="6358"/>
                      <a:pt x="46540" y="3359"/>
                      <a:pt x="46420" y="840"/>
                    </a:cubicBezTo>
                    <a:close/>
                    <a:moveTo>
                      <a:pt x="49898" y="1080"/>
                    </a:moveTo>
                    <a:cubicBezTo>
                      <a:pt x="52297" y="8277"/>
                      <a:pt x="55896" y="15114"/>
                      <a:pt x="60814" y="21471"/>
                    </a:cubicBezTo>
                    <a:cubicBezTo>
                      <a:pt x="61893" y="22911"/>
                      <a:pt x="62373" y="24470"/>
                      <a:pt x="62253" y="26269"/>
                    </a:cubicBezTo>
                    <a:cubicBezTo>
                      <a:pt x="61533" y="24830"/>
                      <a:pt x="60214" y="24230"/>
                      <a:pt x="58415" y="24470"/>
                    </a:cubicBezTo>
                    <a:lnTo>
                      <a:pt x="58295" y="24350"/>
                    </a:lnTo>
                    <a:lnTo>
                      <a:pt x="56136" y="20752"/>
                    </a:lnTo>
                    <a:cubicBezTo>
                      <a:pt x="52417" y="14634"/>
                      <a:pt x="49539" y="8037"/>
                      <a:pt x="47380" y="840"/>
                    </a:cubicBezTo>
                    <a:close/>
                    <a:moveTo>
                      <a:pt x="57095" y="840"/>
                    </a:moveTo>
                    <a:cubicBezTo>
                      <a:pt x="59374" y="9117"/>
                      <a:pt x="64292" y="14634"/>
                      <a:pt x="71969" y="17393"/>
                    </a:cubicBezTo>
                    <a:cubicBezTo>
                      <a:pt x="72689" y="17633"/>
                      <a:pt x="73528" y="18113"/>
                      <a:pt x="74248" y="18713"/>
                    </a:cubicBezTo>
                    <a:cubicBezTo>
                      <a:pt x="73288" y="18953"/>
                      <a:pt x="72329" y="19552"/>
                      <a:pt x="71369" y="20272"/>
                    </a:cubicBezTo>
                    <a:cubicBezTo>
                      <a:pt x="70050" y="21351"/>
                      <a:pt x="68970" y="22791"/>
                      <a:pt x="67891" y="24470"/>
                    </a:cubicBezTo>
                    <a:cubicBezTo>
                      <a:pt x="66691" y="27229"/>
                      <a:pt x="64892" y="29508"/>
                      <a:pt x="62853" y="31307"/>
                    </a:cubicBezTo>
                    <a:lnTo>
                      <a:pt x="62733" y="31427"/>
                    </a:lnTo>
                    <a:cubicBezTo>
                      <a:pt x="63812" y="28308"/>
                      <a:pt x="63572" y="25190"/>
                      <a:pt x="62133" y="22311"/>
                    </a:cubicBezTo>
                    <a:cubicBezTo>
                      <a:pt x="58535" y="15474"/>
                      <a:pt x="55896" y="8397"/>
                      <a:pt x="53977" y="1200"/>
                    </a:cubicBezTo>
                    <a:close/>
                    <a:moveTo>
                      <a:pt x="62013" y="1"/>
                    </a:moveTo>
                    <a:cubicBezTo>
                      <a:pt x="64652" y="7917"/>
                      <a:pt x="69570" y="13915"/>
                      <a:pt x="77007" y="18233"/>
                    </a:cubicBezTo>
                    <a:lnTo>
                      <a:pt x="76527" y="18233"/>
                    </a:lnTo>
                    <a:cubicBezTo>
                      <a:pt x="75687" y="17513"/>
                      <a:pt x="74728" y="16913"/>
                      <a:pt x="73768" y="16673"/>
                    </a:cubicBezTo>
                    <a:cubicBezTo>
                      <a:pt x="65732" y="14275"/>
                      <a:pt x="60814" y="8877"/>
                      <a:pt x="58895" y="600"/>
                    </a:cubicBezTo>
                    <a:close/>
                    <a:moveTo>
                      <a:pt x="21951" y="480"/>
                    </a:moveTo>
                    <a:cubicBezTo>
                      <a:pt x="20391" y="8517"/>
                      <a:pt x="16073" y="14514"/>
                      <a:pt x="8996" y="18473"/>
                    </a:cubicBezTo>
                    <a:cubicBezTo>
                      <a:pt x="8157" y="18953"/>
                      <a:pt x="7317" y="19312"/>
                      <a:pt x="6477" y="19672"/>
                    </a:cubicBezTo>
                    <a:cubicBezTo>
                      <a:pt x="5158" y="17033"/>
                      <a:pt x="3958" y="16673"/>
                      <a:pt x="3119" y="18473"/>
                    </a:cubicBezTo>
                    <a:lnTo>
                      <a:pt x="3119" y="18713"/>
                    </a:lnTo>
                    <a:lnTo>
                      <a:pt x="720" y="18953"/>
                    </a:lnTo>
                    <a:lnTo>
                      <a:pt x="480" y="18233"/>
                    </a:lnTo>
                    <a:cubicBezTo>
                      <a:pt x="0" y="16554"/>
                      <a:pt x="480" y="15594"/>
                      <a:pt x="1799" y="15234"/>
                    </a:cubicBezTo>
                    <a:cubicBezTo>
                      <a:pt x="10316" y="13915"/>
                      <a:pt x="15833" y="8877"/>
                      <a:pt x="18352" y="1"/>
                    </a:cubicBezTo>
                    <a:close/>
                    <a:moveTo>
                      <a:pt x="11515" y="26629"/>
                    </a:moveTo>
                    <a:cubicBezTo>
                      <a:pt x="14634" y="24230"/>
                      <a:pt x="17153" y="21351"/>
                      <a:pt x="19192" y="17993"/>
                    </a:cubicBezTo>
                    <a:cubicBezTo>
                      <a:pt x="22190" y="13075"/>
                      <a:pt x="23750" y="7317"/>
                      <a:pt x="23990" y="600"/>
                    </a:cubicBezTo>
                    <a:lnTo>
                      <a:pt x="31786" y="241"/>
                    </a:lnTo>
                    <a:cubicBezTo>
                      <a:pt x="31187" y="8157"/>
                      <a:pt x="32506" y="15714"/>
                      <a:pt x="35865" y="22791"/>
                    </a:cubicBezTo>
                    <a:lnTo>
                      <a:pt x="36704" y="24230"/>
                    </a:lnTo>
                    <a:lnTo>
                      <a:pt x="36584" y="24590"/>
                    </a:lnTo>
                    <a:cubicBezTo>
                      <a:pt x="33825" y="31667"/>
                      <a:pt x="28668" y="34066"/>
                      <a:pt x="20991" y="31667"/>
                    </a:cubicBezTo>
                    <a:lnTo>
                      <a:pt x="19911" y="31427"/>
                    </a:lnTo>
                    <a:cubicBezTo>
                      <a:pt x="16553" y="30348"/>
                      <a:pt x="13794" y="28788"/>
                      <a:pt x="11515" y="26629"/>
                    </a:cubicBezTo>
                    <a:close/>
                    <a:moveTo>
                      <a:pt x="21711" y="85164"/>
                    </a:moveTo>
                    <a:lnTo>
                      <a:pt x="21951" y="83845"/>
                    </a:lnTo>
                    <a:lnTo>
                      <a:pt x="24230" y="83245"/>
                    </a:lnTo>
                    <a:lnTo>
                      <a:pt x="24110" y="83605"/>
                    </a:lnTo>
                    <a:cubicBezTo>
                      <a:pt x="24110" y="85644"/>
                      <a:pt x="25309" y="87083"/>
                      <a:pt x="27708" y="87563"/>
                    </a:cubicBezTo>
                    <a:lnTo>
                      <a:pt x="29387" y="88403"/>
                    </a:lnTo>
                    <a:lnTo>
                      <a:pt x="32026" y="89362"/>
                    </a:lnTo>
                    <a:cubicBezTo>
                      <a:pt x="34425" y="90202"/>
                      <a:pt x="36704" y="90802"/>
                      <a:pt x="38863" y="91161"/>
                    </a:cubicBezTo>
                    <a:lnTo>
                      <a:pt x="40303" y="91401"/>
                    </a:lnTo>
                    <a:cubicBezTo>
                      <a:pt x="42702" y="91761"/>
                      <a:pt x="44741" y="92001"/>
                      <a:pt x="46540" y="92001"/>
                    </a:cubicBezTo>
                    <a:lnTo>
                      <a:pt x="46780" y="92001"/>
                    </a:lnTo>
                    <a:cubicBezTo>
                      <a:pt x="51458" y="91881"/>
                      <a:pt x="55776" y="90802"/>
                      <a:pt x="59734" y="88882"/>
                    </a:cubicBezTo>
                    <a:lnTo>
                      <a:pt x="60574" y="88643"/>
                    </a:lnTo>
                    <a:cubicBezTo>
                      <a:pt x="64052" y="87803"/>
                      <a:pt x="65132" y="85644"/>
                      <a:pt x="63692" y="82405"/>
                    </a:cubicBezTo>
                    <a:lnTo>
                      <a:pt x="66571" y="84324"/>
                    </a:lnTo>
                    <a:lnTo>
                      <a:pt x="65971" y="86603"/>
                    </a:lnTo>
                    <a:lnTo>
                      <a:pt x="65732" y="86843"/>
                    </a:lnTo>
                    <a:cubicBezTo>
                      <a:pt x="60694" y="93081"/>
                      <a:pt x="53977" y="96079"/>
                      <a:pt x="45700" y="95600"/>
                    </a:cubicBezTo>
                    <a:cubicBezTo>
                      <a:pt x="43901" y="95600"/>
                      <a:pt x="42102" y="95000"/>
                      <a:pt x="40423" y="93920"/>
                    </a:cubicBezTo>
                    <a:cubicBezTo>
                      <a:pt x="34545" y="93920"/>
                      <a:pt x="29387" y="91881"/>
                      <a:pt x="24949" y="87923"/>
                    </a:cubicBezTo>
                    <a:lnTo>
                      <a:pt x="21711" y="85164"/>
                    </a:lnTo>
                    <a:close/>
                    <a:moveTo>
                      <a:pt x="21711" y="103756"/>
                    </a:moveTo>
                    <a:cubicBezTo>
                      <a:pt x="20391" y="102317"/>
                      <a:pt x="19792" y="100517"/>
                      <a:pt x="19792" y="98478"/>
                    </a:cubicBezTo>
                    <a:cubicBezTo>
                      <a:pt x="19792" y="96679"/>
                      <a:pt x="20511" y="95600"/>
                      <a:pt x="21951" y="95240"/>
                    </a:cubicBezTo>
                    <a:lnTo>
                      <a:pt x="22190" y="96439"/>
                    </a:lnTo>
                    <a:cubicBezTo>
                      <a:pt x="23150" y="98358"/>
                      <a:pt x="24709" y="99438"/>
                      <a:pt x="26749" y="99678"/>
                    </a:cubicBezTo>
                    <a:cubicBezTo>
                      <a:pt x="34545" y="99918"/>
                      <a:pt x="42222" y="100757"/>
                      <a:pt x="50018" y="102077"/>
                    </a:cubicBezTo>
                    <a:lnTo>
                      <a:pt x="55896" y="100517"/>
                    </a:lnTo>
                    <a:cubicBezTo>
                      <a:pt x="56496" y="100278"/>
                      <a:pt x="57215" y="100038"/>
                      <a:pt x="57935" y="99558"/>
                    </a:cubicBezTo>
                    <a:lnTo>
                      <a:pt x="59014" y="98598"/>
                    </a:lnTo>
                    <a:cubicBezTo>
                      <a:pt x="59254" y="98478"/>
                      <a:pt x="60094" y="98478"/>
                      <a:pt x="61174" y="98478"/>
                    </a:cubicBezTo>
                    <a:cubicBezTo>
                      <a:pt x="60694" y="99078"/>
                      <a:pt x="59134" y="100038"/>
                      <a:pt x="56376" y="101237"/>
                    </a:cubicBezTo>
                    <a:cubicBezTo>
                      <a:pt x="49179" y="104356"/>
                      <a:pt x="41622" y="105915"/>
                      <a:pt x="33705" y="105915"/>
                    </a:cubicBezTo>
                    <a:cubicBezTo>
                      <a:pt x="29987" y="105915"/>
                      <a:pt x="26629" y="105675"/>
                      <a:pt x="23630" y="105315"/>
                    </a:cubicBezTo>
                    <a:close/>
                    <a:moveTo>
                      <a:pt x="20511" y="109394"/>
                    </a:moveTo>
                    <a:lnTo>
                      <a:pt x="20391" y="108194"/>
                    </a:lnTo>
                    <a:cubicBezTo>
                      <a:pt x="21111" y="109274"/>
                      <a:pt x="22190" y="110113"/>
                      <a:pt x="23750" y="110593"/>
                    </a:cubicBezTo>
                    <a:cubicBezTo>
                      <a:pt x="25429" y="111313"/>
                      <a:pt x="27468" y="111553"/>
                      <a:pt x="29747" y="111553"/>
                    </a:cubicBezTo>
                    <a:cubicBezTo>
                      <a:pt x="30827" y="111553"/>
                      <a:pt x="32506" y="111433"/>
                      <a:pt x="34905" y="111193"/>
                    </a:cubicBezTo>
                    <a:cubicBezTo>
                      <a:pt x="37184" y="110833"/>
                      <a:pt x="38623" y="110593"/>
                      <a:pt x="39343" y="110593"/>
                    </a:cubicBezTo>
                    <a:lnTo>
                      <a:pt x="48099" y="111553"/>
                    </a:lnTo>
                    <a:cubicBezTo>
                      <a:pt x="49778" y="111673"/>
                      <a:pt x="50858" y="111793"/>
                      <a:pt x="51458" y="111673"/>
                    </a:cubicBezTo>
                    <a:lnTo>
                      <a:pt x="51578" y="111673"/>
                    </a:lnTo>
                    <a:cubicBezTo>
                      <a:pt x="50018" y="111913"/>
                      <a:pt x="47380" y="112512"/>
                      <a:pt x="43781" y="113472"/>
                    </a:cubicBezTo>
                    <a:lnTo>
                      <a:pt x="40303" y="114312"/>
                    </a:lnTo>
                    <a:cubicBezTo>
                      <a:pt x="38623" y="114551"/>
                      <a:pt x="37544" y="114671"/>
                      <a:pt x="36704" y="114671"/>
                    </a:cubicBezTo>
                    <a:cubicBezTo>
                      <a:pt x="35145" y="114671"/>
                      <a:pt x="32866" y="114312"/>
                      <a:pt x="29867" y="113592"/>
                    </a:cubicBezTo>
                    <a:cubicBezTo>
                      <a:pt x="27708" y="113112"/>
                      <a:pt x="26029" y="112632"/>
                      <a:pt x="25069" y="112272"/>
                    </a:cubicBezTo>
                    <a:cubicBezTo>
                      <a:pt x="24110" y="111793"/>
                      <a:pt x="22910" y="111193"/>
                      <a:pt x="21471" y="110353"/>
                    </a:cubicBezTo>
                    <a:cubicBezTo>
                      <a:pt x="21231" y="110233"/>
                      <a:pt x="20991" y="109993"/>
                      <a:pt x="20511" y="109514"/>
                    </a:cubicBezTo>
                    <a:close/>
                    <a:moveTo>
                      <a:pt x="68250" y="91641"/>
                    </a:moveTo>
                    <a:lnTo>
                      <a:pt x="70290" y="91641"/>
                    </a:lnTo>
                    <a:cubicBezTo>
                      <a:pt x="74608" y="95000"/>
                      <a:pt x="74608" y="98119"/>
                      <a:pt x="70410" y="100877"/>
                    </a:cubicBezTo>
                    <a:cubicBezTo>
                      <a:pt x="69210" y="101597"/>
                      <a:pt x="67411" y="102197"/>
                      <a:pt x="64772" y="102796"/>
                    </a:cubicBezTo>
                    <a:lnTo>
                      <a:pt x="55536" y="105076"/>
                    </a:lnTo>
                    <a:lnTo>
                      <a:pt x="56016" y="104596"/>
                    </a:lnTo>
                    <a:cubicBezTo>
                      <a:pt x="61413" y="101837"/>
                      <a:pt x="65612" y="98238"/>
                      <a:pt x="68850" y="93800"/>
                    </a:cubicBezTo>
                    <a:close/>
                  </a:path>
                </a:pathLst>
              </a:custGeom>
              <a:solidFill>
                <a:srgbClr val="E0D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1"/>
              <p:cNvSpPr/>
              <p:nvPr/>
            </p:nvSpPr>
            <p:spPr>
              <a:xfrm>
                <a:off x="2841400" y="2655075"/>
                <a:ext cx="1898200" cy="464825"/>
              </a:xfrm>
              <a:custGeom>
                <a:avLst/>
                <a:gdLst/>
                <a:ahLst/>
                <a:cxnLst/>
                <a:rect l="l" t="t" r="r" b="b"/>
                <a:pathLst>
                  <a:path w="75928" h="18593" extrusionOk="0">
                    <a:moveTo>
                      <a:pt x="19192" y="14994"/>
                    </a:moveTo>
                    <a:cubicBezTo>
                      <a:pt x="26869" y="17393"/>
                      <a:pt x="32026" y="14994"/>
                      <a:pt x="34785" y="7917"/>
                    </a:cubicBezTo>
                    <a:lnTo>
                      <a:pt x="34905" y="7557"/>
                    </a:lnTo>
                    <a:lnTo>
                      <a:pt x="35145" y="7797"/>
                    </a:lnTo>
                    <a:cubicBezTo>
                      <a:pt x="36824" y="9596"/>
                      <a:pt x="38144" y="9596"/>
                      <a:pt x="39103" y="8037"/>
                    </a:cubicBezTo>
                    <a:lnTo>
                      <a:pt x="39103" y="7797"/>
                    </a:lnTo>
                    <a:cubicBezTo>
                      <a:pt x="37784" y="4559"/>
                      <a:pt x="38624" y="2399"/>
                      <a:pt x="41742" y="1200"/>
                    </a:cubicBezTo>
                    <a:lnTo>
                      <a:pt x="42942" y="7917"/>
                    </a:lnTo>
                    <a:lnTo>
                      <a:pt x="38264" y="10556"/>
                    </a:lnTo>
                    <a:lnTo>
                      <a:pt x="36345" y="11156"/>
                    </a:lnTo>
                    <a:lnTo>
                      <a:pt x="34185" y="10916"/>
                    </a:lnTo>
                    <a:cubicBezTo>
                      <a:pt x="32506" y="17153"/>
                      <a:pt x="27948" y="18592"/>
                      <a:pt x="20751" y="15594"/>
                    </a:cubicBezTo>
                    <a:close/>
                    <a:moveTo>
                      <a:pt x="0" y="3959"/>
                    </a:moveTo>
                    <a:lnTo>
                      <a:pt x="2039" y="5758"/>
                    </a:lnTo>
                    <a:cubicBezTo>
                      <a:pt x="2159" y="4439"/>
                      <a:pt x="1920" y="3119"/>
                      <a:pt x="1320" y="2040"/>
                    </a:cubicBezTo>
                    <a:lnTo>
                      <a:pt x="1320" y="1800"/>
                    </a:lnTo>
                    <a:cubicBezTo>
                      <a:pt x="2159" y="0"/>
                      <a:pt x="3359" y="360"/>
                      <a:pt x="4678" y="2999"/>
                    </a:cubicBezTo>
                    <a:lnTo>
                      <a:pt x="6358" y="5758"/>
                    </a:lnTo>
                    <a:lnTo>
                      <a:pt x="3599" y="7557"/>
                    </a:lnTo>
                    <a:cubicBezTo>
                      <a:pt x="1800" y="6957"/>
                      <a:pt x="600" y="5758"/>
                      <a:pt x="0" y="3959"/>
                    </a:cubicBezTo>
                    <a:close/>
                    <a:moveTo>
                      <a:pt x="74728" y="1560"/>
                    </a:moveTo>
                    <a:cubicBezTo>
                      <a:pt x="75208" y="1920"/>
                      <a:pt x="75567" y="2399"/>
                      <a:pt x="75687" y="2999"/>
                    </a:cubicBezTo>
                    <a:lnTo>
                      <a:pt x="75927" y="3599"/>
                    </a:lnTo>
                    <a:lnTo>
                      <a:pt x="71609" y="8157"/>
                    </a:lnTo>
                    <a:lnTo>
                      <a:pt x="71609" y="9596"/>
                    </a:lnTo>
                    <a:lnTo>
                      <a:pt x="73169" y="9596"/>
                    </a:lnTo>
                    <a:cubicBezTo>
                      <a:pt x="70410" y="11635"/>
                      <a:pt x="68011" y="11036"/>
                      <a:pt x="66092" y="7797"/>
                    </a:cubicBezTo>
                    <a:cubicBezTo>
                      <a:pt x="67171" y="6118"/>
                      <a:pt x="68251" y="4678"/>
                      <a:pt x="69570" y="3599"/>
                    </a:cubicBezTo>
                    <a:cubicBezTo>
                      <a:pt x="70530" y="2879"/>
                      <a:pt x="71489" y="2280"/>
                      <a:pt x="72449" y="2040"/>
                    </a:cubicBezTo>
                    <a:cubicBezTo>
                      <a:pt x="73169" y="1680"/>
                      <a:pt x="73888" y="1560"/>
                      <a:pt x="74728" y="1560"/>
                    </a:cubicBezTo>
                    <a:close/>
                    <a:moveTo>
                      <a:pt x="60574" y="14754"/>
                    </a:moveTo>
                    <a:lnTo>
                      <a:pt x="60334" y="14994"/>
                    </a:lnTo>
                    <a:cubicBezTo>
                      <a:pt x="59255" y="15474"/>
                      <a:pt x="58055" y="15594"/>
                      <a:pt x="56856" y="15234"/>
                    </a:cubicBezTo>
                    <a:lnTo>
                      <a:pt x="55896" y="14754"/>
                    </a:lnTo>
                    <a:lnTo>
                      <a:pt x="54457" y="7317"/>
                    </a:lnTo>
                    <a:lnTo>
                      <a:pt x="56496" y="7677"/>
                    </a:lnTo>
                    <a:lnTo>
                      <a:pt x="56616" y="7797"/>
                    </a:lnTo>
                    <a:cubicBezTo>
                      <a:pt x="58415" y="7557"/>
                      <a:pt x="59734" y="8157"/>
                      <a:pt x="60454" y="9596"/>
                    </a:cubicBezTo>
                    <a:cubicBezTo>
                      <a:pt x="60454" y="11276"/>
                      <a:pt x="59734" y="12715"/>
                      <a:pt x="58295" y="13915"/>
                    </a:cubicBezTo>
                    <a:close/>
                  </a:path>
                </a:pathLst>
              </a:custGeom>
              <a:solidFill>
                <a:srgbClr val="A29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1"/>
              <p:cNvSpPr/>
              <p:nvPr/>
            </p:nvSpPr>
            <p:spPr>
              <a:xfrm>
                <a:off x="3360175" y="2682075"/>
                <a:ext cx="929625" cy="1856225"/>
              </a:xfrm>
              <a:custGeom>
                <a:avLst/>
                <a:gdLst/>
                <a:ahLst/>
                <a:cxnLst/>
                <a:rect l="l" t="t" r="r" b="b"/>
                <a:pathLst>
                  <a:path w="37185" h="74249" extrusionOk="0">
                    <a:moveTo>
                      <a:pt x="0" y="14514"/>
                    </a:moveTo>
                    <a:cubicBezTo>
                      <a:pt x="7197" y="17512"/>
                      <a:pt x="11755" y="16073"/>
                      <a:pt x="13434" y="9836"/>
                    </a:cubicBezTo>
                    <a:lnTo>
                      <a:pt x="15594" y="10076"/>
                    </a:lnTo>
                    <a:cubicBezTo>
                      <a:pt x="15833" y="16553"/>
                      <a:pt x="16313" y="23270"/>
                      <a:pt x="16913" y="29867"/>
                    </a:cubicBezTo>
                    <a:cubicBezTo>
                      <a:pt x="17513" y="36584"/>
                      <a:pt x="17993" y="44021"/>
                      <a:pt x="18592" y="52298"/>
                    </a:cubicBezTo>
                    <a:cubicBezTo>
                      <a:pt x="18952" y="59375"/>
                      <a:pt x="18712" y="66451"/>
                      <a:pt x="17753" y="73648"/>
                    </a:cubicBezTo>
                    <a:lnTo>
                      <a:pt x="16313" y="73528"/>
                    </a:lnTo>
                    <a:cubicBezTo>
                      <a:pt x="15713" y="69930"/>
                      <a:pt x="15594" y="66092"/>
                      <a:pt x="15713" y="62013"/>
                    </a:cubicBezTo>
                    <a:cubicBezTo>
                      <a:pt x="16313" y="50618"/>
                      <a:pt x="15713" y="39223"/>
                      <a:pt x="13794" y="27828"/>
                    </a:cubicBezTo>
                    <a:cubicBezTo>
                      <a:pt x="13075" y="23750"/>
                      <a:pt x="11995" y="19911"/>
                      <a:pt x="10556" y="16313"/>
                    </a:cubicBezTo>
                    <a:cubicBezTo>
                      <a:pt x="9836" y="20271"/>
                      <a:pt x="9596" y="24110"/>
                      <a:pt x="9956" y="27828"/>
                    </a:cubicBezTo>
                    <a:cubicBezTo>
                      <a:pt x="10556" y="35505"/>
                      <a:pt x="10556" y="43181"/>
                      <a:pt x="9956" y="51098"/>
                    </a:cubicBezTo>
                    <a:cubicBezTo>
                      <a:pt x="9476" y="58415"/>
                      <a:pt x="9356" y="65372"/>
                      <a:pt x="9476" y="71609"/>
                    </a:cubicBezTo>
                    <a:lnTo>
                      <a:pt x="6837" y="70650"/>
                    </a:lnTo>
                    <a:cubicBezTo>
                      <a:pt x="7917" y="63573"/>
                      <a:pt x="8517" y="56016"/>
                      <a:pt x="8757" y="47979"/>
                    </a:cubicBezTo>
                    <a:cubicBezTo>
                      <a:pt x="8996" y="40423"/>
                      <a:pt x="7557" y="33226"/>
                      <a:pt x="4558" y="26269"/>
                    </a:cubicBezTo>
                    <a:lnTo>
                      <a:pt x="4079" y="25069"/>
                    </a:lnTo>
                    <a:cubicBezTo>
                      <a:pt x="5398" y="32506"/>
                      <a:pt x="6358" y="40543"/>
                      <a:pt x="6957" y="49059"/>
                    </a:cubicBezTo>
                    <a:cubicBezTo>
                      <a:pt x="7437" y="56016"/>
                      <a:pt x="6837" y="62973"/>
                      <a:pt x="5158" y="69810"/>
                    </a:cubicBezTo>
                    <a:cubicBezTo>
                      <a:pt x="2759" y="69210"/>
                      <a:pt x="1560" y="67891"/>
                      <a:pt x="1560" y="65852"/>
                    </a:cubicBezTo>
                    <a:lnTo>
                      <a:pt x="1680" y="65492"/>
                    </a:lnTo>
                    <a:cubicBezTo>
                      <a:pt x="4558" y="58055"/>
                      <a:pt x="5158" y="50378"/>
                      <a:pt x="3599" y="42462"/>
                    </a:cubicBezTo>
                    <a:cubicBezTo>
                      <a:pt x="2159" y="34905"/>
                      <a:pt x="960" y="27348"/>
                      <a:pt x="240" y="19672"/>
                    </a:cubicBezTo>
                    <a:cubicBezTo>
                      <a:pt x="0" y="17393"/>
                      <a:pt x="0" y="15593"/>
                      <a:pt x="0" y="14514"/>
                    </a:cubicBezTo>
                    <a:close/>
                    <a:moveTo>
                      <a:pt x="20991" y="120"/>
                    </a:moveTo>
                    <a:lnTo>
                      <a:pt x="21591" y="0"/>
                    </a:lnTo>
                    <a:lnTo>
                      <a:pt x="24710" y="22670"/>
                    </a:lnTo>
                    <a:cubicBezTo>
                      <a:pt x="25189" y="26269"/>
                      <a:pt x="25669" y="30107"/>
                      <a:pt x="26269" y="34065"/>
                    </a:cubicBezTo>
                    <a:cubicBezTo>
                      <a:pt x="25549" y="27708"/>
                      <a:pt x="25669" y="21351"/>
                      <a:pt x="26749" y="15114"/>
                    </a:cubicBezTo>
                    <a:cubicBezTo>
                      <a:pt x="28068" y="23390"/>
                      <a:pt x="28788" y="32026"/>
                      <a:pt x="28788" y="40783"/>
                    </a:cubicBezTo>
                    <a:cubicBezTo>
                      <a:pt x="28788" y="44141"/>
                      <a:pt x="29268" y="47380"/>
                      <a:pt x="29987" y="50498"/>
                    </a:cubicBezTo>
                    <a:cubicBezTo>
                      <a:pt x="29268" y="44981"/>
                      <a:pt x="28788" y="39703"/>
                      <a:pt x="28788" y="34425"/>
                    </a:cubicBezTo>
                    <a:cubicBezTo>
                      <a:pt x="28788" y="30107"/>
                      <a:pt x="29028" y="26029"/>
                      <a:pt x="29627" y="22430"/>
                    </a:cubicBezTo>
                    <a:cubicBezTo>
                      <a:pt x="29747" y="21231"/>
                      <a:pt x="29867" y="20031"/>
                      <a:pt x="29867" y="18712"/>
                    </a:cubicBezTo>
                    <a:cubicBezTo>
                      <a:pt x="30947" y="27228"/>
                      <a:pt x="32026" y="37544"/>
                      <a:pt x="33226" y="49659"/>
                    </a:cubicBezTo>
                    <a:cubicBezTo>
                      <a:pt x="33946" y="57095"/>
                      <a:pt x="35265" y="64172"/>
                      <a:pt x="37184" y="71129"/>
                    </a:cubicBezTo>
                    <a:cubicBezTo>
                      <a:pt x="33226" y="73049"/>
                      <a:pt x="28908" y="74128"/>
                      <a:pt x="24230" y="74248"/>
                    </a:cubicBezTo>
                    <a:lnTo>
                      <a:pt x="23990" y="74248"/>
                    </a:lnTo>
                    <a:cubicBezTo>
                      <a:pt x="23750" y="68011"/>
                      <a:pt x="23150" y="61414"/>
                      <a:pt x="22191" y="54217"/>
                    </a:cubicBezTo>
                    <a:cubicBezTo>
                      <a:pt x="20751" y="44861"/>
                      <a:pt x="19552" y="37544"/>
                      <a:pt x="18592" y="32266"/>
                    </a:cubicBezTo>
                    <a:cubicBezTo>
                      <a:pt x="17273" y="24949"/>
                      <a:pt x="17033" y="17393"/>
                      <a:pt x="17633" y="9476"/>
                    </a:cubicBezTo>
                    <a:lnTo>
                      <a:pt x="22191" y="6837"/>
                    </a:lnTo>
                    <a:lnTo>
                      <a:pt x="20991" y="120"/>
                    </a:lnTo>
                    <a:close/>
                    <a:moveTo>
                      <a:pt x="22191" y="35625"/>
                    </a:moveTo>
                    <a:cubicBezTo>
                      <a:pt x="21111" y="31666"/>
                      <a:pt x="20391" y="27588"/>
                      <a:pt x="20152" y="23270"/>
                    </a:cubicBezTo>
                    <a:cubicBezTo>
                      <a:pt x="19072" y="30467"/>
                      <a:pt x="19312" y="37664"/>
                      <a:pt x="20991" y="44861"/>
                    </a:cubicBezTo>
                    <a:cubicBezTo>
                      <a:pt x="22910" y="52897"/>
                      <a:pt x="24590" y="60934"/>
                      <a:pt x="26029" y="68850"/>
                    </a:cubicBezTo>
                    <a:lnTo>
                      <a:pt x="26389" y="57695"/>
                    </a:lnTo>
                    <a:cubicBezTo>
                      <a:pt x="25669" y="50498"/>
                      <a:pt x="24230" y="43181"/>
                      <a:pt x="22191" y="35625"/>
                    </a:cubicBezTo>
                    <a:close/>
                  </a:path>
                </a:pathLst>
              </a:custGeom>
              <a:solidFill>
                <a:srgbClr val="C5BC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1"/>
              <p:cNvSpPr/>
              <p:nvPr/>
            </p:nvSpPr>
            <p:spPr>
              <a:xfrm>
                <a:off x="3462125" y="2918950"/>
                <a:ext cx="557775" cy="1619350"/>
              </a:xfrm>
              <a:custGeom>
                <a:avLst/>
                <a:gdLst/>
                <a:ahLst/>
                <a:cxnLst/>
                <a:rect l="l" t="t" r="r" b="b"/>
                <a:pathLst>
                  <a:path w="22311" h="64774" extrusionOk="0">
                    <a:moveTo>
                      <a:pt x="480" y="16794"/>
                    </a:moveTo>
                    <a:cubicBezTo>
                      <a:pt x="3479" y="23751"/>
                      <a:pt x="4918" y="31068"/>
                      <a:pt x="4679" y="38504"/>
                    </a:cubicBezTo>
                    <a:cubicBezTo>
                      <a:pt x="4439" y="46541"/>
                      <a:pt x="3839" y="54098"/>
                      <a:pt x="2759" y="61175"/>
                    </a:cubicBezTo>
                    <a:lnTo>
                      <a:pt x="1080" y="60335"/>
                    </a:lnTo>
                    <a:cubicBezTo>
                      <a:pt x="2759" y="53498"/>
                      <a:pt x="3359" y="46541"/>
                      <a:pt x="2879" y="39584"/>
                    </a:cubicBezTo>
                    <a:cubicBezTo>
                      <a:pt x="2280" y="31068"/>
                      <a:pt x="1320" y="23031"/>
                      <a:pt x="1" y="15594"/>
                    </a:cubicBezTo>
                    <a:lnTo>
                      <a:pt x="480" y="16794"/>
                    </a:lnTo>
                    <a:close/>
                    <a:moveTo>
                      <a:pt x="14514" y="22791"/>
                    </a:moveTo>
                    <a:cubicBezTo>
                      <a:pt x="15474" y="28069"/>
                      <a:pt x="16673" y="35386"/>
                      <a:pt x="18113" y="44742"/>
                    </a:cubicBezTo>
                    <a:cubicBezTo>
                      <a:pt x="19072" y="51939"/>
                      <a:pt x="19672" y="58656"/>
                      <a:pt x="19912" y="64773"/>
                    </a:cubicBezTo>
                    <a:cubicBezTo>
                      <a:pt x="18113" y="64773"/>
                      <a:pt x="16074" y="64533"/>
                      <a:pt x="13675" y="64173"/>
                    </a:cubicBezTo>
                    <a:cubicBezTo>
                      <a:pt x="14634" y="56976"/>
                      <a:pt x="14874" y="49900"/>
                      <a:pt x="14514" y="42823"/>
                    </a:cubicBezTo>
                    <a:cubicBezTo>
                      <a:pt x="13915" y="34546"/>
                      <a:pt x="13435" y="27109"/>
                      <a:pt x="12835" y="20392"/>
                    </a:cubicBezTo>
                    <a:cubicBezTo>
                      <a:pt x="12235" y="13795"/>
                      <a:pt x="11755" y="7078"/>
                      <a:pt x="11516" y="601"/>
                    </a:cubicBezTo>
                    <a:lnTo>
                      <a:pt x="13555" y="1"/>
                    </a:lnTo>
                    <a:cubicBezTo>
                      <a:pt x="12955" y="7918"/>
                      <a:pt x="13195" y="15474"/>
                      <a:pt x="14514" y="22791"/>
                    </a:cubicBezTo>
                    <a:close/>
                    <a:moveTo>
                      <a:pt x="6478" y="6838"/>
                    </a:moveTo>
                    <a:cubicBezTo>
                      <a:pt x="7917" y="10436"/>
                      <a:pt x="8997" y="14275"/>
                      <a:pt x="9716" y="18353"/>
                    </a:cubicBezTo>
                    <a:cubicBezTo>
                      <a:pt x="11635" y="29748"/>
                      <a:pt x="12235" y="41263"/>
                      <a:pt x="11635" y="52658"/>
                    </a:cubicBezTo>
                    <a:cubicBezTo>
                      <a:pt x="11516" y="56617"/>
                      <a:pt x="11635" y="60455"/>
                      <a:pt x="12235" y="64053"/>
                    </a:cubicBezTo>
                    <a:cubicBezTo>
                      <a:pt x="10076" y="63574"/>
                      <a:pt x="7797" y="62974"/>
                      <a:pt x="5398" y="62254"/>
                    </a:cubicBezTo>
                    <a:cubicBezTo>
                      <a:pt x="5278" y="55897"/>
                      <a:pt x="5398" y="48940"/>
                      <a:pt x="5878" y="41623"/>
                    </a:cubicBezTo>
                    <a:cubicBezTo>
                      <a:pt x="6478" y="33706"/>
                      <a:pt x="6478" y="26030"/>
                      <a:pt x="5878" y="18473"/>
                    </a:cubicBezTo>
                    <a:cubicBezTo>
                      <a:pt x="5518" y="14635"/>
                      <a:pt x="5758" y="10796"/>
                      <a:pt x="6478" y="6838"/>
                    </a:cubicBezTo>
                    <a:close/>
                    <a:moveTo>
                      <a:pt x="16913" y="35386"/>
                    </a:moveTo>
                    <a:cubicBezTo>
                      <a:pt x="15234" y="28189"/>
                      <a:pt x="14994" y="20992"/>
                      <a:pt x="16074" y="13795"/>
                    </a:cubicBezTo>
                    <a:cubicBezTo>
                      <a:pt x="16313" y="18113"/>
                      <a:pt x="17033" y="22191"/>
                      <a:pt x="18113" y="26150"/>
                    </a:cubicBezTo>
                    <a:cubicBezTo>
                      <a:pt x="20152" y="33706"/>
                      <a:pt x="21591" y="41023"/>
                      <a:pt x="22311" y="48220"/>
                    </a:cubicBezTo>
                    <a:lnTo>
                      <a:pt x="21831" y="59375"/>
                    </a:lnTo>
                    <a:cubicBezTo>
                      <a:pt x="20512" y="51459"/>
                      <a:pt x="18832" y="43422"/>
                      <a:pt x="16913" y="35386"/>
                    </a:cubicBezTo>
                    <a:close/>
                  </a:path>
                </a:pathLst>
              </a:custGeom>
              <a:solidFill>
                <a:srgbClr val="DBD1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1"/>
              <p:cNvSpPr/>
              <p:nvPr/>
            </p:nvSpPr>
            <p:spPr>
              <a:xfrm>
                <a:off x="3899925" y="2661075"/>
                <a:ext cx="524800" cy="1799250"/>
              </a:xfrm>
              <a:custGeom>
                <a:avLst/>
                <a:gdLst/>
                <a:ahLst/>
                <a:cxnLst/>
                <a:rect l="l" t="t" r="r" b="b"/>
                <a:pathLst>
                  <a:path w="20992" h="71970" extrusionOk="0">
                    <a:moveTo>
                      <a:pt x="12116" y="7197"/>
                    </a:moveTo>
                    <a:lnTo>
                      <a:pt x="13555" y="14514"/>
                    </a:lnTo>
                    <a:lnTo>
                      <a:pt x="14635" y="14994"/>
                    </a:lnTo>
                    <a:cubicBezTo>
                      <a:pt x="14755" y="22191"/>
                      <a:pt x="14635" y="29628"/>
                      <a:pt x="14155" y="37304"/>
                    </a:cubicBezTo>
                    <a:cubicBezTo>
                      <a:pt x="13555" y="44861"/>
                      <a:pt x="14635" y="52418"/>
                      <a:pt x="17153" y="59975"/>
                    </a:cubicBezTo>
                    <a:cubicBezTo>
                      <a:pt x="17873" y="62134"/>
                      <a:pt x="18713" y="63933"/>
                      <a:pt x="19552" y="65492"/>
                    </a:cubicBezTo>
                    <a:cubicBezTo>
                      <a:pt x="20992" y="68731"/>
                      <a:pt x="19912" y="70890"/>
                      <a:pt x="16434" y="71730"/>
                    </a:cubicBezTo>
                    <a:lnTo>
                      <a:pt x="15594" y="71969"/>
                    </a:lnTo>
                    <a:cubicBezTo>
                      <a:pt x="13675" y="65012"/>
                      <a:pt x="12356" y="57935"/>
                      <a:pt x="11636" y="50499"/>
                    </a:cubicBezTo>
                    <a:cubicBezTo>
                      <a:pt x="10436" y="38384"/>
                      <a:pt x="9357" y="28068"/>
                      <a:pt x="8277" y="19552"/>
                    </a:cubicBezTo>
                    <a:cubicBezTo>
                      <a:pt x="8277" y="20871"/>
                      <a:pt x="8157" y="22071"/>
                      <a:pt x="7917" y="23270"/>
                    </a:cubicBezTo>
                    <a:cubicBezTo>
                      <a:pt x="7438" y="26869"/>
                      <a:pt x="7198" y="30947"/>
                      <a:pt x="7198" y="35265"/>
                    </a:cubicBezTo>
                    <a:cubicBezTo>
                      <a:pt x="7198" y="40543"/>
                      <a:pt x="7678" y="45821"/>
                      <a:pt x="8397" y="51338"/>
                    </a:cubicBezTo>
                    <a:cubicBezTo>
                      <a:pt x="7678" y="48220"/>
                      <a:pt x="7198" y="44981"/>
                      <a:pt x="7198" y="41623"/>
                    </a:cubicBezTo>
                    <a:cubicBezTo>
                      <a:pt x="7198" y="32866"/>
                      <a:pt x="6478" y="24230"/>
                      <a:pt x="5159" y="15954"/>
                    </a:cubicBezTo>
                    <a:cubicBezTo>
                      <a:pt x="4079" y="22191"/>
                      <a:pt x="3959" y="28548"/>
                      <a:pt x="4679" y="34905"/>
                    </a:cubicBezTo>
                    <a:cubicBezTo>
                      <a:pt x="4079" y="30947"/>
                      <a:pt x="3599" y="27109"/>
                      <a:pt x="3120" y="23510"/>
                    </a:cubicBezTo>
                    <a:lnTo>
                      <a:pt x="1" y="840"/>
                    </a:lnTo>
                    <a:lnTo>
                      <a:pt x="2400" y="240"/>
                    </a:lnTo>
                    <a:lnTo>
                      <a:pt x="4799" y="0"/>
                    </a:lnTo>
                    <a:cubicBezTo>
                      <a:pt x="5758" y="120"/>
                      <a:pt x="6718" y="720"/>
                      <a:pt x="7558" y="1800"/>
                    </a:cubicBezTo>
                    <a:lnTo>
                      <a:pt x="7917" y="2519"/>
                    </a:lnTo>
                    <a:cubicBezTo>
                      <a:pt x="8637" y="4678"/>
                      <a:pt x="10077" y="6238"/>
                      <a:pt x="12116" y="7077"/>
                    </a:cubicBezTo>
                    <a:close/>
                  </a:path>
                </a:pathLst>
              </a:custGeom>
              <a:solidFill>
                <a:srgbClr val="A69E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1"/>
              <p:cNvSpPr/>
              <p:nvPr/>
            </p:nvSpPr>
            <p:spPr>
              <a:xfrm>
                <a:off x="3306200" y="4412325"/>
                <a:ext cx="1016575" cy="683725"/>
              </a:xfrm>
              <a:custGeom>
                <a:avLst/>
                <a:gdLst/>
                <a:ahLst/>
                <a:cxnLst/>
                <a:rect l="l" t="t" r="r" b="b"/>
                <a:pathLst>
                  <a:path w="40663" h="27349" extrusionOk="0">
                    <a:moveTo>
                      <a:pt x="4558" y="960"/>
                    </a:moveTo>
                    <a:cubicBezTo>
                      <a:pt x="7797" y="7917"/>
                      <a:pt x="13914" y="10916"/>
                      <a:pt x="22910" y="10196"/>
                    </a:cubicBezTo>
                    <a:cubicBezTo>
                      <a:pt x="26629" y="9836"/>
                      <a:pt x="30347" y="9836"/>
                      <a:pt x="34065" y="10436"/>
                    </a:cubicBezTo>
                    <a:lnTo>
                      <a:pt x="38623" y="11635"/>
                    </a:lnTo>
                    <a:lnTo>
                      <a:pt x="37544" y="12595"/>
                    </a:lnTo>
                    <a:cubicBezTo>
                      <a:pt x="36824" y="13075"/>
                      <a:pt x="36105" y="13315"/>
                      <a:pt x="35505" y="13554"/>
                    </a:cubicBezTo>
                    <a:lnTo>
                      <a:pt x="29627" y="15114"/>
                    </a:lnTo>
                    <a:cubicBezTo>
                      <a:pt x="21831" y="13794"/>
                      <a:pt x="14154" y="12955"/>
                      <a:pt x="6358" y="12715"/>
                    </a:cubicBezTo>
                    <a:cubicBezTo>
                      <a:pt x="4318" y="12475"/>
                      <a:pt x="2759" y="11395"/>
                      <a:pt x="1799" y="9476"/>
                    </a:cubicBezTo>
                    <a:lnTo>
                      <a:pt x="1919" y="8037"/>
                    </a:lnTo>
                    <a:cubicBezTo>
                      <a:pt x="2159" y="4438"/>
                      <a:pt x="2639" y="1800"/>
                      <a:pt x="3479" y="0"/>
                    </a:cubicBezTo>
                    <a:lnTo>
                      <a:pt x="4558" y="960"/>
                    </a:lnTo>
                    <a:close/>
                    <a:moveTo>
                      <a:pt x="3239" y="18352"/>
                    </a:moveTo>
                    <a:cubicBezTo>
                      <a:pt x="6238" y="20392"/>
                      <a:pt x="9596" y="22071"/>
                      <a:pt x="13195" y="23390"/>
                    </a:cubicBezTo>
                    <a:lnTo>
                      <a:pt x="13314" y="23030"/>
                    </a:lnTo>
                    <a:cubicBezTo>
                      <a:pt x="16913" y="19552"/>
                      <a:pt x="20991" y="18712"/>
                      <a:pt x="25789" y="20511"/>
                    </a:cubicBezTo>
                    <a:cubicBezTo>
                      <a:pt x="28548" y="20871"/>
                      <a:pt x="33586" y="22191"/>
                      <a:pt x="40663" y="24230"/>
                    </a:cubicBezTo>
                    <a:lnTo>
                      <a:pt x="40183" y="24590"/>
                    </a:lnTo>
                    <a:cubicBezTo>
                      <a:pt x="37184" y="25429"/>
                      <a:pt x="34545" y="26029"/>
                      <a:pt x="32386" y="26509"/>
                    </a:cubicBezTo>
                    <a:cubicBezTo>
                      <a:pt x="29028" y="27109"/>
                      <a:pt x="25429" y="27349"/>
                      <a:pt x="21591" y="27349"/>
                    </a:cubicBezTo>
                    <a:lnTo>
                      <a:pt x="19912" y="27349"/>
                    </a:lnTo>
                    <a:lnTo>
                      <a:pt x="23270" y="26509"/>
                    </a:lnTo>
                    <a:cubicBezTo>
                      <a:pt x="26989" y="25549"/>
                      <a:pt x="29627" y="24950"/>
                      <a:pt x="31067" y="24710"/>
                    </a:cubicBezTo>
                    <a:lnTo>
                      <a:pt x="31067" y="24710"/>
                    </a:lnTo>
                    <a:cubicBezTo>
                      <a:pt x="30467" y="24830"/>
                      <a:pt x="29387" y="24710"/>
                      <a:pt x="27708" y="24590"/>
                    </a:cubicBezTo>
                    <a:lnTo>
                      <a:pt x="18952" y="23630"/>
                    </a:lnTo>
                    <a:cubicBezTo>
                      <a:pt x="18232" y="23630"/>
                      <a:pt x="16673" y="23870"/>
                      <a:pt x="14514" y="24230"/>
                    </a:cubicBezTo>
                    <a:cubicBezTo>
                      <a:pt x="12115" y="24470"/>
                      <a:pt x="10436" y="24710"/>
                      <a:pt x="9356" y="24710"/>
                    </a:cubicBezTo>
                    <a:cubicBezTo>
                      <a:pt x="7077" y="24710"/>
                      <a:pt x="5038" y="24350"/>
                      <a:pt x="3359" y="23630"/>
                    </a:cubicBezTo>
                    <a:cubicBezTo>
                      <a:pt x="1799" y="23150"/>
                      <a:pt x="720" y="22311"/>
                      <a:pt x="0" y="21231"/>
                    </a:cubicBezTo>
                    <a:cubicBezTo>
                      <a:pt x="120" y="20272"/>
                      <a:pt x="360" y="19072"/>
                      <a:pt x="960" y="17753"/>
                    </a:cubicBezTo>
                    <a:lnTo>
                      <a:pt x="1320" y="16793"/>
                    </a:lnTo>
                    <a:lnTo>
                      <a:pt x="3239" y="18352"/>
                    </a:lnTo>
                    <a:close/>
                  </a:path>
                </a:pathLst>
              </a:custGeom>
              <a:solidFill>
                <a:srgbClr val="DBD1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1"/>
              <p:cNvSpPr/>
              <p:nvPr/>
            </p:nvSpPr>
            <p:spPr>
              <a:xfrm>
                <a:off x="3324175" y="4409325"/>
                <a:ext cx="1256500" cy="788675"/>
              </a:xfrm>
              <a:custGeom>
                <a:avLst/>
                <a:gdLst/>
                <a:ahLst/>
                <a:cxnLst/>
                <a:rect l="l" t="t" r="r" b="b"/>
                <a:pathLst>
                  <a:path w="50260" h="31547" extrusionOk="0">
                    <a:moveTo>
                      <a:pt x="241" y="25070"/>
                    </a:moveTo>
                    <a:cubicBezTo>
                      <a:pt x="1200" y="26869"/>
                      <a:pt x="3360" y="28188"/>
                      <a:pt x="6598" y="29268"/>
                    </a:cubicBezTo>
                    <a:cubicBezTo>
                      <a:pt x="14395" y="30467"/>
                      <a:pt x="22791" y="30587"/>
                      <a:pt x="31787" y="29868"/>
                    </a:cubicBezTo>
                    <a:cubicBezTo>
                      <a:pt x="40543" y="29028"/>
                      <a:pt x="45821" y="27708"/>
                      <a:pt x="47620" y="26029"/>
                    </a:cubicBezTo>
                    <a:cubicBezTo>
                      <a:pt x="49419" y="24350"/>
                      <a:pt x="50139" y="23150"/>
                      <a:pt x="49779" y="22191"/>
                    </a:cubicBezTo>
                    <a:cubicBezTo>
                      <a:pt x="50139" y="22671"/>
                      <a:pt x="50259" y="23630"/>
                      <a:pt x="50259" y="24950"/>
                    </a:cubicBezTo>
                    <a:cubicBezTo>
                      <a:pt x="50139" y="26389"/>
                      <a:pt x="49779" y="27469"/>
                      <a:pt x="49180" y="28068"/>
                    </a:cubicBezTo>
                    <a:cubicBezTo>
                      <a:pt x="48580" y="28788"/>
                      <a:pt x="47021" y="29388"/>
                      <a:pt x="44622" y="30107"/>
                    </a:cubicBezTo>
                    <a:cubicBezTo>
                      <a:pt x="42462" y="30707"/>
                      <a:pt x="39944" y="31067"/>
                      <a:pt x="37185" y="31067"/>
                    </a:cubicBezTo>
                    <a:lnTo>
                      <a:pt x="21352" y="31547"/>
                    </a:lnTo>
                    <a:cubicBezTo>
                      <a:pt x="15834" y="31547"/>
                      <a:pt x="11156" y="31187"/>
                      <a:pt x="7318" y="30587"/>
                    </a:cubicBezTo>
                    <a:cubicBezTo>
                      <a:pt x="4319" y="29987"/>
                      <a:pt x="2520" y="29508"/>
                      <a:pt x="2040" y="29148"/>
                    </a:cubicBezTo>
                    <a:cubicBezTo>
                      <a:pt x="721" y="28548"/>
                      <a:pt x="1" y="27349"/>
                      <a:pt x="1" y="25669"/>
                    </a:cubicBezTo>
                    <a:cubicBezTo>
                      <a:pt x="1" y="25429"/>
                      <a:pt x="1" y="25190"/>
                      <a:pt x="241" y="25070"/>
                    </a:cubicBezTo>
                    <a:close/>
                    <a:moveTo>
                      <a:pt x="39944" y="16793"/>
                    </a:moveTo>
                    <a:lnTo>
                      <a:pt x="43662" y="15953"/>
                    </a:lnTo>
                    <a:cubicBezTo>
                      <a:pt x="46301" y="15354"/>
                      <a:pt x="48100" y="14754"/>
                      <a:pt x="49300" y="14034"/>
                    </a:cubicBezTo>
                    <a:cubicBezTo>
                      <a:pt x="49659" y="16193"/>
                      <a:pt x="49899" y="17873"/>
                      <a:pt x="49899" y="19192"/>
                    </a:cubicBezTo>
                    <a:cubicBezTo>
                      <a:pt x="48100" y="19192"/>
                      <a:pt x="45581" y="18592"/>
                      <a:pt x="42582" y="17633"/>
                    </a:cubicBezTo>
                    <a:lnTo>
                      <a:pt x="40064" y="16793"/>
                    </a:lnTo>
                    <a:close/>
                    <a:moveTo>
                      <a:pt x="33346" y="10556"/>
                    </a:moveTo>
                    <a:cubicBezTo>
                      <a:pt x="29628" y="9956"/>
                      <a:pt x="25910" y="9956"/>
                      <a:pt x="22191" y="10316"/>
                    </a:cubicBezTo>
                    <a:cubicBezTo>
                      <a:pt x="13195" y="11036"/>
                      <a:pt x="7078" y="8037"/>
                      <a:pt x="3839" y="1080"/>
                    </a:cubicBezTo>
                    <a:cubicBezTo>
                      <a:pt x="8277" y="5038"/>
                      <a:pt x="13435" y="7077"/>
                      <a:pt x="19313" y="7077"/>
                    </a:cubicBezTo>
                    <a:cubicBezTo>
                      <a:pt x="20992" y="8157"/>
                      <a:pt x="22791" y="8757"/>
                      <a:pt x="24590" y="8757"/>
                    </a:cubicBezTo>
                    <a:cubicBezTo>
                      <a:pt x="32867" y="9236"/>
                      <a:pt x="39584" y="6238"/>
                      <a:pt x="44622" y="0"/>
                    </a:cubicBezTo>
                    <a:cubicBezTo>
                      <a:pt x="45461" y="6717"/>
                      <a:pt x="41863" y="10196"/>
                      <a:pt x="33826" y="10556"/>
                    </a:cubicBezTo>
                    <a:lnTo>
                      <a:pt x="33346" y="10556"/>
                    </a:lnTo>
                    <a:close/>
                    <a:moveTo>
                      <a:pt x="24950" y="20631"/>
                    </a:moveTo>
                    <a:cubicBezTo>
                      <a:pt x="20272" y="18832"/>
                      <a:pt x="16194" y="19672"/>
                      <a:pt x="12595" y="23150"/>
                    </a:cubicBezTo>
                    <a:lnTo>
                      <a:pt x="12476" y="23510"/>
                    </a:lnTo>
                    <a:cubicBezTo>
                      <a:pt x="8877" y="22191"/>
                      <a:pt x="5519" y="20512"/>
                      <a:pt x="2520" y="18472"/>
                    </a:cubicBezTo>
                    <a:cubicBezTo>
                      <a:pt x="5519" y="18832"/>
                      <a:pt x="8877" y="19072"/>
                      <a:pt x="12595" y="19072"/>
                    </a:cubicBezTo>
                    <a:cubicBezTo>
                      <a:pt x="20512" y="19072"/>
                      <a:pt x="28069" y="17513"/>
                      <a:pt x="35266" y="14394"/>
                    </a:cubicBezTo>
                    <a:lnTo>
                      <a:pt x="31427" y="16913"/>
                    </a:lnTo>
                    <a:cubicBezTo>
                      <a:pt x="28549" y="18712"/>
                      <a:pt x="26509" y="19912"/>
                      <a:pt x="24950" y="20631"/>
                    </a:cubicBezTo>
                    <a:close/>
                  </a:path>
                </a:pathLst>
              </a:custGeom>
              <a:solidFill>
                <a:srgbClr val="A69E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21"/>
              <p:cNvSpPr/>
              <p:nvPr/>
            </p:nvSpPr>
            <p:spPr>
              <a:xfrm>
                <a:off x="3489125" y="4403325"/>
                <a:ext cx="1088550" cy="770700"/>
              </a:xfrm>
              <a:custGeom>
                <a:avLst/>
                <a:gdLst/>
                <a:ahLst/>
                <a:cxnLst/>
                <a:rect l="l" t="t" r="r" b="b"/>
                <a:pathLst>
                  <a:path w="43542" h="30828" extrusionOk="0">
                    <a:moveTo>
                      <a:pt x="38383" y="480"/>
                    </a:moveTo>
                    <a:cubicBezTo>
                      <a:pt x="39343" y="2160"/>
                      <a:pt x="40063" y="3719"/>
                      <a:pt x="40542" y="5038"/>
                    </a:cubicBezTo>
                    <a:lnTo>
                      <a:pt x="41142" y="7197"/>
                    </a:lnTo>
                    <a:cubicBezTo>
                      <a:pt x="37904" y="11635"/>
                      <a:pt x="33705" y="15234"/>
                      <a:pt x="28308" y="17993"/>
                    </a:cubicBezTo>
                    <a:lnTo>
                      <a:pt x="27828" y="18473"/>
                    </a:lnTo>
                    <a:lnTo>
                      <a:pt x="33346" y="17033"/>
                    </a:lnTo>
                    <a:lnTo>
                      <a:pt x="35984" y="17873"/>
                    </a:lnTo>
                    <a:cubicBezTo>
                      <a:pt x="38983" y="18832"/>
                      <a:pt x="41502" y="19432"/>
                      <a:pt x="43301" y="19432"/>
                    </a:cubicBezTo>
                    <a:cubicBezTo>
                      <a:pt x="43421" y="20512"/>
                      <a:pt x="43421" y="21471"/>
                      <a:pt x="43181" y="22431"/>
                    </a:cubicBezTo>
                    <a:cubicBezTo>
                      <a:pt x="43541" y="23390"/>
                      <a:pt x="42821" y="24590"/>
                      <a:pt x="41022" y="26269"/>
                    </a:cubicBezTo>
                    <a:cubicBezTo>
                      <a:pt x="39223" y="27948"/>
                      <a:pt x="33945" y="29268"/>
                      <a:pt x="25189" y="30108"/>
                    </a:cubicBezTo>
                    <a:cubicBezTo>
                      <a:pt x="16193" y="30827"/>
                      <a:pt x="7797" y="30707"/>
                      <a:pt x="0" y="29508"/>
                    </a:cubicBezTo>
                    <a:cubicBezTo>
                      <a:pt x="15713" y="29508"/>
                      <a:pt x="26629" y="27948"/>
                      <a:pt x="32746" y="24950"/>
                    </a:cubicBezTo>
                    <a:lnTo>
                      <a:pt x="33346" y="24590"/>
                    </a:lnTo>
                    <a:cubicBezTo>
                      <a:pt x="26269" y="22551"/>
                      <a:pt x="21231" y="21231"/>
                      <a:pt x="18352" y="20871"/>
                    </a:cubicBezTo>
                    <a:cubicBezTo>
                      <a:pt x="19911" y="20152"/>
                      <a:pt x="21951" y="18952"/>
                      <a:pt x="24829" y="17153"/>
                    </a:cubicBezTo>
                    <a:lnTo>
                      <a:pt x="28668" y="14634"/>
                    </a:lnTo>
                    <a:cubicBezTo>
                      <a:pt x="31426" y="13435"/>
                      <a:pt x="32986" y="12475"/>
                      <a:pt x="33466" y="11875"/>
                    </a:cubicBezTo>
                    <a:cubicBezTo>
                      <a:pt x="32386" y="11875"/>
                      <a:pt x="31546" y="11875"/>
                      <a:pt x="31306" y="11995"/>
                    </a:cubicBezTo>
                    <a:lnTo>
                      <a:pt x="26748" y="10796"/>
                    </a:lnTo>
                    <a:lnTo>
                      <a:pt x="27228" y="10796"/>
                    </a:lnTo>
                    <a:cubicBezTo>
                      <a:pt x="35145" y="10436"/>
                      <a:pt x="38743" y="6957"/>
                      <a:pt x="38024" y="240"/>
                    </a:cubicBezTo>
                    <a:lnTo>
                      <a:pt x="38143" y="0"/>
                    </a:lnTo>
                    <a:close/>
                  </a:path>
                </a:pathLst>
              </a:custGeom>
              <a:solidFill>
                <a:srgbClr val="C5BC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1"/>
              <p:cNvSpPr/>
              <p:nvPr/>
            </p:nvSpPr>
            <p:spPr>
              <a:xfrm>
                <a:off x="3309200" y="4973075"/>
                <a:ext cx="998575" cy="167950"/>
              </a:xfrm>
              <a:custGeom>
                <a:avLst/>
                <a:gdLst/>
                <a:ahLst/>
                <a:cxnLst/>
                <a:rect l="l" t="t" r="r" b="b"/>
                <a:pathLst>
                  <a:path w="39943" h="6718" extrusionOk="0">
                    <a:moveTo>
                      <a:pt x="4558" y="2879"/>
                    </a:moveTo>
                    <a:cubicBezTo>
                      <a:pt x="5518" y="3239"/>
                      <a:pt x="7197" y="3719"/>
                      <a:pt x="9356" y="4199"/>
                    </a:cubicBezTo>
                    <a:cubicBezTo>
                      <a:pt x="12355" y="4919"/>
                      <a:pt x="14634" y="5278"/>
                      <a:pt x="16193" y="5278"/>
                    </a:cubicBezTo>
                    <a:cubicBezTo>
                      <a:pt x="17033" y="5278"/>
                      <a:pt x="18112" y="5158"/>
                      <a:pt x="19792" y="4919"/>
                    </a:cubicBezTo>
                    <a:lnTo>
                      <a:pt x="21471" y="4919"/>
                    </a:lnTo>
                    <a:cubicBezTo>
                      <a:pt x="25309" y="4919"/>
                      <a:pt x="28908" y="4679"/>
                      <a:pt x="32266" y="3959"/>
                    </a:cubicBezTo>
                    <a:cubicBezTo>
                      <a:pt x="34425" y="3599"/>
                      <a:pt x="36944" y="2999"/>
                      <a:pt x="39943" y="2160"/>
                    </a:cubicBezTo>
                    <a:cubicBezTo>
                      <a:pt x="33826" y="5158"/>
                      <a:pt x="22910" y="6718"/>
                      <a:pt x="7197" y="6718"/>
                    </a:cubicBezTo>
                    <a:cubicBezTo>
                      <a:pt x="3959" y="5638"/>
                      <a:pt x="1799" y="4319"/>
                      <a:pt x="840" y="2520"/>
                    </a:cubicBezTo>
                    <a:cubicBezTo>
                      <a:pt x="240" y="1560"/>
                      <a:pt x="0" y="720"/>
                      <a:pt x="0" y="1"/>
                    </a:cubicBezTo>
                    <a:lnTo>
                      <a:pt x="0" y="121"/>
                    </a:lnTo>
                    <a:cubicBezTo>
                      <a:pt x="480" y="600"/>
                      <a:pt x="720" y="840"/>
                      <a:pt x="960" y="960"/>
                    </a:cubicBezTo>
                    <a:cubicBezTo>
                      <a:pt x="2399" y="1800"/>
                      <a:pt x="3599" y="2400"/>
                      <a:pt x="4558" y="2879"/>
                    </a:cubicBezTo>
                    <a:close/>
                  </a:path>
                </a:pathLst>
              </a:custGeom>
              <a:solidFill>
                <a:srgbClr val="BEB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1"/>
              <p:cNvSpPr/>
              <p:nvPr/>
            </p:nvSpPr>
            <p:spPr>
              <a:xfrm>
                <a:off x="3381150" y="2733050"/>
                <a:ext cx="863650" cy="566775"/>
              </a:xfrm>
              <a:custGeom>
                <a:avLst/>
                <a:gdLst/>
                <a:ahLst/>
                <a:cxnLst/>
                <a:rect l="l" t="t" r="r" b="b"/>
                <a:pathLst>
                  <a:path w="34546" h="22671" extrusionOk="0">
                    <a:moveTo>
                      <a:pt x="2520" y="15833"/>
                    </a:moveTo>
                    <a:cubicBezTo>
                      <a:pt x="961" y="15114"/>
                      <a:pt x="121" y="14154"/>
                      <a:pt x="1" y="13075"/>
                    </a:cubicBezTo>
                    <a:cubicBezTo>
                      <a:pt x="8637" y="14394"/>
                      <a:pt x="13195" y="12115"/>
                      <a:pt x="13435" y="6357"/>
                    </a:cubicBezTo>
                    <a:lnTo>
                      <a:pt x="14275" y="8037"/>
                    </a:lnTo>
                    <a:cubicBezTo>
                      <a:pt x="14515" y="7557"/>
                      <a:pt x="14994" y="7317"/>
                      <a:pt x="15714" y="6957"/>
                    </a:cubicBezTo>
                    <a:cubicBezTo>
                      <a:pt x="16434" y="6597"/>
                      <a:pt x="17034" y="6237"/>
                      <a:pt x="17273" y="5998"/>
                    </a:cubicBezTo>
                    <a:cubicBezTo>
                      <a:pt x="17753" y="5638"/>
                      <a:pt x="18233" y="5038"/>
                      <a:pt x="18473" y="4318"/>
                    </a:cubicBezTo>
                    <a:cubicBezTo>
                      <a:pt x="18953" y="3479"/>
                      <a:pt x="19313" y="2879"/>
                      <a:pt x="19552" y="2519"/>
                    </a:cubicBezTo>
                    <a:cubicBezTo>
                      <a:pt x="20992" y="840"/>
                      <a:pt x="22791" y="0"/>
                      <a:pt x="24710" y="360"/>
                    </a:cubicBezTo>
                    <a:cubicBezTo>
                      <a:pt x="26509" y="600"/>
                      <a:pt x="28189" y="1559"/>
                      <a:pt x="29748" y="3359"/>
                    </a:cubicBezTo>
                    <a:cubicBezTo>
                      <a:pt x="31427" y="5398"/>
                      <a:pt x="32387" y="6717"/>
                      <a:pt x="32747" y="7317"/>
                    </a:cubicBezTo>
                    <a:cubicBezTo>
                      <a:pt x="33826" y="8756"/>
                      <a:pt x="34306" y="10316"/>
                      <a:pt x="34426" y="11875"/>
                    </a:cubicBezTo>
                    <a:cubicBezTo>
                      <a:pt x="34546" y="13075"/>
                      <a:pt x="34426" y="14874"/>
                      <a:pt x="34306" y="17153"/>
                    </a:cubicBezTo>
                    <a:cubicBezTo>
                      <a:pt x="34186" y="19792"/>
                      <a:pt x="34066" y="21591"/>
                      <a:pt x="34066" y="22670"/>
                    </a:cubicBezTo>
                    <a:cubicBezTo>
                      <a:pt x="33706" y="20751"/>
                      <a:pt x="32987" y="18712"/>
                      <a:pt x="31667" y="16673"/>
                    </a:cubicBezTo>
                    <a:cubicBezTo>
                      <a:pt x="30948" y="15354"/>
                      <a:pt x="29628" y="13554"/>
                      <a:pt x="27949" y="11035"/>
                    </a:cubicBezTo>
                    <a:cubicBezTo>
                      <a:pt x="26389" y="12235"/>
                      <a:pt x="25190" y="12115"/>
                      <a:pt x="24350" y="10915"/>
                    </a:cubicBezTo>
                    <a:cubicBezTo>
                      <a:pt x="23391" y="9116"/>
                      <a:pt x="22431" y="8277"/>
                      <a:pt x="21712" y="8277"/>
                    </a:cubicBezTo>
                    <a:cubicBezTo>
                      <a:pt x="20392" y="8397"/>
                      <a:pt x="19193" y="9476"/>
                      <a:pt x="18353" y="11635"/>
                    </a:cubicBezTo>
                    <a:cubicBezTo>
                      <a:pt x="17393" y="14154"/>
                      <a:pt x="16554" y="15593"/>
                      <a:pt x="15954" y="15953"/>
                    </a:cubicBezTo>
                    <a:cubicBezTo>
                      <a:pt x="15594" y="16193"/>
                      <a:pt x="14874" y="16193"/>
                      <a:pt x="13915" y="16193"/>
                    </a:cubicBezTo>
                    <a:cubicBezTo>
                      <a:pt x="12835" y="16073"/>
                      <a:pt x="12116" y="16073"/>
                      <a:pt x="11756" y="16073"/>
                    </a:cubicBezTo>
                    <a:cubicBezTo>
                      <a:pt x="11156" y="16073"/>
                      <a:pt x="10316" y="16193"/>
                      <a:pt x="8997" y="16433"/>
                    </a:cubicBezTo>
                    <a:cubicBezTo>
                      <a:pt x="7918" y="16793"/>
                      <a:pt x="7078" y="16913"/>
                      <a:pt x="6718" y="16913"/>
                    </a:cubicBezTo>
                    <a:cubicBezTo>
                      <a:pt x="5279" y="16913"/>
                      <a:pt x="3959" y="16553"/>
                      <a:pt x="2520" y="15833"/>
                    </a:cubicBezTo>
                    <a:close/>
                  </a:path>
                </a:pathLst>
              </a:custGeom>
              <a:solidFill>
                <a:srgbClr val="8C8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1"/>
              <p:cNvSpPr/>
              <p:nvPr/>
            </p:nvSpPr>
            <p:spPr>
              <a:xfrm>
                <a:off x="4478675" y="2706050"/>
                <a:ext cx="191950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6598" extrusionOk="0">
                    <a:moveTo>
                      <a:pt x="241" y="6598"/>
                    </a:moveTo>
                    <a:cubicBezTo>
                      <a:pt x="1" y="4918"/>
                      <a:pt x="841" y="3359"/>
                      <a:pt x="2640" y="1920"/>
                    </a:cubicBezTo>
                    <a:cubicBezTo>
                      <a:pt x="4439" y="480"/>
                      <a:pt x="6118" y="1"/>
                      <a:pt x="7678" y="360"/>
                    </a:cubicBezTo>
                    <a:cubicBezTo>
                      <a:pt x="7678" y="1320"/>
                      <a:pt x="7078" y="2400"/>
                      <a:pt x="5758" y="3359"/>
                    </a:cubicBezTo>
                    <a:cubicBezTo>
                      <a:pt x="4319" y="4679"/>
                      <a:pt x="3479" y="5518"/>
                      <a:pt x="3120" y="6118"/>
                    </a:cubicBezTo>
                    <a:close/>
                  </a:path>
                </a:pathLst>
              </a:custGeom>
              <a:solidFill>
                <a:srgbClr val="8C8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1"/>
              <p:cNvSpPr/>
              <p:nvPr/>
            </p:nvSpPr>
            <p:spPr>
              <a:xfrm>
                <a:off x="3168250" y="1977375"/>
                <a:ext cx="1253475" cy="767675"/>
              </a:xfrm>
              <a:custGeom>
                <a:avLst/>
                <a:gdLst/>
                <a:ahLst/>
                <a:cxnLst/>
                <a:rect l="l" t="t" r="r" b="b"/>
                <a:pathLst>
                  <a:path w="50139" h="30707" extrusionOk="0">
                    <a:moveTo>
                      <a:pt x="27829" y="20391"/>
                    </a:moveTo>
                    <a:cubicBezTo>
                      <a:pt x="26749" y="19312"/>
                      <a:pt x="25430" y="18592"/>
                      <a:pt x="23990" y="18472"/>
                    </a:cubicBezTo>
                    <a:cubicBezTo>
                      <a:pt x="21591" y="18112"/>
                      <a:pt x="19912" y="18472"/>
                      <a:pt x="18952" y="19552"/>
                    </a:cubicBezTo>
                    <a:cubicBezTo>
                      <a:pt x="17993" y="21351"/>
                      <a:pt x="17153" y="22910"/>
                      <a:pt x="16314" y="24350"/>
                    </a:cubicBezTo>
                    <a:cubicBezTo>
                      <a:pt x="15954" y="23990"/>
                      <a:pt x="15234" y="23150"/>
                      <a:pt x="13915" y="21471"/>
                    </a:cubicBezTo>
                    <a:cubicBezTo>
                      <a:pt x="12835" y="20151"/>
                      <a:pt x="11995" y="19432"/>
                      <a:pt x="11396" y="19312"/>
                    </a:cubicBezTo>
                    <a:cubicBezTo>
                      <a:pt x="10196" y="18952"/>
                      <a:pt x="9237" y="19432"/>
                      <a:pt x="8397" y="20751"/>
                    </a:cubicBezTo>
                    <a:cubicBezTo>
                      <a:pt x="8037" y="21471"/>
                      <a:pt x="7797" y="22191"/>
                      <a:pt x="7557" y="22670"/>
                    </a:cubicBezTo>
                    <a:cubicBezTo>
                      <a:pt x="7797" y="21831"/>
                      <a:pt x="7917" y="20511"/>
                      <a:pt x="7917" y="19072"/>
                    </a:cubicBezTo>
                    <a:cubicBezTo>
                      <a:pt x="7917" y="16553"/>
                      <a:pt x="7557" y="14874"/>
                      <a:pt x="6838" y="13914"/>
                    </a:cubicBezTo>
                    <a:lnTo>
                      <a:pt x="1" y="4558"/>
                    </a:lnTo>
                    <a:cubicBezTo>
                      <a:pt x="361" y="1919"/>
                      <a:pt x="3239" y="480"/>
                      <a:pt x="8637" y="120"/>
                    </a:cubicBezTo>
                    <a:cubicBezTo>
                      <a:pt x="11636" y="0"/>
                      <a:pt x="15354" y="0"/>
                      <a:pt x="20152" y="360"/>
                    </a:cubicBezTo>
                    <a:cubicBezTo>
                      <a:pt x="22431" y="360"/>
                      <a:pt x="27589" y="360"/>
                      <a:pt x="35865" y="240"/>
                    </a:cubicBezTo>
                    <a:cubicBezTo>
                      <a:pt x="43182" y="600"/>
                      <a:pt x="47740" y="2279"/>
                      <a:pt x="49299" y="5038"/>
                    </a:cubicBezTo>
                    <a:cubicBezTo>
                      <a:pt x="50019" y="6357"/>
                      <a:pt x="50139" y="8756"/>
                      <a:pt x="49779" y="12115"/>
                    </a:cubicBezTo>
                    <a:cubicBezTo>
                      <a:pt x="49179" y="15953"/>
                      <a:pt x="48939" y="18472"/>
                      <a:pt x="48819" y="19672"/>
                    </a:cubicBezTo>
                    <a:cubicBezTo>
                      <a:pt x="47500" y="18712"/>
                      <a:pt x="46181" y="18232"/>
                      <a:pt x="45101" y="18472"/>
                    </a:cubicBezTo>
                    <a:cubicBezTo>
                      <a:pt x="44981" y="20871"/>
                      <a:pt x="44981" y="22191"/>
                      <a:pt x="44981" y="22670"/>
                    </a:cubicBezTo>
                    <a:cubicBezTo>
                      <a:pt x="45221" y="23510"/>
                      <a:pt x="45701" y="24829"/>
                      <a:pt x="46660" y="26749"/>
                    </a:cubicBezTo>
                    <a:cubicBezTo>
                      <a:pt x="47500" y="28308"/>
                      <a:pt x="47980" y="29627"/>
                      <a:pt x="47980" y="30707"/>
                    </a:cubicBezTo>
                    <a:cubicBezTo>
                      <a:pt x="47020" y="30107"/>
                      <a:pt x="45461" y="28308"/>
                      <a:pt x="43062" y="25069"/>
                    </a:cubicBezTo>
                    <a:cubicBezTo>
                      <a:pt x="41023" y="22430"/>
                      <a:pt x="39224" y="21111"/>
                      <a:pt x="37424" y="20991"/>
                    </a:cubicBezTo>
                    <a:cubicBezTo>
                      <a:pt x="36825" y="22191"/>
                      <a:pt x="37065" y="23510"/>
                      <a:pt x="38144" y="24829"/>
                    </a:cubicBezTo>
                    <a:cubicBezTo>
                      <a:pt x="39583" y="26389"/>
                      <a:pt x="40303" y="27468"/>
                      <a:pt x="40423" y="28068"/>
                    </a:cubicBezTo>
                    <a:cubicBezTo>
                      <a:pt x="39344" y="27708"/>
                      <a:pt x="38024" y="26509"/>
                      <a:pt x="36105" y="24590"/>
                    </a:cubicBezTo>
                    <a:cubicBezTo>
                      <a:pt x="34306" y="22670"/>
                      <a:pt x="32866" y="21471"/>
                      <a:pt x="31667" y="20991"/>
                    </a:cubicBezTo>
                    <a:cubicBezTo>
                      <a:pt x="31667" y="21231"/>
                      <a:pt x="31667" y="21591"/>
                      <a:pt x="31427" y="22071"/>
                    </a:cubicBezTo>
                    <a:cubicBezTo>
                      <a:pt x="31307" y="22550"/>
                      <a:pt x="31187" y="22790"/>
                      <a:pt x="31187" y="22910"/>
                    </a:cubicBezTo>
                    <a:cubicBezTo>
                      <a:pt x="30347" y="22550"/>
                      <a:pt x="29268" y="21711"/>
                      <a:pt x="27829" y="20391"/>
                    </a:cubicBezTo>
                    <a:close/>
                  </a:path>
                </a:pathLst>
              </a:custGeom>
              <a:solidFill>
                <a:srgbClr val="8C8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1"/>
              <p:cNvSpPr/>
              <p:nvPr/>
            </p:nvSpPr>
            <p:spPr>
              <a:xfrm>
                <a:off x="3240225" y="2058325"/>
                <a:ext cx="1151525" cy="452825"/>
              </a:xfrm>
              <a:custGeom>
                <a:avLst/>
                <a:gdLst/>
                <a:ahLst/>
                <a:cxnLst/>
                <a:rect l="l" t="t" r="r" b="b"/>
                <a:pathLst>
                  <a:path w="46061" h="18113" extrusionOk="0">
                    <a:moveTo>
                      <a:pt x="29987" y="121"/>
                    </a:moveTo>
                    <a:cubicBezTo>
                      <a:pt x="31427" y="121"/>
                      <a:pt x="33466" y="1"/>
                      <a:pt x="35985" y="1"/>
                    </a:cubicBezTo>
                    <a:cubicBezTo>
                      <a:pt x="38144" y="241"/>
                      <a:pt x="39943" y="1080"/>
                      <a:pt x="41143" y="2520"/>
                    </a:cubicBezTo>
                    <a:cubicBezTo>
                      <a:pt x="42342" y="3839"/>
                      <a:pt x="43541" y="5518"/>
                      <a:pt x="44501" y="7677"/>
                    </a:cubicBezTo>
                    <a:cubicBezTo>
                      <a:pt x="45940" y="10556"/>
                      <a:pt x="46060" y="12355"/>
                      <a:pt x="44741" y="13315"/>
                    </a:cubicBezTo>
                    <a:cubicBezTo>
                      <a:pt x="44381" y="13555"/>
                      <a:pt x="43302" y="12835"/>
                      <a:pt x="41742" y="11036"/>
                    </a:cubicBezTo>
                    <a:cubicBezTo>
                      <a:pt x="39823" y="9237"/>
                      <a:pt x="38504" y="8157"/>
                      <a:pt x="37664" y="8037"/>
                    </a:cubicBezTo>
                    <a:cubicBezTo>
                      <a:pt x="37424" y="9357"/>
                      <a:pt x="37784" y="11036"/>
                      <a:pt x="38624" y="13195"/>
                    </a:cubicBezTo>
                    <a:cubicBezTo>
                      <a:pt x="39463" y="15354"/>
                      <a:pt x="39703" y="16913"/>
                      <a:pt x="39583" y="18113"/>
                    </a:cubicBezTo>
                    <a:cubicBezTo>
                      <a:pt x="38504" y="17153"/>
                      <a:pt x="36824" y="16554"/>
                      <a:pt x="34545" y="16074"/>
                    </a:cubicBezTo>
                    <a:cubicBezTo>
                      <a:pt x="32146" y="15594"/>
                      <a:pt x="30467" y="15354"/>
                      <a:pt x="29508" y="15114"/>
                    </a:cubicBezTo>
                    <a:cubicBezTo>
                      <a:pt x="28428" y="14874"/>
                      <a:pt x="26869" y="14514"/>
                      <a:pt x="24710" y="13795"/>
                    </a:cubicBezTo>
                    <a:cubicBezTo>
                      <a:pt x="22671" y="12955"/>
                      <a:pt x="20991" y="12475"/>
                      <a:pt x="19912" y="12235"/>
                    </a:cubicBezTo>
                    <a:cubicBezTo>
                      <a:pt x="17753" y="11876"/>
                      <a:pt x="16073" y="11636"/>
                      <a:pt x="14874" y="11876"/>
                    </a:cubicBezTo>
                    <a:cubicBezTo>
                      <a:pt x="14034" y="11996"/>
                      <a:pt x="13195" y="12475"/>
                      <a:pt x="12355" y="13435"/>
                    </a:cubicBezTo>
                    <a:cubicBezTo>
                      <a:pt x="11395" y="14395"/>
                      <a:pt x="10676" y="14994"/>
                      <a:pt x="10196" y="15114"/>
                    </a:cubicBezTo>
                    <a:cubicBezTo>
                      <a:pt x="9716" y="15234"/>
                      <a:pt x="8877" y="14994"/>
                      <a:pt x="7557" y="14514"/>
                    </a:cubicBezTo>
                    <a:cubicBezTo>
                      <a:pt x="6358" y="13915"/>
                      <a:pt x="5398" y="13795"/>
                      <a:pt x="4798" y="14035"/>
                    </a:cubicBezTo>
                    <a:cubicBezTo>
                      <a:pt x="4319" y="14155"/>
                      <a:pt x="3719" y="14634"/>
                      <a:pt x="3119" y="15354"/>
                    </a:cubicBezTo>
                    <a:cubicBezTo>
                      <a:pt x="2639" y="15954"/>
                      <a:pt x="2040" y="16434"/>
                      <a:pt x="1440" y="16434"/>
                    </a:cubicBezTo>
                    <a:cubicBezTo>
                      <a:pt x="360" y="14035"/>
                      <a:pt x="0" y="11876"/>
                      <a:pt x="120" y="9717"/>
                    </a:cubicBezTo>
                    <a:close/>
                  </a:path>
                </a:pathLst>
              </a:custGeom>
              <a:solidFill>
                <a:srgbClr val="807A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1"/>
              <p:cNvSpPr/>
              <p:nvPr/>
            </p:nvSpPr>
            <p:spPr>
              <a:xfrm>
                <a:off x="3923925" y="3185850"/>
                <a:ext cx="404850" cy="1358450"/>
              </a:xfrm>
              <a:custGeom>
                <a:avLst/>
                <a:gdLst/>
                <a:ahLst/>
                <a:cxnLst/>
                <a:rect l="l" t="t" r="r" b="b"/>
                <a:pathLst>
                  <a:path w="16194" h="54338" extrusionOk="0">
                    <a:moveTo>
                      <a:pt x="5158" y="0"/>
                    </a:moveTo>
                    <a:lnTo>
                      <a:pt x="12235" y="2519"/>
                    </a:lnTo>
                    <a:cubicBezTo>
                      <a:pt x="12955" y="3479"/>
                      <a:pt x="13315" y="5638"/>
                      <a:pt x="13435" y="8877"/>
                    </a:cubicBezTo>
                    <a:cubicBezTo>
                      <a:pt x="13195" y="12475"/>
                      <a:pt x="13195" y="14754"/>
                      <a:pt x="13195" y="15834"/>
                    </a:cubicBezTo>
                    <a:cubicBezTo>
                      <a:pt x="13075" y="17993"/>
                      <a:pt x="13075" y="19672"/>
                      <a:pt x="12955" y="20871"/>
                    </a:cubicBezTo>
                    <a:cubicBezTo>
                      <a:pt x="12955" y="22911"/>
                      <a:pt x="13075" y="24470"/>
                      <a:pt x="13195" y="25789"/>
                    </a:cubicBezTo>
                    <a:cubicBezTo>
                      <a:pt x="13435" y="27229"/>
                      <a:pt x="13914" y="29628"/>
                      <a:pt x="14874" y="32986"/>
                    </a:cubicBezTo>
                    <a:cubicBezTo>
                      <a:pt x="15594" y="35985"/>
                      <a:pt x="15954" y="38384"/>
                      <a:pt x="16074" y="40303"/>
                    </a:cubicBezTo>
                    <a:cubicBezTo>
                      <a:pt x="16193" y="43542"/>
                      <a:pt x="16193" y="45701"/>
                      <a:pt x="15834" y="46780"/>
                    </a:cubicBezTo>
                    <a:cubicBezTo>
                      <a:pt x="15234" y="48340"/>
                      <a:pt x="13914" y="49779"/>
                      <a:pt x="11875" y="51218"/>
                    </a:cubicBezTo>
                    <a:cubicBezTo>
                      <a:pt x="9716" y="52538"/>
                      <a:pt x="7797" y="53497"/>
                      <a:pt x="6238" y="53857"/>
                    </a:cubicBezTo>
                    <a:cubicBezTo>
                      <a:pt x="4319" y="54337"/>
                      <a:pt x="2280" y="54337"/>
                      <a:pt x="240" y="53737"/>
                    </a:cubicBezTo>
                    <a:cubicBezTo>
                      <a:pt x="1" y="52658"/>
                      <a:pt x="120" y="51098"/>
                      <a:pt x="600" y="49299"/>
                    </a:cubicBezTo>
                    <a:cubicBezTo>
                      <a:pt x="1080" y="47020"/>
                      <a:pt x="1440" y="45461"/>
                      <a:pt x="1440" y="44741"/>
                    </a:cubicBezTo>
                    <a:cubicBezTo>
                      <a:pt x="1440" y="37544"/>
                      <a:pt x="1440" y="31067"/>
                      <a:pt x="1320" y="25309"/>
                    </a:cubicBezTo>
                    <a:cubicBezTo>
                      <a:pt x="1800" y="26509"/>
                      <a:pt x="2280" y="28188"/>
                      <a:pt x="2639" y="30347"/>
                    </a:cubicBezTo>
                    <a:cubicBezTo>
                      <a:pt x="3119" y="32866"/>
                      <a:pt x="3599" y="34546"/>
                      <a:pt x="3839" y="35385"/>
                    </a:cubicBezTo>
                    <a:cubicBezTo>
                      <a:pt x="4798" y="38264"/>
                      <a:pt x="6598" y="42822"/>
                      <a:pt x="9476" y="49179"/>
                    </a:cubicBezTo>
                    <a:cubicBezTo>
                      <a:pt x="9476" y="46900"/>
                      <a:pt x="8997" y="43782"/>
                      <a:pt x="8037" y="39823"/>
                    </a:cubicBezTo>
                    <a:cubicBezTo>
                      <a:pt x="6957" y="35625"/>
                      <a:pt x="6478" y="32506"/>
                      <a:pt x="6358" y="30587"/>
                    </a:cubicBezTo>
                    <a:cubicBezTo>
                      <a:pt x="6238" y="28068"/>
                      <a:pt x="6238" y="24350"/>
                      <a:pt x="6478" y="19312"/>
                    </a:cubicBezTo>
                    <a:cubicBezTo>
                      <a:pt x="6478" y="17513"/>
                      <a:pt x="6118" y="14274"/>
                      <a:pt x="5638" y="9596"/>
                    </a:cubicBezTo>
                    <a:cubicBezTo>
                      <a:pt x="5158" y="5398"/>
                      <a:pt x="5038" y="2159"/>
                      <a:pt x="5158" y="0"/>
                    </a:cubicBezTo>
                    <a:close/>
                  </a:path>
                </a:pathLst>
              </a:custGeom>
              <a:solidFill>
                <a:srgbClr val="A69E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1"/>
              <p:cNvSpPr/>
              <p:nvPr/>
            </p:nvSpPr>
            <p:spPr>
              <a:xfrm>
                <a:off x="4025875" y="3617650"/>
                <a:ext cx="383875" cy="941625"/>
              </a:xfrm>
              <a:custGeom>
                <a:avLst/>
                <a:gdLst/>
                <a:ahLst/>
                <a:cxnLst/>
                <a:rect l="l" t="t" r="r" b="b"/>
                <a:pathLst>
                  <a:path w="15355" h="37665" extrusionOk="0">
                    <a:moveTo>
                      <a:pt x="5758" y="19672"/>
                    </a:moveTo>
                    <a:cubicBezTo>
                      <a:pt x="5278" y="16674"/>
                      <a:pt x="5039" y="13195"/>
                      <a:pt x="4919" y="9237"/>
                    </a:cubicBezTo>
                    <a:cubicBezTo>
                      <a:pt x="4799" y="3479"/>
                      <a:pt x="5159" y="481"/>
                      <a:pt x="6118" y="1"/>
                    </a:cubicBezTo>
                    <a:lnTo>
                      <a:pt x="7318" y="1320"/>
                    </a:lnTo>
                    <a:cubicBezTo>
                      <a:pt x="8157" y="3599"/>
                      <a:pt x="9237" y="7318"/>
                      <a:pt x="10556" y="12715"/>
                    </a:cubicBezTo>
                    <a:cubicBezTo>
                      <a:pt x="11756" y="17633"/>
                      <a:pt x="12835" y="21472"/>
                      <a:pt x="13795" y="24231"/>
                    </a:cubicBezTo>
                    <a:cubicBezTo>
                      <a:pt x="15354" y="28429"/>
                      <a:pt x="14514" y="31787"/>
                      <a:pt x="11396" y="34306"/>
                    </a:cubicBezTo>
                    <a:cubicBezTo>
                      <a:pt x="8517" y="36705"/>
                      <a:pt x="4799" y="37665"/>
                      <a:pt x="361" y="37305"/>
                    </a:cubicBezTo>
                    <a:cubicBezTo>
                      <a:pt x="1" y="32507"/>
                      <a:pt x="1" y="27469"/>
                      <a:pt x="241" y="22311"/>
                    </a:cubicBezTo>
                    <a:cubicBezTo>
                      <a:pt x="1320" y="22671"/>
                      <a:pt x="2640" y="24470"/>
                      <a:pt x="3959" y="27709"/>
                    </a:cubicBezTo>
                    <a:cubicBezTo>
                      <a:pt x="5398" y="31188"/>
                      <a:pt x="6118" y="33227"/>
                      <a:pt x="6478" y="34066"/>
                    </a:cubicBezTo>
                    <a:cubicBezTo>
                      <a:pt x="6718" y="30828"/>
                      <a:pt x="6478" y="26030"/>
                      <a:pt x="5758" y="19672"/>
                    </a:cubicBezTo>
                    <a:close/>
                  </a:path>
                </a:pathLst>
              </a:custGeom>
              <a:solidFill>
                <a:srgbClr val="8C8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1"/>
              <p:cNvSpPr/>
              <p:nvPr/>
            </p:nvSpPr>
            <p:spPr>
              <a:xfrm>
                <a:off x="4079850" y="3239825"/>
                <a:ext cx="60000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7918" extrusionOk="0">
                    <a:moveTo>
                      <a:pt x="601" y="0"/>
                    </a:moveTo>
                    <a:lnTo>
                      <a:pt x="1440" y="720"/>
                    </a:lnTo>
                    <a:cubicBezTo>
                      <a:pt x="2160" y="1440"/>
                      <a:pt x="2400" y="2519"/>
                      <a:pt x="2400" y="4079"/>
                    </a:cubicBezTo>
                    <a:cubicBezTo>
                      <a:pt x="2400" y="4319"/>
                      <a:pt x="2400" y="5638"/>
                      <a:pt x="2160" y="7917"/>
                    </a:cubicBezTo>
                    <a:cubicBezTo>
                      <a:pt x="960" y="7917"/>
                      <a:pt x="361" y="6838"/>
                      <a:pt x="121" y="4558"/>
                    </a:cubicBezTo>
                    <a:cubicBezTo>
                      <a:pt x="1" y="2759"/>
                      <a:pt x="121" y="1200"/>
                      <a:pt x="601" y="0"/>
                    </a:cubicBezTo>
                    <a:close/>
                  </a:path>
                </a:pathLst>
              </a:custGeom>
              <a:solidFill>
                <a:srgbClr val="8C8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1"/>
              <p:cNvSpPr/>
              <p:nvPr/>
            </p:nvSpPr>
            <p:spPr>
              <a:xfrm>
                <a:off x="4331750" y="4445300"/>
                <a:ext cx="158950" cy="2399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9597" extrusionOk="0">
                    <a:moveTo>
                      <a:pt x="3119" y="600"/>
                    </a:moveTo>
                    <a:cubicBezTo>
                      <a:pt x="3959" y="1"/>
                      <a:pt x="4558" y="121"/>
                      <a:pt x="5278" y="1080"/>
                    </a:cubicBezTo>
                    <a:cubicBezTo>
                      <a:pt x="5878" y="1920"/>
                      <a:pt x="6118" y="2999"/>
                      <a:pt x="6238" y="4319"/>
                    </a:cubicBezTo>
                    <a:cubicBezTo>
                      <a:pt x="6358" y="8037"/>
                      <a:pt x="4678" y="9597"/>
                      <a:pt x="1320" y="8997"/>
                    </a:cubicBezTo>
                    <a:cubicBezTo>
                      <a:pt x="1320" y="8877"/>
                      <a:pt x="1560" y="8397"/>
                      <a:pt x="1920" y="7557"/>
                    </a:cubicBezTo>
                    <a:cubicBezTo>
                      <a:pt x="2159" y="6838"/>
                      <a:pt x="2399" y="6358"/>
                      <a:pt x="2639" y="5998"/>
                    </a:cubicBezTo>
                    <a:cubicBezTo>
                      <a:pt x="2519" y="6118"/>
                      <a:pt x="2040" y="6118"/>
                      <a:pt x="1320" y="6118"/>
                    </a:cubicBezTo>
                    <a:cubicBezTo>
                      <a:pt x="840" y="6118"/>
                      <a:pt x="360" y="6238"/>
                      <a:pt x="0" y="6358"/>
                    </a:cubicBezTo>
                    <a:cubicBezTo>
                      <a:pt x="360" y="5998"/>
                      <a:pt x="840" y="5398"/>
                      <a:pt x="1560" y="4679"/>
                    </a:cubicBezTo>
                    <a:cubicBezTo>
                      <a:pt x="2159" y="3959"/>
                      <a:pt x="2399" y="3359"/>
                      <a:pt x="2279" y="2640"/>
                    </a:cubicBezTo>
                    <a:lnTo>
                      <a:pt x="3119" y="600"/>
                    </a:lnTo>
                    <a:close/>
                  </a:path>
                </a:pathLst>
              </a:custGeom>
              <a:solidFill>
                <a:srgbClr val="A69E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1"/>
              <p:cNvSpPr/>
              <p:nvPr/>
            </p:nvSpPr>
            <p:spPr>
              <a:xfrm>
                <a:off x="3747000" y="4838125"/>
                <a:ext cx="800675" cy="320900"/>
              </a:xfrm>
              <a:custGeom>
                <a:avLst/>
                <a:gdLst/>
                <a:ahLst/>
                <a:cxnLst/>
                <a:rect l="l" t="t" r="r" b="b"/>
                <a:pathLst>
                  <a:path w="32027" h="12836" extrusionOk="0">
                    <a:moveTo>
                      <a:pt x="27349" y="361"/>
                    </a:moveTo>
                    <a:lnTo>
                      <a:pt x="32027" y="1"/>
                    </a:lnTo>
                    <a:cubicBezTo>
                      <a:pt x="32027" y="2880"/>
                      <a:pt x="31787" y="5039"/>
                      <a:pt x="31187" y="6238"/>
                    </a:cubicBezTo>
                    <a:cubicBezTo>
                      <a:pt x="30467" y="7918"/>
                      <a:pt x="28908" y="9237"/>
                      <a:pt x="26509" y="10556"/>
                    </a:cubicBezTo>
                    <a:cubicBezTo>
                      <a:pt x="23630" y="12116"/>
                      <a:pt x="19072" y="12835"/>
                      <a:pt x="13075" y="12835"/>
                    </a:cubicBezTo>
                    <a:cubicBezTo>
                      <a:pt x="7197" y="12716"/>
                      <a:pt x="2879" y="11996"/>
                      <a:pt x="1" y="10436"/>
                    </a:cubicBezTo>
                    <a:cubicBezTo>
                      <a:pt x="1200" y="9837"/>
                      <a:pt x="3239" y="9597"/>
                      <a:pt x="6118" y="9717"/>
                    </a:cubicBezTo>
                    <a:cubicBezTo>
                      <a:pt x="10316" y="9957"/>
                      <a:pt x="12595" y="10077"/>
                      <a:pt x="12835" y="10077"/>
                    </a:cubicBezTo>
                    <a:cubicBezTo>
                      <a:pt x="14514" y="9957"/>
                      <a:pt x="16553" y="9117"/>
                      <a:pt x="18952" y="7678"/>
                    </a:cubicBezTo>
                    <a:cubicBezTo>
                      <a:pt x="21471" y="6238"/>
                      <a:pt x="21351" y="5279"/>
                      <a:pt x="18593" y="4919"/>
                    </a:cubicBezTo>
                    <a:cubicBezTo>
                      <a:pt x="18952" y="4559"/>
                      <a:pt x="19672" y="4319"/>
                      <a:pt x="20512" y="3959"/>
                    </a:cubicBezTo>
                    <a:cubicBezTo>
                      <a:pt x="21471" y="3719"/>
                      <a:pt x="22071" y="3479"/>
                      <a:pt x="22431" y="3240"/>
                    </a:cubicBezTo>
                    <a:cubicBezTo>
                      <a:pt x="21951" y="3000"/>
                      <a:pt x="20872" y="2760"/>
                      <a:pt x="19432" y="2640"/>
                    </a:cubicBezTo>
                    <a:cubicBezTo>
                      <a:pt x="17993" y="2520"/>
                      <a:pt x="16913" y="2160"/>
                      <a:pt x="16314" y="1680"/>
                    </a:cubicBezTo>
                    <a:cubicBezTo>
                      <a:pt x="17393" y="1680"/>
                      <a:pt x="19312" y="1560"/>
                      <a:pt x="22071" y="1440"/>
                    </a:cubicBezTo>
                    <a:cubicBezTo>
                      <a:pt x="24470" y="1320"/>
                      <a:pt x="26269" y="961"/>
                      <a:pt x="27349" y="361"/>
                    </a:cubicBezTo>
                    <a:close/>
                  </a:path>
                </a:pathLst>
              </a:custGeom>
              <a:solidFill>
                <a:srgbClr val="A69E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1"/>
              <p:cNvSpPr/>
              <p:nvPr/>
            </p:nvSpPr>
            <p:spPr>
              <a:xfrm>
                <a:off x="4220800" y="4748175"/>
                <a:ext cx="347875" cy="356875"/>
              </a:xfrm>
              <a:custGeom>
                <a:avLst/>
                <a:gdLst/>
                <a:ahLst/>
                <a:cxnLst/>
                <a:rect l="l" t="t" r="r" b="b"/>
                <a:pathLst>
                  <a:path w="13915" h="14275" extrusionOk="0">
                    <a:moveTo>
                      <a:pt x="6717" y="2280"/>
                    </a:moveTo>
                    <a:lnTo>
                      <a:pt x="6358" y="1440"/>
                    </a:lnTo>
                    <a:cubicBezTo>
                      <a:pt x="6478" y="1440"/>
                      <a:pt x="7677" y="1080"/>
                      <a:pt x="9956" y="480"/>
                    </a:cubicBezTo>
                    <a:cubicBezTo>
                      <a:pt x="11395" y="1"/>
                      <a:pt x="12475" y="360"/>
                      <a:pt x="13315" y="1560"/>
                    </a:cubicBezTo>
                    <a:cubicBezTo>
                      <a:pt x="13914" y="2399"/>
                      <a:pt x="13914" y="3359"/>
                      <a:pt x="13554" y="4679"/>
                    </a:cubicBezTo>
                    <a:cubicBezTo>
                      <a:pt x="12835" y="6118"/>
                      <a:pt x="12355" y="7077"/>
                      <a:pt x="12115" y="7677"/>
                    </a:cubicBezTo>
                    <a:cubicBezTo>
                      <a:pt x="11395" y="9357"/>
                      <a:pt x="10556" y="10796"/>
                      <a:pt x="9476" y="11995"/>
                    </a:cubicBezTo>
                    <a:cubicBezTo>
                      <a:pt x="8157" y="13555"/>
                      <a:pt x="6717" y="14274"/>
                      <a:pt x="5158" y="14034"/>
                    </a:cubicBezTo>
                    <a:cubicBezTo>
                      <a:pt x="3119" y="13915"/>
                      <a:pt x="2639" y="12835"/>
                      <a:pt x="3719" y="11156"/>
                    </a:cubicBezTo>
                    <a:cubicBezTo>
                      <a:pt x="5158" y="8637"/>
                      <a:pt x="5878" y="7077"/>
                      <a:pt x="5878" y="6598"/>
                    </a:cubicBezTo>
                    <a:cubicBezTo>
                      <a:pt x="4079" y="6718"/>
                      <a:pt x="2759" y="6718"/>
                      <a:pt x="1920" y="6598"/>
                    </a:cubicBezTo>
                    <a:cubicBezTo>
                      <a:pt x="480" y="6478"/>
                      <a:pt x="0" y="5758"/>
                      <a:pt x="600" y="4559"/>
                    </a:cubicBezTo>
                    <a:cubicBezTo>
                      <a:pt x="840" y="3839"/>
                      <a:pt x="1800" y="3239"/>
                      <a:pt x="3359" y="2879"/>
                    </a:cubicBezTo>
                    <a:cubicBezTo>
                      <a:pt x="3599" y="2759"/>
                      <a:pt x="4798" y="2639"/>
                      <a:pt x="6717" y="2280"/>
                    </a:cubicBezTo>
                    <a:close/>
                  </a:path>
                </a:pathLst>
              </a:custGeom>
              <a:solidFill>
                <a:srgbClr val="8C8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1"/>
              <p:cNvSpPr/>
              <p:nvPr/>
            </p:nvSpPr>
            <p:spPr>
              <a:xfrm>
                <a:off x="4367725" y="4436300"/>
                <a:ext cx="104975" cy="1589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6359" extrusionOk="0">
                    <a:moveTo>
                      <a:pt x="481" y="1320"/>
                    </a:moveTo>
                    <a:lnTo>
                      <a:pt x="1" y="1320"/>
                    </a:lnTo>
                    <a:cubicBezTo>
                      <a:pt x="1680" y="1"/>
                      <a:pt x="2760" y="241"/>
                      <a:pt x="3479" y="1800"/>
                    </a:cubicBezTo>
                    <a:cubicBezTo>
                      <a:pt x="3959" y="2880"/>
                      <a:pt x="4199" y="4439"/>
                      <a:pt x="4199" y="6358"/>
                    </a:cubicBezTo>
                    <a:cubicBezTo>
                      <a:pt x="3239" y="6238"/>
                      <a:pt x="2400" y="5519"/>
                      <a:pt x="1800" y="4439"/>
                    </a:cubicBezTo>
                    <a:cubicBezTo>
                      <a:pt x="1200" y="3000"/>
                      <a:pt x="840" y="1920"/>
                      <a:pt x="481" y="1320"/>
                    </a:cubicBezTo>
                    <a:close/>
                  </a:path>
                </a:pathLst>
              </a:custGeom>
              <a:solidFill>
                <a:srgbClr val="8C8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1"/>
              <p:cNvSpPr/>
              <p:nvPr/>
            </p:nvSpPr>
            <p:spPr>
              <a:xfrm>
                <a:off x="3507100" y="4664200"/>
                <a:ext cx="953625" cy="629775"/>
              </a:xfrm>
              <a:custGeom>
                <a:avLst/>
                <a:gdLst/>
                <a:ahLst/>
                <a:cxnLst/>
                <a:rect l="l" t="t" r="r" b="b"/>
                <a:pathLst>
                  <a:path w="38145" h="25191" extrusionOk="0">
                    <a:moveTo>
                      <a:pt x="35865" y="17873"/>
                    </a:moveTo>
                    <a:cubicBezTo>
                      <a:pt x="35385" y="18473"/>
                      <a:pt x="32387" y="20152"/>
                      <a:pt x="26869" y="22911"/>
                    </a:cubicBezTo>
                    <a:cubicBezTo>
                      <a:pt x="23511" y="24590"/>
                      <a:pt x="19192" y="25190"/>
                      <a:pt x="14155" y="24590"/>
                    </a:cubicBezTo>
                    <a:cubicBezTo>
                      <a:pt x="9237" y="23871"/>
                      <a:pt x="5159" y="22431"/>
                      <a:pt x="1680" y="20152"/>
                    </a:cubicBezTo>
                    <a:lnTo>
                      <a:pt x="720" y="13195"/>
                    </a:lnTo>
                    <a:cubicBezTo>
                      <a:pt x="720" y="12236"/>
                      <a:pt x="481" y="9717"/>
                      <a:pt x="121" y="5639"/>
                    </a:cubicBezTo>
                    <a:cubicBezTo>
                      <a:pt x="1" y="1920"/>
                      <a:pt x="840" y="121"/>
                      <a:pt x="2640" y="1"/>
                    </a:cubicBezTo>
                    <a:cubicBezTo>
                      <a:pt x="2520" y="1800"/>
                      <a:pt x="2640" y="2880"/>
                      <a:pt x="2760" y="3360"/>
                    </a:cubicBezTo>
                    <a:cubicBezTo>
                      <a:pt x="3119" y="4439"/>
                      <a:pt x="3839" y="5159"/>
                      <a:pt x="5159" y="5399"/>
                    </a:cubicBezTo>
                    <a:cubicBezTo>
                      <a:pt x="5159" y="8877"/>
                      <a:pt x="6118" y="10436"/>
                      <a:pt x="8037" y="10077"/>
                    </a:cubicBezTo>
                    <a:cubicBezTo>
                      <a:pt x="7917" y="10796"/>
                      <a:pt x="7797" y="11636"/>
                      <a:pt x="7318" y="12596"/>
                    </a:cubicBezTo>
                    <a:cubicBezTo>
                      <a:pt x="7677" y="12716"/>
                      <a:pt x="8397" y="13075"/>
                      <a:pt x="9477" y="13555"/>
                    </a:cubicBezTo>
                    <a:cubicBezTo>
                      <a:pt x="9717" y="10676"/>
                      <a:pt x="11276" y="9957"/>
                      <a:pt x="13915" y="11636"/>
                    </a:cubicBezTo>
                    <a:cubicBezTo>
                      <a:pt x="15474" y="12716"/>
                      <a:pt x="17153" y="14275"/>
                      <a:pt x="18953" y="16314"/>
                    </a:cubicBezTo>
                    <a:cubicBezTo>
                      <a:pt x="19192" y="16674"/>
                      <a:pt x="19672" y="17034"/>
                      <a:pt x="20272" y="17393"/>
                    </a:cubicBezTo>
                    <a:cubicBezTo>
                      <a:pt x="20992" y="17873"/>
                      <a:pt x="21351" y="18233"/>
                      <a:pt x="21591" y="18473"/>
                    </a:cubicBezTo>
                    <a:cubicBezTo>
                      <a:pt x="21711" y="18713"/>
                      <a:pt x="21951" y="19193"/>
                      <a:pt x="22191" y="19912"/>
                    </a:cubicBezTo>
                    <a:cubicBezTo>
                      <a:pt x="22311" y="20512"/>
                      <a:pt x="22791" y="20872"/>
                      <a:pt x="23511" y="21112"/>
                    </a:cubicBezTo>
                    <a:cubicBezTo>
                      <a:pt x="24830" y="21712"/>
                      <a:pt x="25670" y="21232"/>
                      <a:pt x="25910" y="19792"/>
                    </a:cubicBezTo>
                    <a:cubicBezTo>
                      <a:pt x="26029" y="19073"/>
                      <a:pt x="26029" y="17873"/>
                      <a:pt x="25910" y="16074"/>
                    </a:cubicBezTo>
                    <a:cubicBezTo>
                      <a:pt x="27109" y="16434"/>
                      <a:pt x="27949" y="16674"/>
                      <a:pt x="28428" y="17034"/>
                    </a:cubicBezTo>
                    <a:cubicBezTo>
                      <a:pt x="28548" y="16194"/>
                      <a:pt x="28308" y="15114"/>
                      <a:pt x="27829" y="13795"/>
                    </a:cubicBezTo>
                    <a:cubicBezTo>
                      <a:pt x="27229" y="12116"/>
                      <a:pt x="26989" y="11156"/>
                      <a:pt x="26869" y="10796"/>
                    </a:cubicBezTo>
                    <a:cubicBezTo>
                      <a:pt x="27589" y="11036"/>
                      <a:pt x="28428" y="11516"/>
                      <a:pt x="29628" y="12116"/>
                    </a:cubicBezTo>
                    <a:cubicBezTo>
                      <a:pt x="30707" y="12716"/>
                      <a:pt x="31667" y="13075"/>
                      <a:pt x="32627" y="13075"/>
                    </a:cubicBezTo>
                    <a:cubicBezTo>
                      <a:pt x="32747" y="12596"/>
                      <a:pt x="32866" y="11756"/>
                      <a:pt x="33106" y="10556"/>
                    </a:cubicBezTo>
                    <a:cubicBezTo>
                      <a:pt x="33346" y="9597"/>
                      <a:pt x="33706" y="8997"/>
                      <a:pt x="34426" y="8757"/>
                    </a:cubicBezTo>
                    <a:cubicBezTo>
                      <a:pt x="37664" y="12596"/>
                      <a:pt x="38144" y="15594"/>
                      <a:pt x="35865" y="17873"/>
                    </a:cubicBezTo>
                    <a:close/>
                  </a:path>
                </a:pathLst>
              </a:custGeom>
              <a:solidFill>
                <a:srgbClr val="8C8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1"/>
              <p:cNvSpPr/>
              <p:nvPr/>
            </p:nvSpPr>
            <p:spPr>
              <a:xfrm>
                <a:off x="1827850" y="286100"/>
                <a:ext cx="3844350" cy="2063125"/>
              </a:xfrm>
              <a:custGeom>
                <a:avLst/>
                <a:gdLst/>
                <a:ahLst/>
                <a:cxnLst/>
                <a:rect l="l" t="t" r="r" b="b"/>
                <a:pathLst>
                  <a:path w="153774" h="82525" extrusionOk="0">
                    <a:moveTo>
                      <a:pt x="111072" y="5278"/>
                    </a:moveTo>
                    <a:cubicBezTo>
                      <a:pt x="121867" y="9476"/>
                      <a:pt x="130263" y="15234"/>
                      <a:pt x="136261" y="22550"/>
                    </a:cubicBezTo>
                    <a:cubicBezTo>
                      <a:pt x="136860" y="23390"/>
                      <a:pt x="138060" y="25309"/>
                      <a:pt x="140099" y="28548"/>
                    </a:cubicBezTo>
                    <a:cubicBezTo>
                      <a:pt x="141898" y="31667"/>
                      <a:pt x="143817" y="35145"/>
                      <a:pt x="145857" y="39103"/>
                    </a:cubicBezTo>
                    <a:cubicBezTo>
                      <a:pt x="151134" y="48819"/>
                      <a:pt x="153773" y="54697"/>
                      <a:pt x="153773" y="56976"/>
                    </a:cubicBezTo>
                    <a:cubicBezTo>
                      <a:pt x="153773" y="65252"/>
                      <a:pt x="147176" y="71609"/>
                      <a:pt x="133862" y="75928"/>
                    </a:cubicBezTo>
                    <a:cubicBezTo>
                      <a:pt x="120308" y="80246"/>
                      <a:pt x="99797" y="82525"/>
                      <a:pt x="72089" y="82525"/>
                    </a:cubicBezTo>
                    <a:cubicBezTo>
                      <a:pt x="61653" y="82525"/>
                      <a:pt x="51937" y="81925"/>
                      <a:pt x="42941" y="80965"/>
                    </a:cubicBezTo>
                    <a:cubicBezTo>
                      <a:pt x="34065" y="79766"/>
                      <a:pt x="26508" y="78207"/>
                      <a:pt x="20271" y="76407"/>
                    </a:cubicBezTo>
                    <a:cubicBezTo>
                      <a:pt x="13914" y="74368"/>
                      <a:pt x="9116" y="72089"/>
                      <a:pt x="5638" y="69330"/>
                    </a:cubicBezTo>
                    <a:cubicBezTo>
                      <a:pt x="2159" y="66692"/>
                      <a:pt x="480" y="63813"/>
                      <a:pt x="480" y="60574"/>
                    </a:cubicBezTo>
                    <a:lnTo>
                      <a:pt x="480" y="59854"/>
                    </a:lnTo>
                    <a:cubicBezTo>
                      <a:pt x="120" y="58655"/>
                      <a:pt x="0" y="57456"/>
                      <a:pt x="0" y="56256"/>
                    </a:cubicBezTo>
                    <a:cubicBezTo>
                      <a:pt x="0" y="55416"/>
                      <a:pt x="840" y="53257"/>
                      <a:pt x="2399" y="49779"/>
                    </a:cubicBezTo>
                    <a:cubicBezTo>
                      <a:pt x="3838" y="46780"/>
                      <a:pt x="5877" y="43062"/>
                      <a:pt x="8156" y="38863"/>
                    </a:cubicBezTo>
                    <a:cubicBezTo>
                      <a:pt x="10076" y="35385"/>
                      <a:pt x="12235" y="31787"/>
                      <a:pt x="14634" y="27828"/>
                    </a:cubicBezTo>
                    <a:cubicBezTo>
                      <a:pt x="17033" y="24230"/>
                      <a:pt x="18832" y="21951"/>
                      <a:pt x="19791" y="21231"/>
                    </a:cubicBezTo>
                    <a:cubicBezTo>
                      <a:pt x="29747" y="13075"/>
                      <a:pt x="41502" y="7317"/>
                      <a:pt x="55056" y="3719"/>
                    </a:cubicBezTo>
                    <a:cubicBezTo>
                      <a:pt x="64412" y="1200"/>
                      <a:pt x="73888" y="0"/>
                      <a:pt x="83484" y="0"/>
                    </a:cubicBezTo>
                    <a:cubicBezTo>
                      <a:pt x="87802" y="0"/>
                      <a:pt x="92240" y="480"/>
                      <a:pt x="96678" y="1200"/>
                    </a:cubicBezTo>
                    <a:cubicBezTo>
                      <a:pt x="101716" y="2279"/>
                      <a:pt x="106514" y="3599"/>
                      <a:pt x="111072" y="5278"/>
                    </a:cubicBezTo>
                    <a:close/>
                  </a:path>
                </a:pathLst>
              </a:custGeom>
              <a:solidFill>
                <a:srgbClr val="C268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1"/>
              <p:cNvSpPr/>
              <p:nvPr/>
            </p:nvSpPr>
            <p:spPr>
              <a:xfrm>
                <a:off x="1857825" y="238125"/>
                <a:ext cx="3712400" cy="1508375"/>
              </a:xfrm>
              <a:custGeom>
                <a:avLst/>
                <a:gdLst/>
                <a:ahLst/>
                <a:cxnLst/>
                <a:rect l="l" t="t" r="r" b="b"/>
                <a:pathLst>
                  <a:path w="148496" h="60335" extrusionOk="0">
                    <a:moveTo>
                      <a:pt x="134702" y="21231"/>
                    </a:moveTo>
                    <a:cubicBezTo>
                      <a:pt x="135182" y="21711"/>
                      <a:pt x="135422" y="22310"/>
                      <a:pt x="135422" y="22910"/>
                    </a:cubicBezTo>
                    <a:cubicBezTo>
                      <a:pt x="135422" y="23390"/>
                      <a:pt x="135302" y="23750"/>
                      <a:pt x="135062" y="23870"/>
                    </a:cubicBezTo>
                    <a:cubicBezTo>
                      <a:pt x="134822" y="24110"/>
                      <a:pt x="134462" y="24350"/>
                      <a:pt x="134102" y="24350"/>
                    </a:cubicBezTo>
                    <a:cubicBezTo>
                      <a:pt x="133382" y="24350"/>
                      <a:pt x="132543" y="23750"/>
                      <a:pt x="131703" y="22670"/>
                    </a:cubicBezTo>
                    <a:lnTo>
                      <a:pt x="130624" y="21111"/>
                    </a:lnTo>
                    <a:cubicBezTo>
                      <a:pt x="130624" y="20391"/>
                      <a:pt x="130864" y="19911"/>
                      <a:pt x="131463" y="19792"/>
                    </a:cubicBezTo>
                    <a:cubicBezTo>
                      <a:pt x="131823" y="19672"/>
                      <a:pt x="132423" y="19672"/>
                      <a:pt x="133023" y="20031"/>
                    </a:cubicBezTo>
                    <a:cubicBezTo>
                      <a:pt x="133742" y="20271"/>
                      <a:pt x="134222" y="20751"/>
                      <a:pt x="134702" y="21231"/>
                    </a:cubicBezTo>
                    <a:close/>
                    <a:moveTo>
                      <a:pt x="91041" y="1080"/>
                    </a:moveTo>
                    <a:cubicBezTo>
                      <a:pt x="91641" y="1799"/>
                      <a:pt x="92000" y="2279"/>
                      <a:pt x="92000" y="2519"/>
                    </a:cubicBezTo>
                    <a:cubicBezTo>
                      <a:pt x="92000" y="2759"/>
                      <a:pt x="91761" y="2999"/>
                      <a:pt x="91161" y="3239"/>
                    </a:cubicBezTo>
                    <a:cubicBezTo>
                      <a:pt x="90561" y="3479"/>
                      <a:pt x="89721" y="3479"/>
                      <a:pt x="88522" y="3479"/>
                    </a:cubicBezTo>
                    <a:cubicBezTo>
                      <a:pt x="86963" y="3479"/>
                      <a:pt x="85883" y="3359"/>
                      <a:pt x="85283" y="3119"/>
                    </a:cubicBezTo>
                    <a:cubicBezTo>
                      <a:pt x="84924" y="2879"/>
                      <a:pt x="84684" y="2759"/>
                      <a:pt x="84684" y="2639"/>
                    </a:cubicBezTo>
                    <a:cubicBezTo>
                      <a:pt x="84684" y="2279"/>
                      <a:pt x="85163" y="1799"/>
                      <a:pt x="85883" y="1080"/>
                    </a:cubicBezTo>
                    <a:cubicBezTo>
                      <a:pt x="86603" y="360"/>
                      <a:pt x="87442" y="0"/>
                      <a:pt x="88522" y="0"/>
                    </a:cubicBezTo>
                    <a:cubicBezTo>
                      <a:pt x="89482" y="0"/>
                      <a:pt x="90321" y="360"/>
                      <a:pt x="91041" y="1080"/>
                    </a:cubicBezTo>
                    <a:close/>
                    <a:moveTo>
                      <a:pt x="70890" y="1080"/>
                    </a:moveTo>
                    <a:cubicBezTo>
                      <a:pt x="71729" y="1559"/>
                      <a:pt x="72089" y="2279"/>
                      <a:pt x="72089" y="3119"/>
                    </a:cubicBezTo>
                    <a:cubicBezTo>
                      <a:pt x="72089" y="4078"/>
                      <a:pt x="71849" y="4558"/>
                      <a:pt x="71249" y="4558"/>
                    </a:cubicBezTo>
                    <a:lnTo>
                      <a:pt x="68131" y="4918"/>
                    </a:lnTo>
                    <a:cubicBezTo>
                      <a:pt x="66691" y="5158"/>
                      <a:pt x="65732" y="5158"/>
                      <a:pt x="65252" y="4678"/>
                    </a:cubicBezTo>
                    <a:cubicBezTo>
                      <a:pt x="64892" y="4318"/>
                      <a:pt x="64772" y="3958"/>
                      <a:pt x="64772" y="3718"/>
                    </a:cubicBezTo>
                    <a:lnTo>
                      <a:pt x="64892" y="3119"/>
                    </a:lnTo>
                    <a:cubicBezTo>
                      <a:pt x="64892" y="2399"/>
                      <a:pt x="65252" y="1679"/>
                      <a:pt x="65972" y="1080"/>
                    </a:cubicBezTo>
                    <a:cubicBezTo>
                      <a:pt x="66572" y="720"/>
                      <a:pt x="67411" y="480"/>
                      <a:pt x="68491" y="360"/>
                    </a:cubicBezTo>
                    <a:cubicBezTo>
                      <a:pt x="69450" y="360"/>
                      <a:pt x="70290" y="600"/>
                      <a:pt x="70890" y="1080"/>
                    </a:cubicBezTo>
                    <a:close/>
                    <a:moveTo>
                      <a:pt x="78566" y="480"/>
                    </a:moveTo>
                    <a:cubicBezTo>
                      <a:pt x="79406" y="480"/>
                      <a:pt x="80126" y="720"/>
                      <a:pt x="80725" y="1199"/>
                    </a:cubicBezTo>
                    <a:cubicBezTo>
                      <a:pt x="81325" y="1679"/>
                      <a:pt x="81685" y="2279"/>
                      <a:pt x="81685" y="3119"/>
                    </a:cubicBezTo>
                    <a:cubicBezTo>
                      <a:pt x="81685" y="4078"/>
                      <a:pt x="81325" y="4558"/>
                      <a:pt x="80725" y="4558"/>
                    </a:cubicBezTo>
                    <a:lnTo>
                      <a:pt x="78087" y="4678"/>
                    </a:lnTo>
                    <a:cubicBezTo>
                      <a:pt x="76887" y="4918"/>
                      <a:pt x="76167" y="4798"/>
                      <a:pt x="75807" y="4678"/>
                    </a:cubicBezTo>
                    <a:lnTo>
                      <a:pt x="75568" y="3119"/>
                    </a:lnTo>
                    <a:cubicBezTo>
                      <a:pt x="75568" y="2279"/>
                      <a:pt x="75927" y="1679"/>
                      <a:pt x="76527" y="1199"/>
                    </a:cubicBezTo>
                    <a:cubicBezTo>
                      <a:pt x="77127" y="720"/>
                      <a:pt x="77727" y="480"/>
                      <a:pt x="78566" y="480"/>
                    </a:cubicBezTo>
                    <a:close/>
                    <a:moveTo>
                      <a:pt x="79166" y="8037"/>
                    </a:moveTo>
                    <a:cubicBezTo>
                      <a:pt x="80366" y="8156"/>
                      <a:pt x="81205" y="8516"/>
                      <a:pt x="81925" y="9116"/>
                    </a:cubicBezTo>
                    <a:cubicBezTo>
                      <a:pt x="82764" y="9836"/>
                      <a:pt x="83244" y="10795"/>
                      <a:pt x="83244" y="12115"/>
                    </a:cubicBezTo>
                    <a:cubicBezTo>
                      <a:pt x="83244" y="12834"/>
                      <a:pt x="83004" y="13554"/>
                      <a:pt x="82645" y="13914"/>
                    </a:cubicBezTo>
                    <a:cubicBezTo>
                      <a:pt x="82165" y="14754"/>
                      <a:pt x="81205" y="15114"/>
                      <a:pt x="79646" y="15114"/>
                    </a:cubicBezTo>
                    <a:cubicBezTo>
                      <a:pt x="77487" y="15114"/>
                      <a:pt x="76047" y="14514"/>
                      <a:pt x="75448" y="13314"/>
                    </a:cubicBezTo>
                    <a:cubicBezTo>
                      <a:pt x="75208" y="12954"/>
                      <a:pt x="75088" y="12475"/>
                      <a:pt x="75088" y="11995"/>
                    </a:cubicBezTo>
                    <a:lnTo>
                      <a:pt x="75208" y="11515"/>
                    </a:lnTo>
                    <a:cubicBezTo>
                      <a:pt x="75208" y="10316"/>
                      <a:pt x="75568" y="9476"/>
                      <a:pt x="76527" y="8756"/>
                    </a:cubicBezTo>
                    <a:cubicBezTo>
                      <a:pt x="77127" y="8156"/>
                      <a:pt x="77967" y="7917"/>
                      <a:pt x="79166" y="8037"/>
                    </a:cubicBezTo>
                    <a:close/>
                    <a:moveTo>
                      <a:pt x="67531" y="11515"/>
                    </a:moveTo>
                    <a:cubicBezTo>
                      <a:pt x="67531" y="12235"/>
                      <a:pt x="67291" y="12834"/>
                      <a:pt x="66931" y="13314"/>
                    </a:cubicBezTo>
                    <a:cubicBezTo>
                      <a:pt x="66452" y="13914"/>
                      <a:pt x="65852" y="14274"/>
                      <a:pt x="64892" y="14274"/>
                    </a:cubicBezTo>
                    <a:cubicBezTo>
                      <a:pt x="63693" y="14274"/>
                      <a:pt x="62853" y="13914"/>
                      <a:pt x="62493" y="13074"/>
                    </a:cubicBezTo>
                    <a:lnTo>
                      <a:pt x="62133" y="11635"/>
                    </a:lnTo>
                    <a:cubicBezTo>
                      <a:pt x="62133" y="10795"/>
                      <a:pt x="62373" y="10076"/>
                      <a:pt x="62853" y="9596"/>
                    </a:cubicBezTo>
                    <a:cubicBezTo>
                      <a:pt x="63453" y="9236"/>
                      <a:pt x="64053" y="8996"/>
                      <a:pt x="64892" y="8996"/>
                    </a:cubicBezTo>
                    <a:cubicBezTo>
                      <a:pt x="65492" y="8996"/>
                      <a:pt x="66092" y="9236"/>
                      <a:pt x="66691" y="9596"/>
                    </a:cubicBezTo>
                    <a:cubicBezTo>
                      <a:pt x="67171" y="10196"/>
                      <a:pt x="67531" y="10795"/>
                      <a:pt x="67531" y="11515"/>
                    </a:cubicBezTo>
                    <a:close/>
                    <a:moveTo>
                      <a:pt x="70290" y="18592"/>
                    </a:moveTo>
                    <a:cubicBezTo>
                      <a:pt x="71489" y="19432"/>
                      <a:pt x="72089" y="20631"/>
                      <a:pt x="72089" y="22190"/>
                    </a:cubicBezTo>
                    <a:cubicBezTo>
                      <a:pt x="72089" y="23390"/>
                      <a:pt x="71729" y="24469"/>
                      <a:pt x="71010" y="25309"/>
                    </a:cubicBezTo>
                    <a:cubicBezTo>
                      <a:pt x="70050" y="26629"/>
                      <a:pt x="68491" y="27348"/>
                      <a:pt x="66332" y="27348"/>
                    </a:cubicBezTo>
                    <a:cubicBezTo>
                      <a:pt x="64293" y="27348"/>
                      <a:pt x="62733" y="26749"/>
                      <a:pt x="61774" y="25549"/>
                    </a:cubicBezTo>
                    <a:cubicBezTo>
                      <a:pt x="61174" y="24829"/>
                      <a:pt x="60934" y="23990"/>
                      <a:pt x="60934" y="23270"/>
                    </a:cubicBezTo>
                    <a:cubicBezTo>
                      <a:pt x="60934" y="21351"/>
                      <a:pt x="61534" y="19911"/>
                      <a:pt x="62733" y="18952"/>
                    </a:cubicBezTo>
                    <a:cubicBezTo>
                      <a:pt x="63693" y="17872"/>
                      <a:pt x="65012" y="17393"/>
                      <a:pt x="66452" y="17393"/>
                    </a:cubicBezTo>
                    <a:cubicBezTo>
                      <a:pt x="67891" y="17393"/>
                      <a:pt x="69210" y="17752"/>
                      <a:pt x="70290" y="18592"/>
                    </a:cubicBezTo>
                    <a:close/>
                    <a:moveTo>
                      <a:pt x="93080" y="7317"/>
                    </a:moveTo>
                    <a:cubicBezTo>
                      <a:pt x="93680" y="7677"/>
                      <a:pt x="93920" y="8156"/>
                      <a:pt x="93920" y="8636"/>
                    </a:cubicBezTo>
                    <a:cubicBezTo>
                      <a:pt x="93920" y="9836"/>
                      <a:pt x="93080" y="10316"/>
                      <a:pt x="91521" y="10316"/>
                    </a:cubicBezTo>
                    <a:cubicBezTo>
                      <a:pt x="90201" y="10316"/>
                      <a:pt x="89362" y="10076"/>
                      <a:pt x="89002" y="9476"/>
                    </a:cubicBezTo>
                    <a:cubicBezTo>
                      <a:pt x="88882" y="9356"/>
                      <a:pt x="88762" y="8996"/>
                      <a:pt x="88762" y="8516"/>
                    </a:cubicBezTo>
                    <a:cubicBezTo>
                      <a:pt x="88762" y="7797"/>
                      <a:pt x="89002" y="7317"/>
                      <a:pt x="89601" y="6957"/>
                    </a:cubicBezTo>
                    <a:cubicBezTo>
                      <a:pt x="89961" y="6597"/>
                      <a:pt x="90561" y="6477"/>
                      <a:pt x="91281" y="6597"/>
                    </a:cubicBezTo>
                    <a:cubicBezTo>
                      <a:pt x="92000" y="6717"/>
                      <a:pt x="92600" y="6957"/>
                      <a:pt x="93080" y="7317"/>
                    </a:cubicBezTo>
                    <a:close/>
                    <a:moveTo>
                      <a:pt x="85883" y="16913"/>
                    </a:moveTo>
                    <a:cubicBezTo>
                      <a:pt x="85883" y="16193"/>
                      <a:pt x="86243" y="15593"/>
                      <a:pt x="87083" y="14994"/>
                    </a:cubicBezTo>
                    <a:cubicBezTo>
                      <a:pt x="87682" y="14514"/>
                      <a:pt x="88522" y="14154"/>
                      <a:pt x="89721" y="13914"/>
                    </a:cubicBezTo>
                    <a:cubicBezTo>
                      <a:pt x="90801" y="13794"/>
                      <a:pt x="91761" y="13914"/>
                      <a:pt x="92360" y="14274"/>
                    </a:cubicBezTo>
                    <a:cubicBezTo>
                      <a:pt x="93200" y="14874"/>
                      <a:pt x="93560" y="15593"/>
                      <a:pt x="93560" y="16553"/>
                    </a:cubicBezTo>
                    <a:cubicBezTo>
                      <a:pt x="93560" y="17632"/>
                      <a:pt x="93080" y="18472"/>
                      <a:pt x="92000" y="19072"/>
                    </a:cubicBezTo>
                    <a:cubicBezTo>
                      <a:pt x="91161" y="19552"/>
                      <a:pt x="90081" y="19672"/>
                      <a:pt x="88762" y="19672"/>
                    </a:cubicBezTo>
                    <a:cubicBezTo>
                      <a:pt x="87442" y="19672"/>
                      <a:pt x="86603" y="19312"/>
                      <a:pt x="86123" y="18352"/>
                    </a:cubicBezTo>
                    <a:close/>
                    <a:moveTo>
                      <a:pt x="100757" y="1919"/>
                    </a:moveTo>
                    <a:cubicBezTo>
                      <a:pt x="102076" y="1919"/>
                      <a:pt x="103036" y="2159"/>
                      <a:pt x="103635" y="2519"/>
                    </a:cubicBezTo>
                    <a:cubicBezTo>
                      <a:pt x="104595" y="3119"/>
                      <a:pt x="105075" y="3838"/>
                      <a:pt x="105075" y="4678"/>
                    </a:cubicBezTo>
                    <a:cubicBezTo>
                      <a:pt x="105075" y="5398"/>
                      <a:pt x="104835" y="5997"/>
                      <a:pt x="104235" y="6717"/>
                    </a:cubicBezTo>
                    <a:cubicBezTo>
                      <a:pt x="103875" y="7317"/>
                      <a:pt x="102916" y="7437"/>
                      <a:pt x="101596" y="7077"/>
                    </a:cubicBezTo>
                    <a:lnTo>
                      <a:pt x="98118" y="6237"/>
                    </a:lnTo>
                    <a:cubicBezTo>
                      <a:pt x="97038" y="5997"/>
                      <a:pt x="96558" y="5518"/>
                      <a:pt x="96558" y="4678"/>
                    </a:cubicBezTo>
                    <a:cubicBezTo>
                      <a:pt x="96558" y="3838"/>
                      <a:pt x="97038" y="3119"/>
                      <a:pt x="97878" y="2639"/>
                    </a:cubicBezTo>
                    <a:cubicBezTo>
                      <a:pt x="98718" y="2159"/>
                      <a:pt x="99677" y="1919"/>
                      <a:pt x="100757" y="1919"/>
                    </a:cubicBezTo>
                    <a:close/>
                    <a:moveTo>
                      <a:pt x="106874" y="10196"/>
                    </a:moveTo>
                    <a:lnTo>
                      <a:pt x="106514" y="10076"/>
                    </a:lnTo>
                    <a:cubicBezTo>
                      <a:pt x="106514" y="8996"/>
                      <a:pt x="106874" y="8276"/>
                      <a:pt x="107714" y="7917"/>
                    </a:cubicBezTo>
                    <a:cubicBezTo>
                      <a:pt x="108433" y="7557"/>
                      <a:pt x="109393" y="7317"/>
                      <a:pt x="110352" y="7437"/>
                    </a:cubicBezTo>
                    <a:cubicBezTo>
                      <a:pt x="111312" y="7437"/>
                      <a:pt x="112152" y="7797"/>
                      <a:pt x="113111" y="8396"/>
                    </a:cubicBezTo>
                    <a:cubicBezTo>
                      <a:pt x="113831" y="8996"/>
                      <a:pt x="114311" y="9716"/>
                      <a:pt x="114311" y="10436"/>
                    </a:cubicBezTo>
                    <a:cubicBezTo>
                      <a:pt x="114311" y="12235"/>
                      <a:pt x="113231" y="13074"/>
                      <a:pt x="111312" y="12715"/>
                    </a:cubicBezTo>
                    <a:cubicBezTo>
                      <a:pt x="109393" y="12355"/>
                      <a:pt x="108193" y="11875"/>
                      <a:pt x="107834" y="11275"/>
                    </a:cubicBezTo>
                    <a:cubicBezTo>
                      <a:pt x="107234" y="10555"/>
                      <a:pt x="106874" y="10196"/>
                      <a:pt x="106874" y="10196"/>
                    </a:cubicBezTo>
                    <a:close/>
                    <a:moveTo>
                      <a:pt x="102916" y="10436"/>
                    </a:moveTo>
                    <a:cubicBezTo>
                      <a:pt x="103875" y="11035"/>
                      <a:pt x="104235" y="11875"/>
                      <a:pt x="104235" y="13074"/>
                    </a:cubicBezTo>
                    <a:cubicBezTo>
                      <a:pt x="104235" y="14034"/>
                      <a:pt x="103875" y="14874"/>
                      <a:pt x="103156" y="15473"/>
                    </a:cubicBezTo>
                    <a:cubicBezTo>
                      <a:pt x="102316" y="16193"/>
                      <a:pt x="101236" y="16313"/>
                      <a:pt x="99917" y="16073"/>
                    </a:cubicBezTo>
                    <a:cubicBezTo>
                      <a:pt x="98478" y="15713"/>
                      <a:pt x="97518" y="15473"/>
                      <a:pt x="96918" y="15114"/>
                    </a:cubicBezTo>
                    <a:cubicBezTo>
                      <a:pt x="96199" y="14634"/>
                      <a:pt x="95839" y="14274"/>
                      <a:pt x="95839" y="13914"/>
                    </a:cubicBezTo>
                    <a:lnTo>
                      <a:pt x="95839" y="13314"/>
                    </a:lnTo>
                    <a:cubicBezTo>
                      <a:pt x="95839" y="12355"/>
                      <a:pt x="96319" y="11515"/>
                      <a:pt x="97158" y="10795"/>
                    </a:cubicBezTo>
                    <a:cubicBezTo>
                      <a:pt x="97878" y="10196"/>
                      <a:pt x="98837" y="9956"/>
                      <a:pt x="100037" y="9836"/>
                    </a:cubicBezTo>
                    <a:cubicBezTo>
                      <a:pt x="101236" y="9716"/>
                      <a:pt x="102196" y="9956"/>
                      <a:pt x="102916" y="10436"/>
                    </a:cubicBezTo>
                    <a:close/>
                    <a:moveTo>
                      <a:pt x="109993" y="18712"/>
                    </a:moveTo>
                    <a:cubicBezTo>
                      <a:pt x="109993" y="17393"/>
                      <a:pt x="110352" y="16553"/>
                      <a:pt x="111072" y="16073"/>
                    </a:cubicBezTo>
                    <a:cubicBezTo>
                      <a:pt x="111792" y="15713"/>
                      <a:pt x="112631" y="15713"/>
                      <a:pt x="113591" y="15953"/>
                    </a:cubicBezTo>
                    <a:cubicBezTo>
                      <a:pt x="114551" y="16313"/>
                      <a:pt x="115390" y="16913"/>
                      <a:pt x="116110" y="17512"/>
                    </a:cubicBezTo>
                    <a:cubicBezTo>
                      <a:pt x="116830" y="18352"/>
                      <a:pt x="117189" y="19072"/>
                      <a:pt x="117189" y="19792"/>
                    </a:cubicBezTo>
                    <a:cubicBezTo>
                      <a:pt x="117189" y="20271"/>
                      <a:pt x="117070" y="20751"/>
                      <a:pt x="116830" y="21231"/>
                    </a:cubicBezTo>
                    <a:cubicBezTo>
                      <a:pt x="116350" y="21951"/>
                      <a:pt x="115630" y="22310"/>
                      <a:pt x="114671" y="22310"/>
                    </a:cubicBezTo>
                    <a:cubicBezTo>
                      <a:pt x="112751" y="22310"/>
                      <a:pt x="111432" y="21711"/>
                      <a:pt x="110592" y="20631"/>
                    </a:cubicBezTo>
                    <a:lnTo>
                      <a:pt x="110113" y="19312"/>
                    </a:lnTo>
                    <a:close/>
                    <a:moveTo>
                      <a:pt x="122347" y="11515"/>
                    </a:moveTo>
                    <a:cubicBezTo>
                      <a:pt x="123307" y="11875"/>
                      <a:pt x="124027" y="12235"/>
                      <a:pt x="124626" y="12954"/>
                    </a:cubicBezTo>
                    <a:cubicBezTo>
                      <a:pt x="125346" y="13674"/>
                      <a:pt x="125706" y="14514"/>
                      <a:pt x="125706" y="15473"/>
                    </a:cubicBezTo>
                    <a:cubicBezTo>
                      <a:pt x="125706" y="16073"/>
                      <a:pt x="125586" y="16553"/>
                      <a:pt x="125226" y="16913"/>
                    </a:cubicBezTo>
                    <a:cubicBezTo>
                      <a:pt x="124746" y="17393"/>
                      <a:pt x="124027" y="17632"/>
                      <a:pt x="123187" y="17632"/>
                    </a:cubicBezTo>
                    <a:cubicBezTo>
                      <a:pt x="121867" y="17632"/>
                      <a:pt x="120788" y="16793"/>
                      <a:pt x="119948" y="15233"/>
                    </a:cubicBezTo>
                    <a:cubicBezTo>
                      <a:pt x="119349" y="14154"/>
                      <a:pt x="118989" y="13314"/>
                      <a:pt x="118989" y="12715"/>
                    </a:cubicBezTo>
                    <a:cubicBezTo>
                      <a:pt x="118989" y="12115"/>
                      <a:pt x="119349" y="11635"/>
                      <a:pt x="120068" y="11515"/>
                    </a:cubicBezTo>
                    <a:close/>
                    <a:moveTo>
                      <a:pt x="123907" y="24949"/>
                    </a:moveTo>
                    <a:cubicBezTo>
                      <a:pt x="125106" y="24709"/>
                      <a:pt x="125946" y="24949"/>
                      <a:pt x="126665" y="25429"/>
                    </a:cubicBezTo>
                    <a:cubicBezTo>
                      <a:pt x="127505" y="25909"/>
                      <a:pt x="127985" y="26629"/>
                      <a:pt x="127985" y="27588"/>
                    </a:cubicBezTo>
                    <a:cubicBezTo>
                      <a:pt x="127985" y="28548"/>
                      <a:pt x="127625" y="29387"/>
                      <a:pt x="127025" y="30107"/>
                    </a:cubicBezTo>
                    <a:cubicBezTo>
                      <a:pt x="126066" y="31067"/>
                      <a:pt x="124746" y="31546"/>
                      <a:pt x="123067" y="31546"/>
                    </a:cubicBezTo>
                    <a:cubicBezTo>
                      <a:pt x="121748" y="31546"/>
                      <a:pt x="120788" y="31067"/>
                      <a:pt x="120308" y="30107"/>
                    </a:cubicBezTo>
                    <a:lnTo>
                      <a:pt x="119948" y="28548"/>
                    </a:lnTo>
                    <a:cubicBezTo>
                      <a:pt x="119948" y="27468"/>
                      <a:pt x="120428" y="26629"/>
                      <a:pt x="121268" y="25909"/>
                    </a:cubicBezTo>
                    <a:cubicBezTo>
                      <a:pt x="121987" y="25309"/>
                      <a:pt x="122947" y="24949"/>
                      <a:pt x="123907" y="24949"/>
                    </a:cubicBezTo>
                    <a:close/>
                    <a:moveTo>
                      <a:pt x="108433" y="24110"/>
                    </a:moveTo>
                    <a:cubicBezTo>
                      <a:pt x="108433" y="25189"/>
                      <a:pt x="108313" y="26029"/>
                      <a:pt x="107834" y="26749"/>
                    </a:cubicBezTo>
                    <a:cubicBezTo>
                      <a:pt x="107234" y="27948"/>
                      <a:pt x="106274" y="28548"/>
                      <a:pt x="104835" y="28548"/>
                    </a:cubicBezTo>
                    <a:cubicBezTo>
                      <a:pt x="102556" y="28548"/>
                      <a:pt x="101116" y="27948"/>
                      <a:pt x="100277" y="26749"/>
                    </a:cubicBezTo>
                    <a:cubicBezTo>
                      <a:pt x="100037" y="26389"/>
                      <a:pt x="99797" y="25909"/>
                      <a:pt x="99677" y="25429"/>
                    </a:cubicBezTo>
                    <a:lnTo>
                      <a:pt x="99677" y="24829"/>
                    </a:lnTo>
                    <a:cubicBezTo>
                      <a:pt x="99677" y="23390"/>
                      <a:pt x="100157" y="22430"/>
                      <a:pt x="100997" y="21711"/>
                    </a:cubicBezTo>
                    <a:cubicBezTo>
                      <a:pt x="101716" y="21111"/>
                      <a:pt x="102796" y="20751"/>
                      <a:pt x="103995" y="20751"/>
                    </a:cubicBezTo>
                    <a:cubicBezTo>
                      <a:pt x="105195" y="20871"/>
                      <a:pt x="106274" y="21111"/>
                      <a:pt x="107114" y="21711"/>
                    </a:cubicBezTo>
                    <a:cubicBezTo>
                      <a:pt x="108073" y="22310"/>
                      <a:pt x="108433" y="23150"/>
                      <a:pt x="108433" y="24110"/>
                    </a:cubicBezTo>
                    <a:close/>
                    <a:moveTo>
                      <a:pt x="97758" y="39823"/>
                    </a:moveTo>
                    <a:cubicBezTo>
                      <a:pt x="97758" y="40423"/>
                      <a:pt x="97638" y="41022"/>
                      <a:pt x="97278" y="41502"/>
                    </a:cubicBezTo>
                    <a:cubicBezTo>
                      <a:pt x="96798" y="42342"/>
                      <a:pt x="96079" y="42702"/>
                      <a:pt x="95119" y="42702"/>
                    </a:cubicBezTo>
                    <a:cubicBezTo>
                      <a:pt x="93920" y="42702"/>
                      <a:pt x="93080" y="42222"/>
                      <a:pt x="92600" y="41262"/>
                    </a:cubicBezTo>
                    <a:lnTo>
                      <a:pt x="92360" y="39823"/>
                    </a:lnTo>
                    <a:cubicBezTo>
                      <a:pt x="92360" y="38863"/>
                      <a:pt x="92600" y="38144"/>
                      <a:pt x="93200" y="37664"/>
                    </a:cubicBezTo>
                    <a:cubicBezTo>
                      <a:pt x="93680" y="37184"/>
                      <a:pt x="94279" y="36944"/>
                      <a:pt x="95119" y="36944"/>
                    </a:cubicBezTo>
                    <a:cubicBezTo>
                      <a:pt x="95719" y="36944"/>
                      <a:pt x="96319" y="37184"/>
                      <a:pt x="96918" y="37664"/>
                    </a:cubicBezTo>
                    <a:cubicBezTo>
                      <a:pt x="97518" y="38144"/>
                      <a:pt x="97758" y="38863"/>
                      <a:pt x="97758" y="39823"/>
                    </a:cubicBezTo>
                    <a:close/>
                    <a:moveTo>
                      <a:pt x="108913" y="34065"/>
                    </a:moveTo>
                    <a:cubicBezTo>
                      <a:pt x="109513" y="34065"/>
                      <a:pt x="110113" y="34065"/>
                      <a:pt x="110472" y="34425"/>
                    </a:cubicBezTo>
                    <a:cubicBezTo>
                      <a:pt x="110832" y="34785"/>
                      <a:pt x="111072" y="35385"/>
                      <a:pt x="111072" y="35985"/>
                    </a:cubicBezTo>
                    <a:cubicBezTo>
                      <a:pt x="111072" y="36584"/>
                      <a:pt x="110952" y="37064"/>
                      <a:pt x="110592" y="37544"/>
                    </a:cubicBezTo>
                    <a:cubicBezTo>
                      <a:pt x="110233" y="38024"/>
                      <a:pt x="109633" y="38264"/>
                      <a:pt x="108913" y="38264"/>
                    </a:cubicBezTo>
                    <a:cubicBezTo>
                      <a:pt x="107834" y="38264"/>
                      <a:pt x="107234" y="37904"/>
                      <a:pt x="106874" y="37184"/>
                    </a:cubicBezTo>
                    <a:lnTo>
                      <a:pt x="106514" y="36104"/>
                    </a:lnTo>
                    <a:cubicBezTo>
                      <a:pt x="106514" y="35505"/>
                      <a:pt x="106754" y="35025"/>
                      <a:pt x="107234" y="34665"/>
                    </a:cubicBezTo>
                    <a:cubicBezTo>
                      <a:pt x="107834" y="34305"/>
                      <a:pt x="108313" y="34185"/>
                      <a:pt x="108913" y="34065"/>
                    </a:cubicBezTo>
                    <a:close/>
                    <a:moveTo>
                      <a:pt x="119948" y="44981"/>
                    </a:moveTo>
                    <a:cubicBezTo>
                      <a:pt x="119948" y="46180"/>
                      <a:pt x="119708" y="47140"/>
                      <a:pt x="119109" y="47739"/>
                    </a:cubicBezTo>
                    <a:cubicBezTo>
                      <a:pt x="118269" y="48459"/>
                      <a:pt x="116950" y="48819"/>
                      <a:pt x="115150" y="48819"/>
                    </a:cubicBezTo>
                    <a:cubicBezTo>
                      <a:pt x="113471" y="48819"/>
                      <a:pt x="112392" y="48219"/>
                      <a:pt x="111912" y="47140"/>
                    </a:cubicBezTo>
                    <a:cubicBezTo>
                      <a:pt x="111672" y="46780"/>
                      <a:pt x="111552" y="46420"/>
                      <a:pt x="111432" y="45940"/>
                    </a:cubicBezTo>
                    <a:lnTo>
                      <a:pt x="111432" y="45341"/>
                    </a:lnTo>
                    <a:cubicBezTo>
                      <a:pt x="111432" y="44141"/>
                      <a:pt x="111912" y="43062"/>
                      <a:pt x="112871" y="42222"/>
                    </a:cubicBezTo>
                    <a:cubicBezTo>
                      <a:pt x="113711" y="41502"/>
                      <a:pt x="114671" y="41022"/>
                      <a:pt x="115750" y="41022"/>
                    </a:cubicBezTo>
                    <a:cubicBezTo>
                      <a:pt x="116950" y="41022"/>
                      <a:pt x="117909" y="41382"/>
                      <a:pt x="118629" y="41982"/>
                    </a:cubicBezTo>
                    <a:cubicBezTo>
                      <a:pt x="119469" y="42702"/>
                      <a:pt x="119948" y="43781"/>
                      <a:pt x="119948" y="44981"/>
                    </a:cubicBezTo>
                    <a:close/>
                    <a:moveTo>
                      <a:pt x="88162" y="28548"/>
                    </a:moveTo>
                    <a:cubicBezTo>
                      <a:pt x="86723" y="28548"/>
                      <a:pt x="85883" y="28068"/>
                      <a:pt x="85403" y="27108"/>
                    </a:cubicBezTo>
                    <a:cubicBezTo>
                      <a:pt x="85163" y="26749"/>
                      <a:pt x="85043" y="26149"/>
                      <a:pt x="85043" y="25309"/>
                    </a:cubicBezTo>
                    <a:cubicBezTo>
                      <a:pt x="85043" y="24350"/>
                      <a:pt x="85523" y="23510"/>
                      <a:pt x="86243" y="22790"/>
                    </a:cubicBezTo>
                    <a:cubicBezTo>
                      <a:pt x="86963" y="22190"/>
                      <a:pt x="87802" y="21951"/>
                      <a:pt x="88762" y="21951"/>
                    </a:cubicBezTo>
                    <a:cubicBezTo>
                      <a:pt x="89721" y="21711"/>
                      <a:pt x="90561" y="21951"/>
                      <a:pt x="91281" y="22550"/>
                    </a:cubicBezTo>
                    <a:cubicBezTo>
                      <a:pt x="92000" y="23150"/>
                      <a:pt x="92360" y="23870"/>
                      <a:pt x="92360" y="24949"/>
                    </a:cubicBezTo>
                    <a:cubicBezTo>
                      <a:pt x="92360" y="25789"/>
                      <a:pt x="92000" y="26509"/>
                      <a:pt x="91401" y="27108"/>
                    </a:cubicBezTo>
                    <a:cubicBezTo>
                      <a:pt x="90681" y="28068"/>
                      <a:pt x="89601" y="28548"/>
                      <a:pt x="88162" y="28548"/>
                    </a:cubicBezTo>
                    <a:close/>
                    <a:moveTo>
                      <a:pt x="82045" y="32266"/>
                    </a:moveTo>
                    <a:cubicBezTo>
                      <a:pt x="82045" y="34065"/>
                      <a:pt x="80725" y="35025"/>
                      <a:pt x="78087" y="35025"/>
                    </a:cubicBezTo>
                    <a:cubicBezTo>
                      <a:pt x="76167" y="35025"/>
                      <a:pt x="74848" y="34545"/>
                      <a:pt x="74128" y="33586"/>
                    </a:cubicBezTo>
                    <a:cubicBezTo>
                      <a:pt x="73768" y="33106"/>
                      <a:pt x="73648" y="32506"/>
                      <a:pt x="73648" y="32026"/>
                    </a:cubicBezTo>
                    <a:cubicBezTo>
                      <a:pt x="73648" y="31067"/>
                      <a:pt x="74008" y="30347"/>
                      <a:pt x="74848" y="29747"/>
                    </a:cubicBezTo>
                    <a:cubicBezTo>
                      <a:pt x="75688" y="29267"/>
                      <a:pt x="76767" y="29147"/>
                      <a:pt x="77847" y="29147"/>
                    </a:cubicBezTo>
                    <a:cubicBezTo>
                      <a:pt x="78926" y="29147"/>
                      <a:pt x="79886" y="29387"/>
                      <a:pt x="80725" y="29867"/>
                    </a:cubicBezTo>
                    <a:cubicBezTo>
                      <a:pt x="81565" y="30467"/>
                      <a:pt x="82045" y="31307"/>
                      <a:pt x="82045" y="32266"/>
                    </a:cubicBezTo>
                    <a:close/>
                    <a:moveTo>
                      <a:pt x="70530" y="49779"/>
                    </a:moveTo>
                    <a:cubicBezTo>
                      <a:pt x="70530" y="47739"/>
                      <a:pt x="71369" y="45940"/>
                      <a:pt x="72929" y="44621"/>
                    </a:cubicBezTo>
                    <a:cubicBezTo>
                      <a:pt x="74368" y="43421"/>
                      <a:pt x="76167" y="42822"/>
                      <a:pt x="78206" y="42702"/>
                    </a:cubicBezTo>
                    <a:cubicBezTo>
                      <a:pt x="80366" y="42582"/>
                      <a:pt x="82165" y="43062"/>
                      <a:pt x="83484" y="43901"/>
                    </a:cubicBezTo>
                    <a:cubicBezTo>
                      <a:pt x="85043" y="44981"/>
                      <a:pt x="85883" y="46540"/>
                      <a:pt x="85883" y="48459"/>
                    </a:cubicBezTo>
                    <a:cubicBezTo>
                      <a:pt x="85883" y="50138"/>
                      <a:pt x="85283" y="51698"/>
                      <a:pt x="84084" y="53257"/>
                    </a:cubicBezTo>
                    <a:cubicBezTo>
                      <a:pt x="82405" y="55176"/>
                      <a:pt x="80126" y="56136"/>
                      <a:pt x="77247" y="56136"/>
                    </a:cubicBezTo>
                    <a:cubicBezTo>
                      <a:pt x="74368" y="56136"/>
                      <a:pt x="72329" y="55176"/>
                      <a:pt x="71249" y="53377"/>
                    </a:cubicBezTo>
                    <a:cubicBezTo>
                      <a:pt x="70770" y="52537"/>
                      <a:pt x="70530" y="51338"/>
                      <a:pt x="70530" y="49779"/>
                    </a:cubicBezTo>
                    <a:close/>
                    <a:moveTo>
                      <a:pt x="144418" y="38743"/>
                    </a:moveTo>
                    <a:cubicBezTo>
                      <a:pt x="145377" y="38983"/>
                      <a:pt x="146337" y="39463"/>
                      <a:pt x="147296" y="40183"/>
                    </a:cubicBezTo>
                    <a:cubicBezTo>
                      <a:pt x="148136" y="41022"/>
                      <a:pt x="148496" y="41862"/>
                      <a:pt x="148496" y="42702"/>
                    </a:cubicBezTo>
                    <a:cubicBezTo>
                      <a:pt x="148496" y="43421"/>
                      <a:pt x="148136" y="44261"/>
                      <a:pt x="147536" y="45101"/>
                    </a:cubicBezTo>
                    <a:cubicBezTo>
                      <a:pt x="146697" y="46060"/>
                      <a:pt x="145617" y="46540"/>
                      <a:pt x="144298" y="46540"/>
                    </a:cubicBezTo>
                    <a:cubicBezTo>
                      <a:pt x="142738" y="46540"/>
                      <a:pt x="141659" y="45820"/>
                      <a:pt x="141059" y="44261"/>
                    </a:cubicBezTo>
                    <a:cubicBezTo>
                      <a:pt x="140699" y="43541"/>
                      <a:pt x="140459" y="42702"/>
                      <a:pt x="140459" y="41742"/>
                    </a:cubicBezTo>
                    <a:cubicBezTo>
                      <a:pt x="140459" y="40303"/>
                      <a:pt x="140939" y="39343"/>
                      <a:pt x="141779" y="38863"/>
                    </a:cubicBezTo>
                    <a:cubicBezTo>
                      <a:pt x="142498" y="38503"/>
                      <a:pt x="143338" y="38384"/>
                      <a:pt x="144418" y="38743"/>
                    </a:cubicBezTo>
                    <a:close/>
                    <a:moveTo>
                      <a:pt x="139020" y="29387"/>
                    </a:moveTo>
                    <a:cubicBezTo>
                      <a:pt x="139860" y="30107"/>
                      <a:pt x="140219" y="31067"/>
                      <a:pt x="140219" y="32266"/>
                    </a:cubicBezTo>
                    <a:cubicBezTo>
                      <a:pt x="140219" y="33106"/>
                      <a:pt x="139980" y="33945"/>
                      <a:pt x="139500" y="34545"/>
                    </a:cubicBezTo>
                    <a:cubicBezTo>
                      <a:pt x="138780" y="35385"/>
                      <a:pt x="137701" y="35865"/>
                      <a:pt x="136261" y="35865"/>
                    </a:cubicBezTo>
                    <a:cubicBezTo>
                      <a:pt x="134462" y="35865"/>
                      <a:pt x="133382" y="35385"/>
                      <a:pt x="132903" y="34305"/>
                    </a:cubicBezTo>
                    <a:cubicBezTo>
                      <a:pt x="132663" y="34065"/>
                      <a:pt x="132663" y="33346"/>
                      <a:pt x="132663" y="32266"/>
                    </a:cubicBezTo>
                    <a:cubicBezTo>
                      <a:pt x="132663" y="31067"/>
                      <a:pt x="133023" y="29987"/>
                      <a:pt x="133862" y="29267"/>
                    </a:cubicBezTo>
                    <a:cubicBezTo>
                      <a:pt x="134582" y="28548"/>
                      <a:pt x="135422" y="28308"/>
                      <a:pt x="136501" y="28308"/>
                    </a:cubicBezTo>
                    <a:cubicBezTo>
                      <a:pt x="137461" y="28308"/>
                      <a:pt x="138300" y="28788"/>
                      <a:pt x="139020" y="29387"/>
                    </a:cubicBezTo>
                    <a:close/>
                    <a:moveTo>
                      <a:pt x="137701" y="44261"/>
                    </a:moveTo>
                    <a:cubicBezTo>
                      <a:pt x="138420" y="44981"/>
                      <a:pt x="138660" y="45820"/>
                      <a:pt x="138660" y="46900"/>
                    </a:cubicBezTo>
                    <a:cubicBezTo>
                      <a:pt x="138660" y="47500"/>
                      <a:pt x="138420" y="48099"/>
                      <a:pt x="137940" y="48699"/>
                    </a:cubicBezTo>
                    <a:cubicBezTo>
                      <a:pt x="137341" y="49419"/>
                      <a:pt x="136501" y="49779"/>
                      <a:pt x="135542" y="49779"/>
                    </a:cubicBezTo>
                    <a:cubicBezTo>
                      <a:pt x="134102" y="49779"/>
                      <a:pt x="133023" y="49179"/>
                      <a:pt x="132423" y="47859"/>
                    </a:cubicBezTo>
                    <a:lnTo>
                      <a:pt x="132063" y="46540"/>
                    </a:lnTo>
                    <a:lnTo>
                      <a:pt x="132063" y="46060"/>
                    </a:lnTo>
                    <a:cubicBezTo>
                      <a:pt x="132063" y="45101"/>
                      <a:pt x="132423" y="44381"/>
                      <a:pt x="133023" y="43781"/>
                    </a:cubicBezTo>
                    <a:cubicBezTo>
                      <a:pt x="133742" y="43301"/>
                      <a:pt x="134462" y="43181"/>
                      <a:pt x="135422" y="43301"/>
                    </a:cubicBezTo>
                    <a:cubicBezTo>
                      <a:pt x="136261" y="43421"/>
                      <a:pt x="137101" y="43781"/>
                      <a:pt x="137701" y="44261"/>
                    </a:cubicBezTo>
                    <a:close/>
                    <a:moveTo>
                      <a:pt x="24470" y="19072"/>
                    </a:moveTo>
                    <a:lnTo>
                      <a:pt x="24230" y="17632"/>
                    </a:lnTo>
                    <a:cubicBezTo>
                      <a:pt x="24230" y="16673"/>
                      <a:pt x="24470" y="15953"/>
                      <a:pt x="25070" y="15353"/>
                    </a:cubicBezTo>
                    <a:cubicBezTo>
                      <a:pt x="25909" y="14634"/>
                      <a:pt x="26869" y="14274"/>
                      <a:pt x="28068" y="14274"/>
                    </a:cubicBezTo>
                    <a:cubicBezTo>
                      <a:pt x="29388" y="14274"/>
                      <a:pt x="30467" y="14754"/>
                      <a:pt x="31067" y="15473"/>
                    </a:cubicBezTo>
                    <a:cubicBezTo>
                      <a:pt x="31307" y="15833"/>
                      <a:pt x="31427" y="16313"/>
                      <a:pt x="31427" y="16913"/>
                    </a:cubicBezTo>
                    <a:cubicBezTo>
                      <a:pt x="31427" y="17752"/>
                      <a:pt x="31067" y="18592"/>
                      <a:pt x="30347" y="19192"/>
                    </a:cubicBezTo>
                    <a:cubicBezTo>
                      <a:pt x="29388" y="20031"/>
                      <a:pt x="28308" y="20511"/>
                      <a:pt x="26869" y="20511"/>
                    </a:cubicBezTo>
                    <a:cubicBezTo>
                      <a:pt x="25789" y="20511"/>
                      <a:pt x="24950" y="20031"/>
                      <a:pt x="24470" y="19072"/>
                    </a:cubicBezTo>
                    <a:close/>
                    <a:moveTo>
                      <a:pt x="34186" y="13554"/>
                    </a:moveTo>
                    <a:cubicBezTo>
                      <a:pt x="34186" y="12115"/>
                      <a:pt x="34665" y="11035"/>
                      <a:pt x="35505" y="10316"/>
                    </a:cubicBezTo>
                    <a:cubicBezTo>
                      <a:pt x="36225" y="9476"/>
                      <a:pt x="37184" y="9116"/>
                      <a:pt x="38384" y="9116"/>
                    </a:cubicBezTo>
                    <a:cubicBezTo>
                      <a:pt x="39583" y="9116"/>
                      <a:pt x="40543" y="9476"/>
                      <a:pt x="41263" y="10316"/>
                    </a:cubicBezTo>
                    <a:cubicBezTo>
                      <a:pt x="42222" y="11035"/>
                      <a:pt x="42582" y="11875"/>
                      <a:pt x="42462" y="12715"/>
                    </a:cubicBezTo>
                    <a:cubicBezTo>
                      <a:pt x="42342" y="13554"/>
                      <a:pt x="41862" y="14394"/>
                      <a:pt x="41143" y="15114"/>
                    </a:cubicBezTo>
                    <a:cubicBezTo>
                      <a:pt x="40303" y="15833"/>
                      <a:pt x="39223" y="16313"/>
                      <a:pt x="37664" y="16673"/>
                    </a:cubicBezTo>
                    <a:cubicBezTo>
                      <a:pt x="36105" y="17153"/>
                      <a:pt x="35145" y="16793"/>
                      <a:pt x="34545" y="15593"/>
                    </a:cubicBezTo>
                    <a:cubicBezTo>
                      <a:pt x="34306" y="15233"/>
                      <a:pt x="34186" y="14514"/>
                      <a:pt x="34186" y="13554"/>
                    </a:cubicBezTo>
                    <a:close/>
                    <a:moveTo>
                      <a:pt x="49539" y="13554"/>
                    </a:moveTo>
                    <a:cubicBezTo>
                      <a:pt x="50499" y="13674"/>
                      <a:pt x="51338" y="14034"/>
                      <a:pt x="52178" y="14754"/>
                    </a:cubicBezTo>
                    <a:cubicBezTo>
                      <a:pt x="52897" y="15473"/>
                      <a:pt x="53257" y="16313"/>
                      <a:pt x="53257" y="17273"/>
                    </a:cubicBezTo>
                    <a:cubicBezTo>
                      <a:pt x="53257" y="18112"/>
                      <a:pt x="53017" y="18952"/>
                      <a:pt x="52538" y="19672"/>
                    </a:cubicBezTo>
                    <a:cubicBezTo>
                      <a:pt x="51938" y="20391"/>
                      <a:pt x="50978" y="20871"/>
                      <a:pt x="49659" y="20871"/>
                    </a:cubicBezTo>
                    <a:cubicBezTo>
                      <a:pt x="48100" y="20871"/>
                      <a:pt x="46900" y="20271"/>
                      <a:pt x="46180" y="19072"/>
                    </a:cubicBezTo>
                    <a:cubicBezTo>
                      <a:pt x="45821" y="18592"/>
                      <a:pt x="45701" y="17992"/>
                      <a:pt x="45701" y="17273"/>
                    </a:cubicBezTo>
                    <a:cubicBezTo>
                      <a:pt x="45701" y="15953"/>
                      <a:pt x="46060" y="14874"/>
                      <a:pt x="46900" y="14274"/>
                    </a:cubicBezTo>
                    <a:cubicBezTo>
                      <a:pt x="47500" y="13674"/>
                      <a:pt x="48339" y="13434"/>
                      <a:pt x="49539" y="13554"/>
                    </a:cubicBezTo>
                    <a:close/>
                    <a:moveTo>
                      <a:pt x="59135" y="6717"/>
                    </a:moveTo>
                    <a:cubicBezTo>
                      <a:pt x="59135" y="7557"/>
                      <a:pt x="58655" y="8276"/>
                      <a:pt x="57935" y="8756"/>
                    </a:cubicBezTo>
                    <a:cubicBezTo>
                      <a:pt x="57216" y="9116"/>
                      <a:pt x="56016" y="9716"/>
                      <a:pt x="54337" y="10316"/>
                    </a:cubicBezTo>
                    <a:cubicBezTo>
                      <a:pt x="52778" y="10915"/>
                      <a:pt x="51818" y="10795"/>
                      <a:pt x="51458" y="10076"/>
                    </a:cubicBezTo>
                    <a:cubicBezTo>
                      <a:pt x="51098" y="9356"/>
                      <a:pt x="50978" y="8756"/>
                      <a:pt x="50978" y="8276"/>
                    </a:cubicBezTo>
                    <a:lnTo>
                      <a:pt x="50978" y="7677"/>
                    </a:lnTo>
                    <a:cubicBezTo>
                      <a:pt x="50978" y="6597"/>
                      <a:pt x="51458" y="5518"/>
                      <a:pt x="52298" y="4678"/>
                    </a:cubicBezTo>
                    <a:cubicBezTo>
                      <a:pt x="52897" y="4078"/>
                      <a:pt x="53857" y="3718"/>
                      <a:pt x="55057" y="3718"/>
                    </a:cubicBezTo>
                    <a:cubicBezTo>
                      <a:pt x="56136" y="3598"/>
                      <a:pt x="57096" y="3838"/>
                      <a:pt x="57815" y="4318"/>
                    </a:cubicBezTo>
                    <a:cubicBezTo>
                      <a:pt x="58655" y="4798"/>
                      <a:pt x="59135" y="5638"/>
                      <a:pt x="59135" y="6717"/>
                    </a:cubicBezTo>
                    <a:close/>
                    <a:moveTo>
                      <a:pt x="3719" y="44621"/>
                    </a:moveTo>
                    <a:cubicBezTo>
                      <a:pt x="4678" y="44501"/>
                      <a:pt x="5518" y="44621"/>
                      <a:pt x="6238" y="45101"/>
                    </a:cubicBezTo>
                    <a:cubicBezTo>
                      <a:pt x="6957" y="45700"/>
                      <a:pt x="7317" y="46540"/>
                      <a:pt x="7317" y="47739"/>
                    </a:cubicBezTo>
                    <a:cubicBezTo>
                      <a:pt x="7317" y="48699"/>
                      <a:pt x="6957" y="49659"/>
                      <a:pt x="6118" y="50618"/>
                    </a:cubicBezTo>
                    <a:cubicBezTo>
                      <a:pt x="5398" y="51698"/>
                      <a:pt x="4319" y="52298"/>
                      <a:pt x="2879" y="52298"/>
                    </a:cubicBezTo>
                    <a:cubicBezTo>
                      <a:pt x="1440" y="52298"/>
                      <a:pt x="480" y="51698"/>
                      <a:pt x="120" y="50618"/>
                    </a:cubicBezTo>
                    <a:cubicBezTo>
                      <a:pt x="0" y="50378"/>
                      <a:pt x="0" y="50019"/>
                      <a:pt x="0" y="49539"/>
                    </a:cubicBezTo>
                    <a:lnTo>
                      <a:pt x="120" y="48939"/>
                    </a:lnTo>
                    <a:cubicBezTo>
                      <a:pt x="120" y="47859"/>
                      <a:pt x="480" y="46900"/>
                      <a:pt x="1200" y="46060"/>
                    </a:cubicBezTo>
                    <a:cubicBezTo>
                      <a:pt x="1800" y="45341"/>
                      <a:pt x="2639" y="44861"/>
                      <a:pt x="3719" y="44621"/>
                    </a:cubicBezTo>
                    <a:close/>
                    <a:moveTo>
                      <a:pt x="60574" y="32986"/>
                    </a:moveTo>
                    <a:cubicBezTo>
                      <a:pt x="61894" y="32866"/>
                      <a:pt x="62973" y="33106"/>
                      <a:pt x="63693" y="33706"/>
                    </a:cubicBezTo>
                    <a:cubicBezTo>
                      <a:pt x="64772" y="34425"/>
                      <a:pt x="65252" y="35505"/>
                      <a:pt x="65252" y="36824"/>
                    </a:cubicBezTo>
                    <a:cubicBezTo>
                      <a:pt x="65252" y="37904"/>
                      <a:pt x="64892" y="38743"/>
                      <a:pt x="64053" y="39343"/>
                    </a:cubicBezTo>
                    <a:cubicBezTo>
                      <a:pt x="63333" y="40303"/>
                      <a:pt x="62133" y="40782"/>
                      <a:pt x="60454" y="40782"/>
                    </a:cubicBezTo>
                    <a:cubicBezTo>
                      <a:pt x="58655" y="40782"/>
                      <a:pt x="57336" y="40183"/>
                      <a:pt x="56496" y="38983"/>
                    </a:cubicBezTo>
                    <a:cubicBezTo>
                      <a:pt x="56256" y="38503"/>
                      <a:pt x="56136" y="38144"/>
                      <a:pt x="56136" y="37784"/>
                    </a:cubicBezTo>
                    <a:lnTo>
                      <a:pt x="56016" y="37184"/>
                    </a:lnTo>
                    <a:cubicBezTo>
                      <a:pt x="56016" y="35985"/>
                      <a:pt x="56496" y="35025"/>
                      <a:pt x="57455" y="34185"/>
                    </a:cubicBezTo>
                    <a:cubicBezTo>
                      <a:pt x="58295" y="33466"/>
                      <a:pt x="59375" y="33106"/>
                      <a:pt x="60574" y="32986"/>
                    </a:cubicBezTo>
                    <a:close/>
                    <a:moveTo>
                      <a:pt x="37784" y="39103"/>
                    </a:moveTo>
                    <a:cubicBezTo>
                      <a:pt x="38744" y="39103"/>
                      <a:pt x="39463" y="39343"/>
                      <a:pt x="40063" y="39703"/>
                    </a:cubicBezTo>
                    <a:cubicBezTo>
                      <a:pt x="40663" y="40183"/>
                      <a:pt x="41023" y="40782"/>
                      <a:pt x="41023" y="41742"/>
                    </a:cubicBezTo>
                    <a:cubicBezTo>
                      <a:pt x="41023" y="42222"/>
                      <a:pt x="40783" y="42822"/>
                      <a:pt x="40303" y="43541"/>
                    </a:cubicBezTo>
                    <a:cubicBezTo>
                      <a:pt x="39583" y="44501"/>
                      <a:pt x="38744" y="44981"/>
                      <a:pt x="37664" y="44981"/>
                    </a:cubicBezTo>
                    <a:cubicBezTo>
                      <a:pt x="36585" y="44981"/>
                      <a:pt x="35745" y="44501"/>
                      <a:pt x="35145" y="43421"/>
                    </a:cubicBezTo>
                    <a:lnTo>
                      <a:pt x="34545" y="41742"/>
                    </a:lnTo>
                    <a:cubicBezTo>
                      <a:pt x="34545" y="40902"/>
                      <a:pt x="34905" y="40303"/>
                      <a:pt x="35505" y="39823"/>
                    </a:cubicBezTo>
                    <a:cubicBezTo>
                      <a:pt x="36225" y="39463"/>
                      <a:pt x="36944" y="39103"/>
                      <a:pt x="37784" y="39103"/>
                    </a:cubicBezTo>
                    <a:close/>
                    <a:moveTo>
                      <a:pt x="39103" y="33825"/>
                    </a:moveTo>
                    <a:cubicBezTo>
                      <a:pt x="36944" y="33825"/>
                      <a:pt x="35385" y="32866"/>
                      <a:pt x="34545" y="31067"/>
                    </a:cubicBezTo>
                    <a:cubicBezTo>
                      <a:pt x="34186" y="30467"/>
                      <a:pt x="33946" y="29747"/>
                      <a:pt x="33826" y="29028"/>
                    </a:cubicBezTo>
                    <a:lnTo>
                      <a:pt x="33826" y="28068"/>
                    </a:lnTo>
                    <a:cubicBezTo>
                      <a:pt x="33826" y="26868"/>
                      <a:pt x="34306" y="25909"/>
                      <a:pt x="35265" y="25189"/>
                    </a:cubicBezTo>
                    <a:cubicBezTo>
                      <a:pt x="36105" y="24589"/>
                      <a:pt x="37304" y="24230"/>
                      <a:pt x="38624" y="24350"/>
                    </a:cubicBezTo>
                    <a:cubicBezTo>
                      <a:pt x="39943" y="24469"/>
                      <a:pt x="41023" y="25069"/>
                      <a:pt x="41862" y="25909"/>
                    </a:cubicBezTo>
                    <a:cubicBezTo>
                      <a:pt x="42942" y="27108"/>
                      <a:pt x="43422" y="28548"/>
                      <a:pt x="43422" y="30227"/>
                    </a:cubicBezTo>
                    <a:cubicBezTo>
                      <a:pt x="43422" y="31307"/>
                      <a:pt x="43182" y="32026"/>
                      <a:pt x="42582" y="32626"/>
                    </a:cubicBezTo>
                    <a:cubicBezTo>
                      <a:pt x="41982" y="33466"/>
                      <a:pt x="40783" y="33825"/>
                      <a:pt x="39103" y="33825"/>
                    </a:cubicBezTo>
                    <a:close/>
                    <a:moveTo>
                      <a:pt x="36705" y="55416"/>
                    </a:moveTo>
                    <a:cubicBezTo>
                      <a:pt x="37304" y="54816"/>
                      <a:pt x="38384" y="54457"/>
                      <a:pt x="39703" y="54457"/>
                    </a:cubicBezTo>
                    <a:cubicBezTo>
                      <a:pt x="41143" y="54457"/>
                      <a:pt x="42222" y="54936"/>
                      <a:pt x="42942" y="55656"/>
                    </a:cubicBezTo>
                    <a:cubicBezTo>
                      <a:pt x="43182" y="56136"/>
                      <a:pt x="43422" y="56616"/>
                      <a:pt x="43422" y="57095"/>
                    </a:cubicBezTo>
                    <a:cubicBezTo>
                      <a:pt x="43422" y="57815"/>
                      <a:pt x="43182" y="58535"/>
                      <a:pt x="42582" y="59135"/>
                    </a:cubicBezTo>
                    <a:cubicBezTo>
                      <a:pt x="41982" y="59854"/>
                      <a:pt x="40903" y="60334"/>
                      <a:pt x="39463" y="60334"/>
                    </a:cubicBezTo>
                    <a:cubicBezTo>
                      <a:pt x="37904" y="60334"/>
                      <a:pt x="36824" y="59854"/>
                      <a:pt x="36345" y="58895"/>
                    </a:cubicBezTo>
                    <a:cubicBezTo>
                      <a:pt x="36105" y="58415"/>
                      <a:pt x="36105" y="58175"/>
                      <a:pt x="36105" y="57935"/>
                    </a:cubicBezTo>
                    <a:lnTo>
                      <a:pt x="36105" y="57455"/>
                    </a:lnTo>
                    <a:cubicBezTo>
                      <a:pt x="36105" y="56496"/>
                      <a:pt x="36345" y="55896"/>
                      <a:pt x="36705" y="55416"/>
                    </a:cubicBezTo>
                    <a:close/>
                    <a:moveTo>
                      <a:pt x="23150" y="31307"/>
                    </a:moveTo>
                    <a:cubicBezTo>
                      <a:pt x="21951" y="32746"/>
                      <a:pt x="20272" y="33466"/>
                      <a:pt x="17873" y="33466"/>
                    </a:cubicBezTo>
                    <a:cubicBezTo>
                      <a:pt x="15114" y="33466"/>
                      <a:pt x="13195" y="32626"/>
                      <a:pt x="12235" y="30947"/>
                    </a:cubicBezTo>
                    <a:cubicBezTo>
                      <a:pt x="11875" y="30347"/>
                      <a:pt x="11635" y="29747"/>
                      <a:pt x="11635" y="29147"/>
                    </a:cubicBezTo>
                    <a:lnTo>
                      <a:pt x="11515" y="28308"/>
                    </a:lnTo>
                    <a:cubicBezTo>
                      <a:pt x="11515" y="26389"/>
                      <a:pt x="12235" y="24829"/>
                      <a:pt x="13555" y="23750"/>
                    </a:cubicBezTo>
                    <a:cubicBezTo>
                      <a:pt x="14754" y="22670"/>
                      <a:pt x="16193" y="22190"/>
                      <a:pt x="17873" y="22310"/>
                    </a:cubicBezTo>
                    <a:cubicBezTo>
                      <a:pt x="19552" y="22310"/>
                      <a:pt x="20991" y="22790"/>
                      <a:pt x="22311" y="23870"/>
                    </a:cubicBezTo>
                    <a:cubicBezTo>
                      <a:pt x="23510" y="24949"/>
                      <a:pt x="24230" y="26269"/>
                      <a:pt x="24230" y="28068"/>
                    </a:cubicBezTo>
                    <a:cubicBezTo>
                      <a:pt x="24230" y="29267"/>
                      <a:pt x="23870" y="30347"/>
                      <a:pt x="23150" y="31307"/>
                    </a:cubicBezTo>
                    <a:close/>
                    <a:moveTo>
                      <a:pt x="16433" y="44141"/>
                    </a:moveTo>
                    <a:cubicBezTo>
                      <a:pt x="17633" y="43181"/>
                      <a:pt x="19192" y="42822"/>
                      <a:pt x="21111" y="42942"/>
                    </a:cubicBezTo>
                    <a:cubicBezTo>
                      <a:pt x="22911" y="43181"/>
                      <a:pt x="24470" y="43901"/>
                      <a:pt x="25909" y="44981"/>
                    </a:cubicBezTo>
                    <a:cubicBezTo>
                      <a:pt x="27349" y="46060"/>
                      <a:pt x="28068" y="47380"/>
                      <a:pt x="28068" y="49059"/>
                    </a:cubicBezTo>
                    <a:cubicBezTo>
                      <a:pt x="28068" y="50858"/>
                      <a:pt x="27349" y="52417"/>
                      <a:pt x="26149" y="53737"/>
                    </a:cubicBezTo>
                    <a:cubicBezTo>
                      <a:pt x="24590" y="55296"/>
                      <a:pt x="22431" y="56136"/>
                      <a:pt x="19552" y="56136"/>
                    </a:cubicBezTo>
                    <a:cubicBezTo>
                      <a:pt x="17153" y="56136"/>
                      <a:pt x="15594" y="55056"/>
                      <a:pt x="14754" y="52897"/>
                    </a:cubicBezTo>
                    <a:cubicBezTo>
                      <a:pt x="14394" y="52058"/>
                      <a:pt x="14274" y="51218"/>
                      <a:pt x="14274" y="50498"/>
                    </a:cubicBezTo>
                    <a:lnTo>
                      <a:pt x="14274" y="49299"/>
                    </a:lnTo>
                    <a:cubicBezTo>
                      <a:pt x="14274" y="47020"/>
                      <a:pt x="14994" y="45341"/>
                      <a:pt x="16433" y="44141"/>
                    </a:cubicBezTo>
                    <a:close/>
                  </a:path>
                </a:pathLst>
              </a:custGeom>
              <a:solidFill>
                <a:srgbClr val="DFD1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1"/>
              <p:cNvSpPr/>
              <p:nvPr/>
            </p:nvSpPr>
            <p:spPr>
              <a:xfrm>
                <a:off x="2094725" y="930825"/>
                <a:ext cx="3553475" cy="1064550"/>
              </a:xfrm>
              <a:custGeom>
                <a:avLst/>
                <a:gdLst/>
                <a:ahLst/>
                <a:cxnLst/>
                <a:rect l="l" t="t" r="r" b="b"/>
                <a:pathLst>
                  <a:path w="142139" h="42582" extrusionOk="0">
                    <a:moveTo>
                      <a:pt x="95359" y="29148"/>
                    </a:moveTo>
                    <a:cubicBezTo>
                      <a:pt x="94039" y="29148"/>
                      <a:pt x="93080" y="28788"/>
                      <a:pt x="92840" y="27948"/>
                    </a:cubicBezTo>
                    <a:cubicBezTo>
                      <a:pt x="92600" y="27708"/>
                      <a:pt x="92480" y="27348"/>
                      <a:pt x="92480" y="26749"/>
                    </a:cubicBezTo>
                    <a:cubicBezTo>
                      <a:pt x="92480" y="25909"/>
                      <a:pt x="92840" y="25309"/>
                      <a:pt x="93440" y="24829"/>
                    </a:cubicBezTo>
                    <a:cubicBezTo>
                      <a:pt x="93800" y="24350"/>
                      <a:pt x="94519" y="24110"/>
                      <a:pt x="95359" y="23990"/>
                    </a:cubicBezTo>
                    <a:cubicBezTo>
                      <a:pt x="96079" y="23990"/>
                      <a:pt x="96678" y="24230"/>
                      <a:pt x="97278" y="24590"/>
                    </a:cubicBezTo>
                    <a:cubicBezTo>
                      <a:pt x="97878" y="25069"/>
                      <a:pt x="98238" y="25669"/>
                      <a:pt x="98238" y="26629"/>
                    </a:cubicBezTo>
                    <a:cubicBezTo>
                      <a:pt x="98238" y="27228"/>
                      <a:pt x="97998" y="27828"/>
                      <a:pt x="97758" y="28188"/>
                    </a:cubicBezTo>
                    <a:cubicBezTo>
                      <a:pt x="97278" y="28908"/>
                      <a:pt x="96558" y="29148"/>
                      <a:pt x="95359" y="29148"/>
                    </a:cubicBezTo>
                    <a:close/>
                    <a:moveTo>
                      <a:pt x="114431" y="18592"/>
                    </a:moveTo>
                    <a:cubicBezTo>
                      <a:pt x="114431" y="17992"/>
                      <a:pt x="114670" y="17633"/>
                      <a:pt x="115030" y="17273"/>
                    </a:cubicBezTo>
                    <a:cubicBezTo>
                      <a:pt x="115270" y="17033"/>
                      <a:pt x="115750" y="16913"/>
                      <a:pt x="116230" y="16913"/>
                    </a:cubicBezTo>
                    <a:cubicBezTo>
                      <a:pt x="117429" y="16913"/>
                      <a:pt x="117909" y="17513"/>
                      <a:pt x="117909" y="18832"/>
                    </a:cubicBezTo>
                    <a:cubicBezTo>
                      <a:pt x="117909" y="19792"/>
                      <a:pt x="117429" y="20391"/>
                      <a:pt x="116350" y="20391"/>
                    </a:cubicBezTo>
                    <a:cubicBezTo>
                      <a:pt x="115510" y="20391"/>
                      <a:pt x="114910" y="20031"/>
                      <a:pt x="114670" y="19552"/>
                    </a:cubicBezTo>
                    <a:close/>
                    <a:moveTo>
                      <a:pt x="111552" y="29627"/>
                    </a:moveTo>
                    <a:cubicBezTo>
                      <a:pt x="111312" y="29268"/>
                      <a:pt x="111192" y="28908"/>
                      <a:pt x="111192" y="28548"/>
                    </a:cubicBezTo>
                    <a:cubicBezTo>
                      <a:pt x="111192" y="27948"/>
                      <a:pt x="111432" y="27468"/>
                      <a:pt x="111912" y="27228"/>
                    </a:cubicBezTo>
                    <a:cubicBezTo>
                      <a:pt x="112152" y="26869"/>
                      <a:pt x="112631" y="26749"/>
                      <a:pt x="113231" y="26749"/>
                    </a:cubicBezTo>
                    <a:cubicBezTo>
                      <a:pt x="113951" y="26989"/>
                      <a:pt x="114431" y="27228"/>
                      <a:pt x="114670" y="27468"/>
                    </a:cubicBezTo>
                    <a:cubicBezTo>
                      <a:pt x="115030" y="27828"/>
                      <a:pt x="115270" y="28308"/>
                      <a:pt x="115270" y="28788"/>
                    </a:cubicBezTo>
                    <a:cubicBezTo>
                      <a:pt x="115270" y="29387"/>
                      <a:pt x="115150" y="29747"/>
                      <a:pt x="114910" y="29987"/>
                    </a:cubicBezTo>
                    <a:cubicBezTo>
                      <a:pt x="114551" y="30467"/>
                      <a:pt x="114071" y="30707"/>
                      <a:pt x="113351" y="30707"/>
                    </a:cubicBezTo>
                    <a:cubicBezTo>
                      <a:pt x="112511" y="30707"/>
                      <a:pt x="111912" y="30347"/>
                      <a:pt x="111552" y="29627"/>
                    </a:cubicBezTo>
                    <a:close/>
                    <a:moveTo>
                      <a:pt x="83724" y="23270"/>
                    </a:moveTo>
                    <a:cubicBezTo>
                      <a:pt x="84803" y="23270"/>
                      <a:pt x="85403" y="23630"/>
                      <a:pt x="85403" y="24590"/>
                    </a:cubicBezTo>
                    <a:cubicBezTo>
                      <a:pt x="85403" y="25069"/>
                      <a:pt x="85163" y="25429"/>
                      <a:pt x="84923" y="25789"/>
                    </a:cubicBezTo>
                    <a:cubicBezTo>
                      <a:pt x="84564" y="26269"/>
                      <a:pt x="84084" y="26389"/>
                      <a:pt x="83604" y="26389"/>
                    </a:cubicBezTo>
                    <a:cubicBezTo>
                      <a:pt x="83004" y="26389"/>
                      <a:pt x="82524" y="26149"/>
                      <a:pt x="82165" y="25789"/>
                    </a:cubicBezTo>
                    <a:lnTo>
                      <a:pt x="82165" y="24829"/>
                    </a:lnTo>
                    <a:cubicBezTo>
                      <a:pt x="82165" y="23870"/>
                      <a:pt x="82644" y="23390"/>
                      <a:pt x="83724" y="23270"/>
                    </a:cubicBezTo>
                    <a:close/>
                    <a:moveTo>
                      <a:pt x="58415" y="30587"/>
                    </a:moveTo>
                    <a:cubicBezTo>
                      <a:pt x="58895" y="30947"/>
                      <a:pt x="59135" y="31667"/>
                      <a:pt x="59135" y="32386"/>
                    </a:cubicBezTo>
                    <a:cubicBezTo>
                      <a:pt x="59135" y="32866"/>
                      <a:pt x="58895" y="33346"/>
                      <a:pt x="58655" y="33706"/>
                    </a:cubicBezTo>
                    <a:cubicBezTo>
                      <a:pt x="58175" y="34185"/>
                      <a:pt x="57575" y="34545"/>
                      <a:pt x="56616" y="34545"/>
                    </a:cubicBezTo>
                    <a:cubicBezTo>
                      <a:pt x="55656" y="34545"/>
                      <a:pt x="54936" y="34185"/>
                      <a:pt x="54577" y="33586"/>
                    </a:cubicBezTo>
                    <a:lnTo>
                      <a:pt x="54337" y="32386"/>
                    </a:lnTo>
                    <a:cubicBezTo>
                      <a:pt x="54337" y="31786"/>
                      <a:pt x="54577" y="31187"/>
                      <a:pt x="55056" y="30707"/>
                    </a:cubicBezTo>
                    <a:cubicBezTo>
                      <a:pt x="55536" y="30347"/>
                      <a:pt x="56016" y="30107"/>
                      <a:pt x="56736" y="29987"/>
                    </a:cubicBezTo>
                    <a:cubicBezTo>
                      <a:pt x="57455" y="29987"/>
                      <a:pt x="57935" y="30227"/>
                      <a:pt x="58415" y="30587"/>
                    </a:cubicBezTo>
                    <a:close/>
                    <a:moveTo>
                      <a:pt x="83724" y="32146"/>
                    </a:moveTo>
                    <a:cubicBezTo>
                      <a:pt x="84204" y="31786"/>
                      <a:pt x="84684" y="31547"/>
                      <a:pt x="85283" y="31547"/>
                    </a:cubicBezTo>
                    <a:cubicBezTo>
                      <a:pt x="85883" y="31547"/>
                      <a:pt x="86483" y="31786"/>
                      <a:pt x="86963" y="32026"/>
                    </a:cubicBezTo>
                    <a:cubicBezTo>
                      <a:pt x="87442" y="32386"/>
                      <a:pt x="87682" y="32866"/>
                      <a:pt x="87682" y="33586"/>
                    </a:cubicBezTo>
                    <a:cubicBezTo>
                      <a:pt x="87682" y="34065"/>
                      <a:pt x="87562" y="34545"/>
                      <a:pt x="87202" y="34905"/>
                    </a:cubicBezTo>
                    <a:cubicBezTo>
                      <a:pt x="86843" y="35505"/>
                      <a:pt x="86003" y="35865"/>
                      <a:pt x="85043" y="35865"/>
                    </a:cubicBezTo>
                    <a:cubicBezTo>
                      <a:pt x="83964" y="35865"/>
                      <a:pt x="83244" y="35505"/>
                      <a:pt x="83004" y="34785"/>
                    </a:cubicBezTo>
                    <a:lnTo>
                      <a:pt x="82884" y="33826"/>
                    </a:lnTo>
                    <a:cubicBezTo>
                      <a:pt x="82884" y="33106"/>
                      <a:pt x="83124" y="32506"/>
                      <a:pt x="83724" y="32146"/>
                    </a:cubicBezTo>
                    <a:close/>
                    <a:moveTo>
                      <a:pt x="74608" y="39583"/>
                    </a:moveTo>
                    <a:cubicBezTo>
                      <a:pt x="75088" y="39823"/>
                      <a:pt x="75208" y="40303"/>
                      <a:pt x="75208" y="40783"/>
                    </a:cubicBezTo>
                    <a:cubicBezTo>
                      <a:pt x="75208" y="41262"/>
                      <a:pt x="75088" y="41622"/>
                      <a:pt x="74968" y="41862"/>
                    </a:cubicBezTo>
                    <a:cubicBezTo>
                      <a:pt x="74608" y="42342"/>
                      <a:pt x="74128" y="42582"/>
                      <a:pt x="73408" y="42582"/>
                    </a:cubicBezTo>
                    <a:cubicBezTo>
                      <a:pt x="72689" y="42582"/>
                      <a:pt x="72209" y="42342"/>
                      <a:pt x="71849" y="41862"/>
                    </a:cubicBezTo>
                    <a:cubicBezTo>
                      <a:pt x="71729" y="41622"/>
                      <a:pt x="71609" y="41262"/>
                      <a:pt x="71609" y="41022"/>
                    </a:cubicBezTo>
                    <a:cubicBezTo>
                      <a:pt x="71609" y="39943"/>
                      <a:pt x="72209" y="39223"/>
                      <a:pt x="73408" y="39223"/>
                    </a:cubicBezTo>
                    <a:cubicBezTo>
                      <a:pt x="73888" y="39103"/>
                      <a:pt x="74368" y="39223"/>
                      <a:pt x="74608" y="39583"/>
                    </a:cubicBezTo>
                    <a:close/>
                    <a:moveTo>
                      <a:pt x="104715" y="37424"/>
                    </a:moveTo>
                    <a:cubicBezTo>
                      <a:pt x="105075" y="36824"/>
                      <a:pt x="105674" y="36584"/>
                      <a:pt x="106634" y="36584"/>
                    </a:cubicBezTo>
                    <a:cubicBezTo>
                      <a:pt x="108073" y="36584"/>
                      <a:pt x="108793" y="37304"/>
                      <a:pt x="108793" y="38743"/>
                    </a:cubicBezTo>
                    <a:cubicBezTo>
                      <a:pt x="108793" y="39103"/>
                      <a:pt x="108553" y="39583"/>
                      <a:pt x="108313" y="39943"/>
                    </a:cubicBezTo>
                    <a:cubicBezTo>
                      <a:pt x="107833" y="40423"/>
                      <a:pt x="107234" y="40663"/>
                      <a:pt x="106634" y="40663"/>
                    </a:cubicBezTo>
                    <a:cubicBezTo>
                      <a:pt x="105674" y="40663"/>
                      <a:pt x="105075" y="40303"/>
                      <a:pt x="104715" y="39583"/>
                    </a:cubicBezTo>
                    <a:cubicBezTo>
                      <a:pt x="104475" y="39223"/>
                      <a:pt x="104355" y="38863"/>
                      <a:pt x="104355" y="38504"/>
                    </a:cubicBezTo>
                    <a:cubicBezTo>
                      <a:pt x="104355" y="38024"/>
                      <a:pt x="104475" y="37664"/>
                      <a:pt x="104715" y="37424"/>
                    </a:cubicBezTo>
                    <a:close/>
                    <a:moveTo>
                      <a:pt x="117789" y="9716"/>
                    </a:moveTo>
                    <a:cubicBezTo>
                      <a:pt x="117789" y="8756"/>
                      <a:pt x="118389" y="8157"/>
                      <a:pt x="119588" y="8037"/>
                    </a:cubicBezTo>
                    <a:cubicBezTo>
                      <a:pt x="120908" y="8037"/>
                      <a:pt x="121627" y="8516"/>
                      <a:pt x="121627" y="9596"/>
                    </a:cubicBezTo>
                    <a:cubicBezTo>
                      <a:pt x="121627" y="9956"/>
                      <a:pt x="121388" y="10316"/>
                      <a:pt x="121148" y="10556"/>
                    </a:cubicBezTo>
                    <a:cubicBezTo>
                      <a:pt x="120668" y="11035"/>
                      <a:pt x="120188" y="11155"/>
                      <a:pt x="119588" y="11155"/>
                    </a:cubicBezTo>
                    <a:cubicBezTo>
                      <a:pt x="118749" y="11155"/>
                      <a:pt x="118269" y="10915"/>
                      <a:pt x="117909" y="10436"/>
                    </a:cubicBezTo>
                    <a:close/>
                    <a:moveTo>
                      <a:pt x="129664" y="26629"/>
                    </a:moveTo>
                    <a:cubicBezTo>
                      <a:pt x="130144" y="27108"/>
                      <a:pt x="130384" y="27828"/>
                      <a:pt x="130384" y="28788"/>
                    </a:cubicBezTo>
                    <a:cubicBezTo>
                      <a:pt x="130384" y="30347"/>
                      <a:pt x="129544" y="31067"/>
                      <a:pt x="128105" y="31067"/>
                    </a:cubicBezTo>
                    <a:cubicBezTo>
                      <a:pt x="127025" y="31067"/>
                      <a:pt x="126425" y="30707"/>
                      <a:pt x="126066" y="29987"/>
                    </a:cubicBezTo>
                    <a:lnTo>
                      <a:pt x="125946" y="28908"/>
                    </a:lnTo>
                    <a:cubicBezTo>
                      <a:pt x="125946" y="28308"/>
                      <a:pt x="126185" y="27708"/>
                      <a:pt x="126785" y="27228"/>
                    </a:cubicBezTo>
                    <a:cubicBezTo>
                      <a:pt x="127145" y="26749"/>
                      <a:pt x="127625" y="26389"/>
                      <a:pt x="128225" y="26269"/>
                    </a:cubicBezTo>
                    <a:cubicBezTo>
                      <a:pt x="128824" y="26149"/>
                      <a:pt x="129304" y="26269"/>
                      <a:pt x="129664" y="26629"/>
                    </a:cubicBezTo>
                    <a:close/>
                    <a:moveTo>
                      <a:pt x="141419" y="23270"/>
                    </a:moveTo>
                    <a:cubicBezTo>
                      <a:pt x="141899" y="23630"/>
                      <a:pt x="142139" y="23990"/>
                      <a:pt x="142139" y="24590"/>
                    </a:cubicBezTo>
                    <a:cubicBezTo>
                      <a:pt x="142139" y="25189"/>
                      <a:pt x="141779" y="25789"/>
                      <a:pt x="141299" y="26029"/>
                    </a:cubicBezTo>
                    <a:cubicBezTo>
                      <a:pt x="140939" y="26269"/>
                      <a:pt x="140339" y="26389"/>
                      <a:pt x="139500" y="26389"/>
                    </a:cubicBezTo>
                    <a:cubicBezTo>
                      <a:pt x="138780" y="26389"/>
                      <a:pt x="138300" y="26149"/>
                      <a:pt x="138060" y="25669"/>
                    </a:cubicBezTo>
                    <a:lnTo>
                      <a:pt x="137820" y="24829"/>
                    </a:lnTo>
                    <a:cubicBezTo>
                      <a:pt x="137820" y="23630"/>
                      <a:pt x="138540" y="23030"/>
                      <a:pt x="139979" y="22910"/>
                    </a:cubicBezTo>
                    <a:cubicBezTo>
                      <a:pt x="140579" y="22910"/>
                      <a:pt x="141059" y="23030"/>
                      <a:pt x="141419" y="23270"/>
                    </a:cubicBezTo>
                    <a:close/>
                    <a:moveTo>
                      <a:pt x="124146" y="34785"/>
                    </a:moveTo>
                    <a:cubicBezTo>
                      <a:pt x="124626" y="34425"/>
                      <a:pt x="125226" y="34185"/>
                      <a:pt x="125946" y="34185"/>
                    </a:cubicBezTo>
                    <a:cubicBezTo>
                      <a:pt x="126785" y="34185"/>
                      <a:pt x="127385" y="34425"/>
                      <a:pt x="127745" y="35025"/>
                    </a:cubicBezTo>
                    <a:cubicBezTo>
                      <a:pt x="128105" y="35505"/>
                      <a:pt x="128345" y="35865"/>
                      <a:pt x="128345" y="36105"/>
                    </a:cubicBezTo>
                    <a:cubicBezTo>
                      <a:pt x="128345" y="36464"/>
                      <a:pt x="128225" y="36944"/>
                      <a:pt x="127985" y="37304"/>
                    </a:cubicBezTo>
                    <a:cubicBezTo>
                      <a:pt x="127505" y="37784"/>
                      <a:pt x="126905" y="38144"/>
                      <a:pt x="126185" y="38144"/>
                    </a:cubicBezTo>
                    <a:cubicBezTo>
                      <a:pt x="125226" y="38144"/>
                      <a:pt x="124386" y="37784"/>
                      <a:pt x="124026" y="37184"/>
                    </a:cubicBezTo>
                    <a:cubicBezTo>
                      <a:pt x="123786" y="36584"/>
                      <a:pt x="123667" y="36225"/>
                      <a:pt x="123667" y="35985"/>
                    </a:cubicBezTo>
                    <a:cubicBezTo>
                      <a:pt x="123667" y="35625"/>
                      <a:pt x="123786" y="35265"/>
                      <a:pt x="124146" y="34785"/>
                    </a:cubicBezTo>
                    <a:close/>
                    <a:moveTo>
                      <a:pt x="43421" y="3119"/>
                    </a:moveTo>
                    <a:cubicBezTo>
                      <a:pt x="43062" y="3599"/>
                      <a:pt x="42462" y="3838"/>
                      <a:pt x="41862" y="3838"/>
                    </a:cubicBezTo>
                    <a:cubicBezTo>
                      <a:pt x="41262" y="3838"/>
                      <a:pt x="40783" y="3599"/>
                      <a:pt x="40543" y="3239"/>
                    </a:cubicBezTo>
                    <a:lnTo>
                      <a:pt x="40423" y="2519"/>
                    </a:lnTo>
                    <a:cubicBezTo>
                      <a:pt x="40423" y="2039"/>
                      <a:pt x="40543" y="1679"/>
                      <a:pt x="41023" y="1200"/>
                    </a:cubicBezTo>
                    <a:cubicBezTo>
                      <a:pt x="41262" y="840"/>
                      <a:pt x="41742" y="600"/>
                      <a:pt x="42222" y="360"/>
                    </a:cubicBezTo>
                    <a:cubicBezTo>
                      <a:pt x="43421" y="0"/>
                      <a:pt x="44021" y="360"/>
                      <a:pt x="44021" y="1799"/>
                    </a:cubicBezTo>
                    <a:cubicBezTo>
                      <a:pt x="44021" y="2159"/>
                      <a:pt x="43901" y="2639"/>
                      <a:pt x="43421" y="3119"/>
                    </a:cubicBezTo>
                    <a:close/>
                    <a:moveTo>
                      <a:pt x="35265" y="21231"/>
                    </a:moveTo>
                    <a:cubicBezTo>
                      <a:pt x="35865" y="20631"/>
                      <a:pt x="36584" y="20391"/>
                      <a:pt x="37184" y="20391"/>
                    </a:cubicBezTo>
                    <a:cubicBezTo>
                      <a:pt x="38024" y="20271"/>
                      <a:pt x="38624" y="20511"/>
                      <a:pt x="39103" y="20991"/>
                    </a:cubicBezTo>
                    <a:cubicBezTo>
                      <a:pt x="39703" y="21591"/>
                      <a:pt x="40063" y="22311"/>
                      <a:pt x="40063" y="23390"/>
                    </a:cubicBezTo>
                    <a:cubicBezTo>
                      <a:pt x="40063" y="23870"/>
                      <a:pt x="39823" y="24230"/>
                      <a:pt x="39463" y="24590"/>
                    </a:cubicBezTo>
                    <a:cubicBezTo>
                      <a:pt x="38983" y="25189"/>
                      <a:pt x="38264" y="25549"/>
                      <a:pt x="37304" y="25549"/>
                    </a:cubicBezTo>
                    <a:cubicBezTo>
                      <a:pt x="36105" y="25549"/>
                      <a:pt x="35265" y="25069"/>
                      <a:pt x="34785" y="24230"/>
                    </a:cubicBezTo>
                    <a:lnTo>
                      <a:pt x="34425" y="22790"/>
                    </a:lnTo>
                    <a:cubicBezTo>
                      <a:pt x="34425" y="22191"/>
                      <a:pt x="34785" y="21591"/>
                      <a:pt x="35265" y="21231"/>
                    </a:cubicBezTo>
                    <a:close/>
                    <a:moveTo>
                      <a:pt x="46900" y="25909"/>
                    </a:moveTo>
                    <a:cubicBezTo>
                      <a:pt x="46900" y="25429"/>
                      <a:pt x="47140" y="25069"/>
                      <a:pt x="47500" y="24590"/>
                    </a:cubicBezTo>
                    <a:cubicBezTo>
                      <a:pt x="47860" y="24230"/>
                      <a:pt x="48339" y="23870"/>
                      <a:pt x="48699" y="23750"/>
                    </a:cubicBezTo>
                    <a:cubicBezTo>
                      <a:pt x="49899" y="23390"/>
                      <a:pt x="50618" y="23870"/>
                      <a:pt x="50618" y="25309"/>
                    </a:cubicBezTo>
                    <a:cubicBezTo>
                      <a:pt x="50618" y="25789"/>
                      <a:pt x="50498" y="26269"/>
                      <a:pt x="50258" y="26389"/>
                    </a:cubicBezTo>
                    <a:cubicBezTo>
                      <a:pt x="50019" y="26989"/>
                      <a:pt x="49419" y="27228"/>
                      <a:pt x="48579" y="27228"/>
                    </a:cubicBezTo>
                    <a:cubicBezTo>
                      <a:pt x="47860" y="27228"/>
                      <a:pt x="47260" y="26989"/>
                      <a:pt x="47020" y="26509"/>
                    </a:cubicBezTo>
                    <a:close/>
                    <a:moveTo>
                      <a:pt x="18592" y="9236"/>
                    </a:moveTo>
                    <a:cubicBezTo>
                      <a:pt x="18952" y="9596"/>
                      <a:pt x="19192" y="10196"/>
                      <a:pt x="19192" y="10915"/>
                    </a:cubicBezTo>
                    <a:cubicBezTo>
                      <a:pt x="19192" y="11395"/>
                      <a:pt x="19072" y="11875"/>
                      <a:pt x="18832" y="12355"/>
                    </a:cubicBezTo>
                    <a:cubicBezTo>
                      <a:pt x="18352" y="12955"/>
                      <a:pt x="17753" y="13314"/>
                      <a:pt x="16913" y="13314"/>
                    </a:cubicBezTo>
                    <a:cubicBezTo>
                      <a:pt x="16193" y="13314"/>
                      <a:pt x="15714" y="12955"/>
                      <a:pt x="15474" y="12235"/>
                    </a:cubicBezTo>
                    <a:lnTo>
                      <a:pt x="15234" y="11155"/>
                    </a:lnTo>
                    <a:cubicBezTo>
                      <a:pt x="15234" y="10556"/>
                      <a:pt x="15474" y="9956"/>
                      <a:pt x="15953" y="9596"/>
                    </a:cubicBezTo>
                    <a:cubicBezTo>
                      <a:pt x="16193" y="9236"/>
                      <a:pt x="16673" y="8996"/>
                      <a:pt x="17273" y="8876"/>
                    </a:cubicBezTo>
                    <a:cubicBezTo>
                      <a:pt x="17753" y="8876"/>
                      <a:pt x="18112" y="8996"/>
                      <a:pt x="18592" y="9236"/>
                    </a:cubicBezTo>
                    <a:close/>
                    <a:moveTo>
                      <a:pt x="3839" y="9836"/>
                    </a:moveTo>
                    <a:cubicBezTo>
                      <a:pt x="5158" y="9716"/>
                      <a:pt x="5878" y="10316"/>
                      <a:pt x="5878" y="11755"/>
                    </a:cubicBezTo>
                    <a:cubicBezTo>
                      <a:pt x="5878" y="12235"/>
                      <a:pt x="5758" y="12715"/>
                      <a:pt x="5638" y="12955"/>
                    </a:cubicBezTo>
                    <a:cubicBezTo>
                      <a:pt x="5158" y="13434"/>
                      <a:pt x="4678" y="13674"/>
                      <a:pt x="4079" y="13674"/>
                    </a:cubicBezTo>
                    <a:cubicBezTo>
                      <a:pt x="3119" y="13674"/>
                      <a:pt x="2399" y="13434"/>
                      <a:pt x="2039" y="12835"/>
                    </a:cubicBezTo>
                    <a:cubicBezTo>
                      <a:pt x="1800" y="12475"/>
                      <a:pt x="1680" y="12115"/>
                      <a:pt x="1680" y="11755"/>
                    </a:cubicBezTo>
                    <a:cubicBezTo>
                      <a:pt x="1680" y="11275"/>
                      <a:pt x="1920" y="10795"/>
                      <a:pt x="2399" y="10436"/>
                    </a:cubicBezTo>
                    <a:cubicBezTo>
                      <a:pt x="2639" y="10196"/>
                      <a:pt x="3119" y="9956"/>
                      <a:pt x="3839" y="9836"/>
                    </a:cubicBezTo>
                    <a:close/>
                    <a:moveTo>
                      <a:pt x="19432" y="40423"/>
                    </a:moveTo>
                    <a:cubicBezTo>
                      <a:pt x="18592" y="40423"/>
                      <a:pt x="18112" y="40063"/>
                      <a:pt x="17873" y="39343"/>
                    </a:cubicBezTo>
                    <a:lnTo>
                      <a:pt x="17873" y="38264"/>
                    </a:lnTo>
                    <a:cubicBezTo>
                      <a:pt x="17873" y="37424"/>
                      <a:pt x="17993" y="36704"/>
                      <a:pt x="18472" y="36225"/>
                    </a:cubicBezTo>
                    <a:cubicBezTo>
                      <a:pt x="18952" y="35865"/>
                      <a:pt x="19432" y="35745"/>
                      <a:pt x="20032" y="35745"/>
                    </a:cubicBezTo>
                    <a:cubicBezTo>
                      <a:pt x="20751" y="35865"/>
                      <a:pt x="21231" y="36105"/>
                      <a:pt x="21591" y="36464"/>
                    </a:cubicBezTo>
                    <a:cubicBezTo>
                      <a:pt x="22191" y="36944"/>
                      <a:pt x="22431" y="37424"/>
                      <a:pt x="22431" y="38144"/>
                    </a:cubicBezTo>
                    <a:cubicBezTo>
                      <a:pt x="22431" y="38624"/>
                      <a:pt x="22191" y="39103"/>
                      <a:pt x="21711" y="39583"/>
                    </a:cubicBezTo>
                    <a:cubicBezTo>
                      <a:pt x="21231" y="40183"/>
                      <a:pt x="20391" y="40423"/>
                      <a:pt x="19432" y="40423"/>
                    </a:cubicBezTo>
                    <a:close/>
                    <a:moveTo>
                      <a:pt x="600" y="31427"/>
                    </a:moveTo>
                    <a:cubicBezTo>
                      <a:pt x="1080" y="30947"/>
                      <a:pt x="1560" y="30707"/>
                      <a:pt x="2159" y="30707"/>
                    </a:cubicBezTo>
                    <a:cubicBezTo>
                      <a:pt x="2759" y="30587"/>
                      <a:pt x="3239" y="30587"/>
                      <a:pt x="3599" y="30947"/>
                    </a:cubicBezTo>
                    <a:cubicBezTo>
                      <a:pt x="4199" y="31307"/>
                      <a:pt x="4438" y="31786"/>
                      <a:pt x="4438" y="32506"/>
                    </a:cubicBezTo>
                    <a:cubicBezTo>
                      <a:pt x="4438" y="34185"/>
                      <a:pt x="3479" y="35145"/>
                      <a:pt x="1800" y="35145"/>
                    </a:cubicBezTo>
                    <a:cubicBezTo>
                      <a:pt x="720" y="35145"/>
                      <a:pt x="240" y="34785"/>
                      <a:pt x="0" y="34185"/>
                    </a:cubicBezTo>
                    <a:lnTo>
                      <a:pt x="0" y="33226"/>
                    </a:lnTo>
                    <a:cubicBezTo>
                      <a:pt x="0" y="32506"/>
                      <a:pt x="240" y="31906"/>
                      <a:pt x="600" y="31427"/>
                    </a:cubicBezTo>
                    <a:close/>
                    <a:moveTo>
                      <a:pt x="42582" y="42342"/>
                    </a:moveTo>
                    <a:cubicBezTo>
                      <a:pt x="41622" y="42342"/>
                      <a:pt x="40903" y="41982"/>
                      <a:pt x="40423" y="41142"/>
                    </a:cubicBezTo>
                    <a:lnTo>
                      <a:pt x="40063" y="40063"/>
                    </a:lnTo>
                    <a:cubicBezTo>
                      <a:pt x="40063" y="39343"/>
                      <a:pt x="40303" y="38743"/>
                      <a:pt x="40903" y="38384"/>
                    </a:cubicBezTo>
                    <a:cubicBezTo>
                      <a:pt x="41502" y="37904"/>
                      <a:pt x="42102" y="37664"/>
                      <a:pt x="43062" y="37544"/>
                    </a:cubicBezTo>
                    <a:cubicBezTo>
                      <a:pt x="43661" y="37544"/>
                      <a:pt x="44381" y="37784"/>
                      <a:pt x="44981" y="38144"/>
                    </a:cubicBezTo>
                    <a:cubicBezTo>
                      <a:pt x="45581" y="38504"/>
                      <a:pt x="45940" y="39103"/>
                      <a:pt x="45940" y="39823"/>
                    </a:cubicBezTo>
                    <a:cubicBezTo>
                      <a:pt x="45940" y="40183"/>
                      <a:pt x="45700" y="40783"/>
                      <a:pt x="45101" y="41382"/>
                    </a:cubicBezTo>
                    <a:cubicBezTo>
                      <a:pt x="44261" y="42102"/>
                      <a:pt x="43421" y="42342"/>
                      <a:pt x="42582" y="42342"/>
                    </a:cubicBezTo>
                    <a:close/>
                  </a:path>
                </a:pathLst>
              </a:custGeom>
              <a:solidFill>
                <a:srgbClr val="DFD1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1"/>
              <p:cNvSpPr/>
              <p:nvPr/>
            </p:nvSpPr>
            <p:spPr>
              <a:xfrm>
                <a:off x="3174250" y="4712200"/>
                <a:ext cx="1550350" cy="611750"/>
              </a:xfrm>
              <a:custGeom>
                <a:avLst/>
                <a:gdLst/>
                <a:ahLst/>
                <a:cxnLst/>
                <a:rect l="l" t="t" r="r" b="b"/>
                <a:pathLst>
                  <a:path w="62014" h="24470" extrusionOk="0">
                    <a:moveTo>
                      <a:pt x="5998" y="240"/>
                    </a:moveTo>
                    <a:cubicBezTo>
                      <a:pt x="8517" y="0"/>
                      <a:pt x="11396" y="1679"/>
                      <a:pt x="14634" y="5398"/>
                    </a:cubicBezTo>
                    <a:cubicBezTo>
                      <a:pt x="16313" y="7437"/>
                      <a:pt x="18473" y="10196"/>
                      <a:pt x="20991" y="13794"/>
                    </a:cubicBezTo>
                    <a:cubicBezTo>
                      <a:pt x="21471" y="14514"/>
                      <a:pt x="22311" y="15473"/>
                      <a:pt x="23630" y="16793"/>
                    </a:cubicBezTo>
                    <a:cubicBezTo>
                      <a:pt x="24110" y="17513"/>
                      <a:pt x="24470" y="18232"/>
                      <a:pt x="24590" y="18952"/>
                    </a:cubicBezTo>
                    <a:cubicBezTo>
                      <a:pt x="24470" y="17992"/>
                      <a:pt x="24470" y="16913"/>
                      <a:pt x="24350" y="15473"/>
                    </a:cubicBezTo>
                    <a:cubicBezTo>
                      <a:pt x="24230" y="13314"/>
                      <a:pt x="24110" y="11635"/>
                      <a:pt x="24230" y="10436"/>
                    </a:cubicBezTo>
                    <a:cubicBezTo>
                      <a:pt x="26509" y="11875"/>
                      <a:pt x="28788" y="13794"/>
                      <a:pt x="31187" y="16433"/>
                    </a:cubicBezTo>
                    <a:cubicBezTo>
                      <a:pt x="33826" y="19192"/>
                      <a:pt x="35625" y="21711"/>
                      <a:pt x="36345" y="23870"/>
                    </a:cubicBezTo>
                    <a:cubicBezTo>
                      <a:pt x="36705" y="21351"/>
                      <a:pt x="37664" y="20032"/>
                      <a:pt x="39224" y="19672"/>
                    </a:cubicBezTo>
                    <a:cubicBezTo>
                      <a:pt x="39583" y="17393"/>
                      <a:pt x="40063" y="15953"/>
                      <a:pt x="40903" y="14994"/>
                    </a:cubicBezTo>
                    <a:cubicBezTo>
                      <a:pt x="41383" y="17153"/>
                      <a:pt x="41862" y="18832"/>
                      <a:pt x="42342" y="20271"/>
                    </a:cubicBezTo>
                    <a:cubicBezTo>
                      <a:pt x="43542" y="18952"/>
                      <a:pt x="44621" y="16553"/>
                      <a:pt x="45461" y="13075"/>
                    </a:cubicBezTo>
                    <a:cubicBezTo>
                      <a:pt x="46420" y="9236"/>
                      <a:pt x="47380" y="6717"/>
                      <a:pt x="48220" y="5398"/>
                    </a:cubicBezTo>
                    <a:cubicBezTo>
                      <a:pt x="48819" y="6597"/>
                      <a:pt x="49059" y="8636"/>
                      <a:pt x="49059" y="11395"/>
                    </a:cubicBezTo>
                    <a:cubicBezTo>
                      <a:pt x="49059" y="15234"/>
                      <a:pt x="49059" y="17393"/>
                      <a:pt x="49059" y="17633"/>
                    </a:cubicBezTo>
                    <a:cubicBezTo>
                      <a:pt x="51578" y="12355"/>
                      <a:pt x="53137" y="9236"/>
                      <a:pt x="53737" y="8516"/>
                    </a:cubicBezTo>
                    <a:cubicBezTo>
                      <a:pt x="55896" y="5518"/>
                      <a:pt x="58655" y="3719"/>
                      <a:pt x="62014" y="3239"/>
                    </a:cubicBezTo>
                    <a:cubicBezTo>
                      <a:pt x="61774" y="5038"/>
                      <a:pt x="61174" y="7677"/>
                      <a:pt x="60214" y="11395"/>
                    </a:cubicBezTo>
                    <a:cubicBezTo>
                      <a:pt x="59255" y="14874"/>
                      <a:pt x="58655" y="17633"/>
                      <a:pt x="58535" y="19672"/>
                    </a:cubicBezTo>
                    <a:cubicBezTo>
                      <a:pt x="58535" y="19672"/>
                      <a:pt x="56136" y="19672"/>
                      <a:pt x="51218" y="19792"/>
                    </a:cubicBezTo>
                    <a:cubicBezTo>
                      <a:pt x="48220" y="19912"/>
                      <a:pt x="45821" y="20271"/>
                      <a:pt x="44021" y="20991"/>
                    </a:cubicBezTo>
                    <a:cubicBezTo>
                      <a:pt x="43662" y="21111"/>
                      <a:pt x="42582" y="21711"/>
                      <a:pt x="40663" y="22670"/>
                    </a:cubicBezTo>
                    <a:cubicBezTo>
                      <a:pt x="39463" y="23390"/>
                      <a:pt x="38264" y="23750"/>
                      <a:pt x="37184" y="23870"/>
                    </a:cubicBezTo>
                    <a:cubicBezTo>
                      <a:pt x="32986" y="24470"/>
                      <a:pt x="27109" y="24350"/>
                      <a:pt x="19552" y="23270"/>
                    </a:cubicBezTo>
                    <a:cubicBezTo>
                      <a:pt x="11036" y="22191"/>
                      <a:pt x="5158" y="21591"/>
                      <a:pt x="1920" y="21831"/>
                    </a:cubicBezTo>
                    <a:lnTo>
                      <a:pt x="8637" y="20151"/>
                    </a:lnTo>
                    <a:cubicBezTo>
                      <a:pt x="7437" y="19552"/>
                      <a:pt x="6118" y="18592"/>
                      <a:pt x="4559" y="17273"/>
                    </a:cubicBezTo>
                    <a:cubicBezTo>
                      <a:pt x="3239" y="16073"/>
                      <a:pt x="2160" y="15114"/>
                      <a:pt x="1320" y="14514"/>
                    </a:cubicBezTo>
                    <a:cubicBezTo>
                      <a:pt x="2160" y="14994"/>
                      <a:pt x="3119" y="15473"/>
                      <a:pt x="4439" y="15833"/>
                    </a:cubicBezTo>
                    <a:cubicBezTo>
                      <a:pt x="5398" y="16193"/>
                      <a:pt x="6838" y="16553"/>
                      <a:pt x="8637" y="17033"/>
                    </a:cubicBezTo>
                    <a:cubicBezTo>
                      <a:pt x="8037" y="15234"/>
                      <a:pt x="6598" y="12715"/>
                      <a:pt x="4439" y="9716"/>
                    </a:cubicBezTo>
                    <a:cubicBezTo>
                      <a:pt x="2160" y="6477"/>
                      <a:pt x="600" y="4198"/>
                      <a:pt x="1" y="2639"/>
                    </a:cubicBezTo>
                    <a:cubicBezTo>
                      <a:pt x="1920" y="2759"/>
                      <a:pt x="3959" y="3958"/>
                      <a:pt x="6358" y="6118"/>
                    </a:cubicBezTo>
                    <a:cubicBezTo>
                      <a:pt x="7557" y="7317"/>
                      <a:pt x="9357" y="8996"/>
                      <a:pt x="11636" y="11275"/>
                    </a:cubicBezTo>
                    <a:cubicBezTo>
                      <a:pt x="11516" y="9596"/>
                      <a:pt x="10796" y="7677"/>
                      <a:pt x="9357" y="5518"/>
                    </a:cubicBezTo>
                    <a:cubicBezTo>
                      <a:pt x="7677" y="3119"/>
                      <a:pt x="6598" y="1440"/>
                      <a:pt x="5998" y="240"/>
                    </a:cubicBezTo>
                    <a:close/>
                  </a:path>
                </a:pathLst>
              </a:custGeom>
              <a:solidFill>
                <a:srgbClr val="354F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1"/>
              <p:cNvSpPr/>
              <p:nvPr/>
            </p:nvSpPr>
            <p:spPr>
              <a:xfrm>
                <a:off x="3024325" y="4982075"/>
                <a:ext cx="509800" cy="419850"/>
              </a:xfrm>
              <a:custGeom>
                <a:avLst/>
                <a:gdLst/>
                <a:ahLst/>
                <a:cxnLst/>
                <a:rect l="l" t="t" r="r" b="b"/>
                <a:pathLst>
                  <a:path w="20392" h="16794" extrusionOk="0">
                    <a:moveTo>
                      <a:pt x="14274" y="8877"/>
                    </a:moveTo>
                    <a:cubicBezTo>
                      <a:pt x="14034" y="7677"/>
                      <a:pt x="13434" y="6118"/>
                      <a:pt x="12235" y="4439"/>
                    </a:cubicBezTo>
                    <a:cubicBezTo>
                      <a:pt x="11035" y="2639"/>
                      <a:pt x="10316" y="1080"/>
                      <a:pt x="10196" y="1"/>
                    </a:cubicBezTo>
                    <a:cubicBezTo>
                      <a:pt x="13674" y="1080"/>
                      <a:pt x="16313" y="3119"/>
                      <a:pt x="17992" y="5878"/>
                    </a:cubicBezTo>
                    <a:cubicBezTo>
                      <a:pt x="19792" y="8637"/>
                      <a:pt x="20391" y="12115"/>
                      <a:pt x="20031" y="16433"/>
                    </a:cubicBezTo>
                    <a:cubicBezTo>
                      <a:pt x="15234" y="16793"/>
                      <a:pt x="12355" y="15234"/>
                      <a:pt x="11395" y="11755"/>
                    </a:cubicBezTo>
                    <a:cubicBezTo>
                      <a:pt x="7797" y="10076"/>
                      <a:pt x="5998" y="9356"/>
                      <a:pt x="5998" y="9476"/>
                    </a:cubicBezTo>
                    <a:cubicBezTo>
                      <a:pt x="5278" y="8637"/>
                      <a:pt x="3239" y="6358"/>
                      <a:pt x="0" y="2519"/>
                    </a:cubicBezTo>
                    <a:cubicBezTo>
                      <a:pt x="1080" y="1680"/>
                      <a:pt x="3479" y="2280"/>
                      <a:pt x="7197" y="4199"/>
                    </a:cubicBezTo>
                    <a:cubicBezTo>
                      <a:pt x="10196" y="5758"/>
                      <a:pt x="12595" y="7317"/>
                      <a:pt x="14274" y="8877"/>
                    </a:cubicBezTo>
                    <a:close/>
                  </a:path>
                </a:pathLst>
              </a:custGeom>
              <a:solidFill>
                <a:srgbClr val="5778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1"/>
              <p:cNvSpPr/>
              <p:nvPr/>
            </p:nvSpPr>
            <p:spPr>
              <a:xfrm>
                <a:off x="3684025" y="5000075"/>
                <a:ext cx="260925" cy="413850"/>
              </a:xfrm>
              <a:custGeom>
                <a:avLst/>
                <a:gdLst/>
                <a:ahLst/>
                <a:cxnLst/>
                <a:rect l="l" t="t" r="r" b="b"/>
                <a:pathLst>
                  <a:path w="10437" h="16554" extrusionOk="0">
                    <a:moveTo>
                      <a:pt x="3839" y="16553"/>
                    </a:moveTo>
                    <a:cubicBezTo>
                      <a:pt x="3959" y="11395"/>
                      <a:pt x="2759" y="5878"/>
                      <a:pt x="1" y="0"/>
                    </a:cubicBezTo>
                    <a:cubicBezTo>
                      <a:pt x="3599" y="3119"/>
                      <a:pt x="5878" y="5158"/>
                      <a:pt x="6718" y="6118"/>
                    </a:cubicBezTo>
                    <a:cubicBezTo>
                      <a:pt x="9117" y="8996"/>
                      <a:pt x="10436" y="11755"/>
                      <a:pt x="10436" y="14514"/>
                    </a:cubicBezTo>
                    <a:lnTo>
                      <a:pt x="5878" y="14634"/>
                    </a:lnTo>
                    <a:close/>
                  </a:path>
                </a:pathLst>
              </a:custGeom>
              <a:solidFill>
                <a:srgbClr val="5778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1"/>
              <p:cNvSpPr/>
              <p:nvPr/>
            </p:nvSpPr>
            <p:spPr>
              <a:xfrm>
                <a:off x="4124850" y="4685200"/>
                <a:ext cx="455825" cy="623750"/>
              </a:xfrm>
              <a:custGeom>
                <a:avLst/>
                <a:gdLst/>
                <a:ahLst/>
                <a:cxnLst/>
                <a:rect l="l" t="t" r="r" b="b"/>
                <a:pathLst>
                  <a:path w="18233" h="24950" extrusionOk="0">
                    <a:moveTo>
                      <a:pt x="16913" y="8157"/>
                    </a:moveTo>
                    <a:cubicBezTo>
                      <a:pt x="18112" y="12355"/>
                      <a:pt x="18232" y="15834"/>
                      <a:pt x="17153" y="18353"/>
                    </a:cubicBezTo>
                    <a:cubicBezTo>
                      <a:pt x="16553" y="20152"/>
                      <a:pt x="15353" y="21591"/>
                      <a:pt x="13794" y="22551"/>
                    </a:cubicBezTo>
                    <a:cubicBezTo>
                      <a:pt x="12714" y="23391"/>
                      <a:pt x="11035" y="23990"/>
                      <a:pt x="8876" y="24590"/>
                    </a:cubicBezTo>
                    <a:lnTo>
                      <a:pt x="480" y="24950"/>
                    </a:lnTo>
                    <a:cubicBezTo>
                      <a:pt x="480" y="23990"/>
                      <a:pt x="480" y="22431"/>
                      <a:pt x="240" y="20152"/>
                    </a:cubicBezTo>
                    <a:cubicBezTo>
                      <a:pt x="0" y="18113"/>
                      <a:pt x="0" y="16553"/>
                      <a:pt x="120" y="15354"/>
                    </a:cubicBezTo>
                    <a:cubicBezTo>
                      <a:pt x="2039" y="15354"/>
                      <a:pt x="4438" y="18353"/>
                      <a:pt x="7197" y="24470"/>
                    </a:cubicBezTo>
                    <a:cubicBezTo>
                      <a:pt x="6117" y="17753"/>
                      <a:pt x="4318" y="11995"/>
                      <a:pt x="1799" y="6958"/>
                    </a:cubicBezTo>
                    <a:cubicBezTo>
                      <a:pt x="2519" y="7917"/>
                      <a:pt x="3958" y="9117"/>
                      <a:pt x="6357" y="10316"/>
                    </a:cubicBezTo>
                    <a:cubicBezTo>
                      <a:pt x="8516" y="11516"/>
                      <a:pt x="9956" y="12835"/>
                      <a:pt x="10555" y="14394"/>
                    </a:cubicBezTo>
                    <a:cubicBezTo>
                      <a:pt x="10675" y="14874"/>
                      <a:pt x="10915" y="15714"/>
                      <a:pt x="10915" y="16913"/>
                    </a:cubicBezTo>
                    <a:cubicBezTo>
                      <a:pt x="11035" y="18113"/>
                      <a:pt x="11155" y="18952"/>
                      <a:pt x="11395" y="19432"/>
                    </a:cubicBezTo>
                    <a:cubicBezTo>
                      <a:pt x="11395" y="18233"/>
                      <a:pt x="11395" y="14874"/>
                      <a:pt x="11035" y="9596"/>
                    </a:cubicBezTo>
                    <a:cubicBezTo>
                      <a:pt x="10795" y="5398"/>
                      <a:pt x="11155" y="2160"/>
                      <a:pt x="11755" y="1"/>
                    </a:cubicBezTo>
                    <a:cubicBezTo>
                      <a:pt x="14034" y="1080"/>
                      <a:pt x="15833" y="3839"/>
                      <a:pt x="17033" y="8157"/>
                    </a:cubicBezTo>
                    <a:close/>
                  </a:path>
                </a:pathLst>
              </a:custGeom>
              <a:solidFill>
                <a:srgbClr val="5778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5" name="Google Shape;395;p21"/>
            <p:cNvSpPr txBox="1"/>
            <p:nvPr/>
          </p:nvSpPr>
          <p:spPr>
            <a:xfrm>
              <a:off x="5889000" y="3729625"/>
              <a:ext cx="24765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Mushrooms are often seen as the typical fungus. Many fungi are </a:t>
              </a:r>
              <a:r>
                <a:rPr lang="en" sz="11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saprotrophic </a:t>
              </a:r>
              <a:r>
                <a:rPr lang="en" sz="11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and feed on dead or decaying matter.</a:t>
              </a:r>
              <a:endParaRPr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67F57D2-A5D5-4A18-77FC-4B88EEFF35B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7101C8E-F10C-6C54-2DFF-F41178E21FF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96B78-A1D3-1160-6DE9-C1F0FCBDA4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E4134-8A0C-D05C-712D-968BB6AAC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1287</Words>
  <Application>Microsoft Office PowerPoint</Application>
  <PresentationFormat>On-screen Show (16:9)</PresentationFormat>
  <Paragraphs>179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gg sans</vt:lpstr>
      <vt:lpstr>Arial</vt:lpstr>
      <vt:lpstr>Times New Roman</vt:lpstr>
      <vt:lpstr>Kalam</vt:lpstr>
      <vt:lpstr>Cambria</vt:lpstr>
      <vt:lpstr>Simple Dark</vt:lpstr>
      <vt:lpstr>Edexcel IGCSE Biology 2 - Variety of Living Organisms</vt:lpstr>
      <vt:lpstr>Eukaryotes</vt:lpstr>
      <vt:lpstr>PowerPoint Presentation</vt:lpstr>
      <vt:lpstr>Animals</vt:lpstr>
      <vt:lpstr>PowerPoint Presentation</vt:lpstr>
      <vt:lpstr>PowerPoint Presentation</vt:lpstr>
      <vt:lpstr>Plants</vt:lpstr>
      <vt:lpstr>PowerPoint Presentation</vt:lpstr>
      <vt:lpstr>Fungi</vt:lpstr>
      <vt:lpstr>Protoctista</vt:lpstr>
      <vt:lpstr>PowerPoint Presentation</vt:lpstr>
      <vt:lpstr>Prokaryotes</vt:lpstr>
      <vt:lpstr>PowerPoint Presentation</vt:lpstr>
      <vt:lpstr>Pathogens</vt:lpstr>
      <vt:lpstr>PowerPoint Presentation</vt:lpstr>
      <vt:lpstr>Viruses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2 - Variety of Living Organisms</dc:title>
  <cp:lastModifiedBy>Chezka Mae Madrona</cp:lastModifiedBy>
  <cp:revision>2</cp:revision>
  <dcterms:modified xsi:type="dcterms:W3CDTF">2025-04-26T07:24:22Z</dcterms:modified>
</cp:coreProperties>
</file>