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gg sans" panose="00000800000000000000" pitchFamily="2" charset="0"/>
      <p:bold r:id="rId16"/>
    </p:embeddedFont>
    <p:embeddedFont>
      <p:font typeface="Kalam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b7f658d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db7f658d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2f8f8d7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2f8f8d7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bc4d9bf1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bc4d9bf1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2f8f8d7f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12f8f8d7f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c378f6b3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c378f6b3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c378f6b3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9c378f6b3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2f8f8d7f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12f8f8d7f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9c378f6b3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9c378f6b3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27 - Excretion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Removing Waste in Plants and Animals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Excretion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63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2.70</a:t>
            </a:r>
            <a:endParaRPr sz="1600">
              <a:solidFill>
                <a:srgbClr val="4A86E8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Char char="○"/>
            </a:pPr>
            <a:r>
              <a:rPr lang="en" sz="1200">
                <a:solidFill>
                  <a:srgbClr val="4A86E8"/>
                </a:solidFill>
              </a:rPr>
              <a:t>Understand the origin of carbon dioxide and oxygen as waste products of metabolism and their loss from the stomata of a leaf.</a:t>
            </a:r>
            <a:endParaRPr sz="12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Excretion can be defined as the </a:t>
            </a:r>
            <a:r>
              <a:rPr lang="en" sz="1600" b="1">
                <a:solidFill>
                  <a:srgbClr val="B7B7B7"/>
                </a:solidFill>
              </a:rPr>
              <a:t>removal </a:t>
            </a:r>
            <a:r>
              <a:rPr lang="en" sz="1600">
                <a:solidFill>
                  <a:srgbClr val="B7B7B7"/>
                </a:solidFill>
              </a:rPr>
              <a:t>of </a:t>
            </a:r>
            <a:r>
              <a:rPr lang="en" sz="1600" b="1">
                <a:solidFill>
                  <a:srgbClr val="B7B7B7"/>
                </a:solidFill>
              </a:rPr>
              <a:t>metabolic waste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Metabolic waste is the byproduct of </a:t>
            </a:r>
            <a:r>
              <a:rPr lang="en" sz="1600" b="1">
                <a:solidFill>
                  <a:srgbClr val="B7B7B7"/>
                </a:solidFill>
              </a:rPr>
              <a:t>chemical reactions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Metabolic reactions such as </a:t>
            </a:r>
            <a:r>
              <a:rPr lang="en" sz="1200" b="1">
                <a:solidFill>
                  <a:srgbClr val="B7B7B7"/>
                </a:solidFill>
              </a:rPr>
              <a:t>respiration </a:t>
            </a:r>
            <a:r>
              <a:rPr lang="en" sz="1200">
                <a:solidFill>
                  <a:srgbClr val="B7B7B7"/>
                </a:solidFill>
              </a:rPr>
              <a:t>and </a:t>
            </a:r>
            <a:r>
              <a:rPr lang="en" sz="1200" b="1">
                <a:solidFill>
                  <a:srgbClr val="B7B7B7"/>
                </a:solidFill>
              </a:rPr>
              <a:t>protein synthesis </a:t>
            </a:r>
            <a:r>
              <a:rPr lang="en" sz="1200">
                <a:solidFill>
                  <a:srgbClr val="B7B7B7"/>
                </a:solidFill>
              </a:rPr>
              <a:t>both produce waste products.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Waste products must be removed from the body as they are </a:t>
            </a:r>
            <a:r>
              <a:rPr lang="en" sz="1600" b="1">
                <a:solidFill>
                  <a:srgbClr val="B7B7B7"/>
                </a:solidFill>
              </a:rPr>
              <a:t>toxic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Plants and animals </a:t>
            </a:r>
            <a:r>
              <a:rPr lang="en" sz="1600" b="1">
                <a:solidFill>
                  <a:srgbClr val="B7B7B7"/>
                </a:solidFill>
              </a:rPr>
              <a:t>both </a:t>
            </a:r>
            <a:r>
              <a:rPr lang="en" sz="1600">
                <a:solidFill>
                  <a:srgbClr val="B7B7B7"/>
                </a:solidFill>
              </a:rPr>
              <a:t>excrete waste products.</a:t>
            </a:r>
            <a:endParaRPr sz="16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B7B7B7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5679925" y="1426700"/>
            <a:ext cx="2792535" cy="3052450"/>
            <a:chOff x="5679925" y="1478238"/>
            <a:chExt cx="2792535" cy="3052450"/>
          </a:xfrm>
        </p:grpSpPr>
        <p:pic>
          <p:nvPicPr>
            <p:cNvPr id="110" name="Google Shape;110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79925" y="1478238"/>
              <a:ext cx="2792535" cy="21870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26"/>
            <p:cNvSpPr txBox="1"/>
            <p:nvPr/>
          </p:nvSpPr>
          <p:spPr>
            <a:xfrm>
              <a:off x="5833288" y="3607288"/>
              <a:ext cx="24858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Urea is a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toxic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molecule that is made when proteins are broken down in the body. Urea must be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excreted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from the body.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2D34F45-1D9E-49E4-E6D5-391F51221D49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8336613-158E-35C2-60FA-1CE857D7D56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6A456-0546-D366-2989-6D9A9BAC49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EA747-8DA5-6252-E646-C490238724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Excretion in Plants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7" name="Google Shape;11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Plants excrete two major gases: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Plants excrete </a:t>
            </a:r>
            <a:r>
              <a:rPr lang="en" b="1">
                <a:solidFill>
                  <a:srgbClr val="B7B7B7"/>
                </a:solidFill>
              </a:rPr>
              <a:t>oxygen </a:t>
            </a:r>
            <a:r>
              <a:rPr lang="en">
                <a:solidFill>
                  <a:srgbClr val="B7B7B7"/>
                </a:solidFill>
              </a:rPr>
              <a:t>(</a:t>
            </a:r>
            <a:r>
              <a:rPr lang="en" b="1">
                <a:solidFill>
                  <a:srgbClr val="B7B7B7"/>
                </a:solidFill>
              </a:rPr>
              <a:t>O</a:t>
            </a:r>
            <a:r>
              <a:rPr lang="en" b="1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)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is a byproduct of </a:t>
            </a:r>
            <a:r>
              <a:rPr lang="en" b="1">
                <a:solidFill>
                  <a:srgbClr val="B7B7B7"/>
                </a:solidFill>
              </a:rPr>
              <a:t>photosynthesis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Plants excrete </a:t>
            </a:r>
            <a:r>
              <a:rPr lang="en" b="1">
                <a:solidFill>
                  <a:srgbClr val="B7B7B7"/>
                </a:solidFill>
              </a:rPr>
              <a:t>carbon dioxide </a:t>
            </a:r>
            <a:r>
              <a:rPr lang="en">
                <a:solidFill>
                  <a:srgbClr val="B7B7B7"/>
                </a:solidFill>
              </a:rPr>
              <a:t>(</a:t>
            </a:r>
            <a:r>
              <a:rPr lang="en" b="1">
                <a:solidFill>
                  <a:srgbClr val="B7B7B7"/>
                </a:solidFill>
              </a:rPr>
              <a:t>CO</a:t>
            </a:r>
            <a:r>
              <a:rPr lang="en" b="1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)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is a byproduct of </a:t>
            </a:r>
            <a:r>
              <a:rPr lang="en" b="1">
                <a:solidFill>
                  <a:srgbClr val="B7B7B7"/>
                </a:solidFill>
              </a:rPr>
              <a:t>aerobic respiration</a:t>
            </a:r>
            <a:r>
              <a:rPr lang="en">
                <a:solidFill>
                  <a:srgbClr val="B7B7B7"/>
                </a:solidFill>
              </a:rPr>
              <a:t>.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O</a:t>
            </a:r>
            <a:r>
              <a:rPr lang="en" baseline="-25000"/>
              <a:t>2</a:t>
            </a:r>
            <a:r>
              <a:rPr lang="en"/>
              <a:t> and CO</a:t>
            </a:r>
            <a:r>
              <a:rPr lang="en" baseline="-25000"/>
              <a:t>2</a:t>
            </a:r>
            <a:r>
              <a:rPr lang="en"/>
              <a:t> are excreted through the </a:t>
            </a:r>
            <a:r>
              <a:rPr lang="en" b="1"/>
              <a:t>stomata</a:t>
            </a:r>
            <a:r>
              <a:rPr lang="en"/>
              <a:t> on the underside of the leaf.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Stomata are tiny pores that allow for gas exchange to take place in plants.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19" name="Google Shape;119;p27"/>
          <p:cNvGrpSpPr/>
          <p:nvPr/>
        </p:nvGrpSpPr>
        <p:grpSpPr>
          <a:xfrm>
            <a:off x="4968300" y="1422446"/>
            <a:ext cx="3645151" cy="2876478"/>
            <a:chOff x="5654625" y="1762328"/>
            <a:chExt cx="2825698" cy="2247249"/>
          </a:xfrm>
        </p:grpSpPr>
        <p:grpSp>
          <p:nvGrpSpPr>
            <p:cNvPr id="120" name="Google Shape;120;p27"/>
            <p:cNvGrpSpPr/>
            <p:nvPr/>
          </p:nvGrpSpPr>
          <p:grpSpPr>
            <a:xfrm>
              <a:off x="5654625" y="1762328"/>
              <a:ext cx="2145300" cy="2247249"/>
              <a:chOff x="6075125" y="1839078"/>
              <a:chExt cx="2145300" cy="2247249"/>
            </a:xfrm>
          </p:grpSpPr>
          <p:grpSp>
            <p:nvGrpSpPr>
              <p:cNvPr id="121" name="Google Shape;121;p27"/>
              <p:cNvGrpSpPr/>
              <p:nvPr/>
            </p:nvGrpSpPr>
            <p:grpSpPr>
              <a:xfrm>
                <a:off x="6159125" y="1839078"/>
                <a:ext cx="1977308" cy="1465348"/>
                <a:chOff x="6059575" y="1313425"/>
                <a:chExt cx="2824725" cy="2095450"/>
              </a:xfrm>
            </p:grpSpPr>
            <p:sp>
              <p:nvSpPr>
                <p:cNvPr id="122" name="Google Shape;122;p27"/>
                <p:cNvSpPr/>
                <p:nvPr/>
              </p:nvSpPr>
              <p:spPr>
                <a:xfrm>
                  <a:off x="7419375" y="1313425"/>
                  <a:ext cx="1464925" cy="20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97" h="83818" extrusionOk="0">
                      <a:moveTo>
                        <a:pt x="2461" y="13021"/>
                      </a:moveTo>
                      <a:cubicBezTo>
                        <a:pt x="0" y="19993"/>
                        <a:pt x="9228" y="26401"/>
                        <a:pt x="10407" y="33732"/>
                      </a:cubicBezTo>
                      <a:cubicBezTo>
                        <a:pt x="11433" y="39884"/>
                        <a:pt x="10920" y="46343"/>
                        <a:pt x="9587" y="52444"/>
                      </a:cubicBezTo>
                      <a:cubicBezTo>
                        <a:pt x="8357" y="58185"/>
                        <a:pt x="2102" y="62902"/>
                        <a:pt x="3025" y="68694"/>
                      </a:cubicBezTo>
                      <a:cubicBezTo>
                        <a:pt x="3743" y="73462"/>
                        <a:pt x="7793" y="78076"/>
                        <a:pt x="12304" y="79870"/>
                      </a:cubicBezTo>
                      <a:cubicBezTo>
                        <a:pt x="22147" y="83817"/>
                        <a:pt x="36040" y="83407"/>
                        <a:pt x="43883" y="76282"/>
                      </a:cubicBezTo>
                      <a:cubicBezTo>
                        <a:pt x="55777" y="65362"/>
                        <a:pt x="58596" y="44190"/>
                        <a:pt x="53623" y="28811"/>
                      </a:cubicBezTo>
                      <a:cubicBezTo>
                        <a:pt x="49317" y="15687"/>
                        <a:pt x="36706" y="2256"/>
                        <a:pt x="22967" y="820"/>
                      </a:cubicBezTo>
                      <a:cubicBezTo>
                        <a:pt x="15072" y="0"/>
                        <a:pt x="5076" y="5485"/>
                        <a:pt x="2461" y="1302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rgbClr val="11C331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27"/>
                <p:cNvSpPr/>
                <p:nvPr/>
              </p:nvSpPr>
              <p:spPr>
                <a:xfrm>
                  <a:off x="6059575" y="1313425"/>
                  <a:ext cx="1464925" cy="20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97" h="83818" extrusionOk="0">
                      <a:moveTo>
                        <a:pt x="56135" y="13021"/>
                      </a:moveTo>
                      <a:cubicBezTo>
                        <a:pt x="58596" y="19993"/>
                        <a:pt x="49369" y="26401"/>
                        <a:pt x="48189" y="33732"/>
                      </a:cubicBezTo>
                      <a:cubicBezTo>
                        <a:pt x="47164" y="39884"/>
                        <a:pt x="47677" y="46343"/>
                        <a:pt x="49010" y="52444"/>
                      </a:cubicBezTo>
                      <a:cubicBezTo>
                        <a:pt x="50240" y="58185"/>
                        <a:pt x="56494" y="62902"/>
                        <a:pt x="55572" y="68694"/>
                      </a:cubicBezTo>
                      <a:cubicBezTo>
                        <a:pt x="54854" y="73462"/>
                        <a:pt x="50753" y="78076"/>
                        <a:pt x="46241" y="79870"/>
                      </a:cubicBezTo>
                      <a:cubicBezTo>
                        <a:pt x="36450" y="83817"/>
                        <a:pt x="22506" y="83407"/>
                        <a:pt x="14714" y="76282"/>
                      </a:cubicBezTo>
                      <a:cubicBezTo>
                        <a:pt x="2820" y="65362"/>
                        <a:pt x="1" y="44190"/>
                        <a:pt x="4973" y="28811"/>
                      </a:cubicBezTo>
                      <a:cubicBezTo>
                        <a:pt x="9228" y="15687"/>
                        <a:pt x="21839" y="2256"/>
                        <a:pt x="35630" y="820"/>
                      </a:cubicBezTo>
                      <a:cubicBezTo>
                        <a:pt x="43524" y="0"/>
                        <a:pt x="53521" y="5485"/>
                        <a:pt x="56135" y="1302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rgbClr val="11C331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124;p27"/>
              <p:cNvSpPr txBox="1"/>
              <p:nvPr/>
            </p:nvSpPr>
            <p:spPr>
              <a:xfrm>
                <a:off x="6075125" y="3347427"/>
                <a:ext cx="21453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Plants excrete waste gases (O</a:t>
                </a:r>
                <a:r>
                  <a:rPr lang="en" sz="1300" baseline="-250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2</a:t>
                </a:r>
                <a:r>
                  <a:rPr lang="en" sz="13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and CO</a:t>
                </a:r>
                <a:r>
                  <a:rPr lang="en" sz="1300" baseline="-250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2</a:t>
                </a:r>
                <a:r>
                  <a:rPr lang="en" sz="13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) through openings called </a:t>
                </a:r>
                <a:r>
                  <a:rPr lang="en" sz="1300" b="1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stomata</a:t>
                </a:r>
                <a:r>
                  <a:rPr lang="en" sz="13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. The stomata are the main route for plants to excrete gases.</a:t>
                </a:r>
                <a:endParaRPr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cxnSp>
          <p:nvCxnSpPr>
            <p:cNvPr id="125" name="Google Shape;125;p27"/>
            <p:cNvCxnSpPr/>
            <p:nvPr/>
          </p:nvCxnSpPr>
          <p:spPr>
            <a:xfrm rot="10800000">
              <a:off x="6707600" y="2519800"/>
              <a:ext cx="9921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26" name="Google Shape;126;p27"/>
            <p:cNvSpPr txBox="1"/>
            <p:nvPr/>
          </p:nvSpPr>
          <p:spPr>
            <a:xfrm>
              <a:off x="7747723" y="2358250"/>
              <a:ext cx="732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EXCRETION OF O</a:t>
              </a:r>
              <a:r>
                <a:rPr lang="en" sz="9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 AND CO</a:t>
              </a:r>
              <a:r>
                <a:rPr lang="en" sz="9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endParaRPr sz="9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11A0B64-9650-C671-9B5A-85404358668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033E3D4-D68B-340F-1D8E-231B1051F977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DB22B-7E49-3F53-175C-1AD842B11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717FC6-B69D-125F-6410-38012FA060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32" name="Google Shape;132;p28"/>
          <p:cNvSpPr txBox="1"/>
          <p:nvPr/>
        </p:nvSpPr>
        <p:spPr>
          <a:xfrm>
            <a:off x="5900550" y="1854600"/>
            <a:ext cx="25719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Stomata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small pores that are usually found on the underside of the leaf.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Both 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CO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exit through stomatal pores.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3" name="Google Shape;133;p28"/>
          <p:cNvPicPr preferRelativeResize="0"/>
          <p:nvPr/>
        </p:nvPicPr>
        <p:blipFill rotWithShape="1">
          <a:blip r:embed="rId3">
            <a:alphaModFix/>
          </a:blip>
          <a:srcRect b="2987"/>
          <a:stretch/>
        </p:blipFill>
        <p:spPr>
          <a:xfrm>
            <a:off x="0" y="0"/>
            <a:ext cx="517498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28"/>
          <p:cNvCxnSpPr/>
          <p:nvPr/>
        </p:nvCxnSpPr>
        <p:spPr>
          <a:xfrm>
            <a:off x="51749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4555557-2255-57F2-B94B-C6A6DE12ABEB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9741CA9-AE7C-99D5-5B51-19ACACD11CF4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638E1-6F17-1853-BBA0-EDDFD694E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265D1-2741-B5E4-76E5-825227AB85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Excretion in Humans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2.71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Know the excretory products of the lungs, kidneys and skin.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Humans have a number of </a:t>
            </a:r>
            <a:r>
              <a:rPr lang="en" b="1">
                <a:solidFill>
                  <a:srgbClr val="B7B7B7"/>
                </a:solidFill>
              </a:rPr>
              <a:t>specialised </a:t>
            </a:r>
            <a:r>
              <a:rPr lang="en">
                <a:solidFill>
                  <a:srgbClr val="B7B7B7"/>
                </a:solidFill>
              </a:rPr>
              <a:t>organs for excretion.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lungs </a:t>
            </a:r>
            <a:r>
              <a:rPr lang="en">
                <a:solidFill>
                  <a:srgbClr val="B7B7B7"/>
                </a:solidFill>
              </a:rPr>
              <a:t>remove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from the body.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During </a:t>
            </a:r>
            <a:r>
              <a:rPr lang="en" b="1">
                <a:solidFill>
                  <a:srgbClr val="B7B7B7"/>
                </a:solidFill>
              </a:rPr>
              <a:t>ventilation</a:t>
            </a:r>
            <a:r>
              <a:rPr lang="en">
                <a:solidFill>
                  <a:srgbClr val="B7B7B7"/>
                </a:solidFill>
              </a:rPr>
              <a:t>, 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/>
              <a:t> is drawn into the lungs and CO</a:t>
            </a:r>
            <a:r>
              <a:rPr lang="en" baseline="-25000"/>
              <a:t>2</a:t>
            </a:r>
            <a:r>
              <a:rPr lang="en"/>
              <a:t> is forced out.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</a:t>
            </a:r>
            <a:r>
              <a:rPr lang="en" baseline="-25000"/>
              <a:t>2 </a:t>
            </a:r>
            <a:r>
              <a:rPr lang="en"/>
              <a:t>is a metabolic waste product of </a:t>
            </a:r>
            <a:r>
              <a:rPr lang="en" b="1"/>
              <a:t>aerobic respiration</a:t>
            </a:r>
            <a:r>
              <a:rPr lang="en"/>
              <a:t>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</a:t>
            </a:r>
            <a:r>
              <a:rPr lang="en" b="1"/>
              <a:t>kidneys </a:t>
            </a:r>
            <a:r>
              <a:rPr lang="en"/>
              <a:t>remove water, salts and </a:t>
            </a:r>
            <a:r>
              <a:rPr lang="en" b="1"/>
              <a:t>urea</a:t>
            </a:r>
            <a:r>
              <a:rPr lang="en"/>
              <a:t> from the body.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When combined this is referred to as </a:t>
            </a:r>
            <a:r>
              <a:rPr lang="en" b="1"/>
              <a:t>urine</a:t>
            </a:r>
            <a:r>
              <a:rPr lang="en"/>
              <a:t>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Urea is a waste product of </a:t>
            </a:r>
            <a:r>
              <a:rPr lang="en" b="1"/>
              <a:t>protein breakdown</a:t>
            </a:r>
            <a:r>
              <a:rPr lang="en"/>
              <a:t>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</a:t>
            </a:r>
            <a:r>
              <a:rPr lang="en" b="1"/>
              <a:t>skin </a:t>
            </a:r>
            <a:r>
              <a:rPr lang="en"/>
              <a:t>removes </a:t>
            </a:r>
            <a:r>
              <a:rPr lang="en" b="1">
                <a:solidFill>
                  <a:srgbClr val="3796FC"/>
                </a:solidFill>
              </a:rPr>
              <a:t>water </a:t>
            </a:r>
            <a:r>
              <a:rPr lang="en"/>
              <a:t>and </a:t>
            </a:r>
            <a:r>
              <a:rPr lang="en" b="1"/>
              <a:t>salts </a:t>
            </a:r>
            <a:r>
              <a:rPr lang="en"/>
              <a:t>from the body.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These are excreted through </a:t>
            </a:r>
            <a:r>
              <a:rPr lang="en" b="1"/>
              <a:t>sweat glands</a:t>
            </a:r>
            <a:r>
              <a:rPr lang="en"/>
              <a:t>.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41" name="Google Shape;14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44CCEDD-B1BD-4A49-0126-CC59ABAEA075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13CE3C3-2898-C448-0C2E-DCD1B61DAAC0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E5081-1CB4-396E-E0E1-BAFCE6F45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854F0-F118-A338-1E09-682CA6622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/>
          <p:nvPr/>
        </p:nvSpPr>
        <p:spPr>
          <a:xfrm>
            <a:off x="-8275" y="0"/>
            <a:ext cx="45141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48" name="Google Shape;148;p30"/>
          <p:cNvSpPr txBox="1"/>
          <p:nvPr/>
        </p:nvSpPr>
        <p:spPr>
          <a:xfrm>
            <a:off x="5031225" y="2015850"/>
            <a:ext cx="3597300" cy="1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lungs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a pair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excretory organs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is because they remove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="1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from the body during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exhalation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9" name="Google Shape;149;p30"/>
          <p:cNvPicPr preferRelativeResize="0"/>
          <p:nvPr/>
        </p:nvPicPr>
        <p:blipFill rotWithShape="1">
          <a:blip r:embed="rId3">
            <a:alphaModFix/>
          </a:blip>
          <a:srcRect l="8171" r="9699"/>
          <a:stretch/>
        </p:blipFill>
        <p:spPr>
          <a:xfrm>
            <a:off x="394488" y="975400"/>
            <a:ext cx="3708575" cy="3192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30"/>
          <p:cNvCxnSpPr/>
          <p:nvPr/>
        </p:nvCxnSpPr>
        <p:spPr>
          <a:xfrm>
            <a:off x="4505825" y="0"/>
            <a:ext cx="0" cy="5160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FA563EA-493E-D5D3-FCB7-BAA076C8E002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D11B47B-728D-1FF3-6C82-EF4F93F2C92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D61746-114F-1BEA-9D3B-7E4F4F3C4A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A727F-A470-4A9A-743F-2122A765ED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56" name="Google Shape;156;p31"/>
          <p:cNvSpPr txBox="1"/>
          <p:nvPr/>
        </p:nvSpPr>
        <p:spPr>
          <a:xfrm>
            <a:off x="402375" y="2015850"/>
            <a:ext cx="3597300" cy="1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kidneys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a pair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excretory organs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is because they remove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urea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from the body during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ultrafiltration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7" name="Google Shape;157;p31"/>
          <p:cNvCxnSpPr/>
          <p:nvPr/>
        </p:nvCxnSpPr>
        <p:spPr>
          <a:xfrm>
            <a:off x="4505825" y="0"/>
            <a:ext cx="0" cy="5160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8" name="Google Shape;158;p31"/>
          <p:cNvGrpSpPr/>
          <p:nvPr/>
        </p:nvGrpSpPr>
        <p:grpSpPr>
          <a:xfrm>
            <a:off x="5707300" y="735846"/>
            <a:ext cx="2295020" cy="3671807"/>
            <a:chOff x="2147500" y="230525"/>
            <a:chExt cx="3278600" cy="5265750"/>
          </a:xfrm>
        </p:grpSpPr>
        <p:sp>
          <p:nvSpPr>
            <p:cNvPr id="159" name="Google Shape;159;p31"/>
            <p:cNvSpPr/>
            <p:nvPr/>
          </p:nvSpPr>
          <p:spPr>
            <a:xfrm>
              <a:off x="2499425" y="2219950"/>
              <a:ext cx="293575" cy="121100"/>
            </a:xfrm>
            <a:custGeom>
              <a:avLst/>
              <a:gdLst/>
              <a:ahLst/>
              <a:cxnLst/>
              <a:rect l="l" t="t" r="r" b="b"/>
              <a:pathLst>
                <a:path w="11743" h="4844" extrusionOk="0">
                  <a:moveTo>
                    <a:pt x="5470" y="4785"/>
                  </a:moveTo>
                  <a:cubicBezTo>
                    <a:pt x="5263" y="4733"/>
                    <a:pt x="0" y="2211"/>
                    <a:pt x="1785" y="2173"/>
                  </a:cubicBezTo>
                  <a:cubicBezTo>
                    <a:pt x="3569" y="2134"/>
                    <a:pt x="8729" y="304"/>
                    <a:pt x="9040" y="149"/>
                  </a:cubicBezTo>
                  <a:cubicBezTo>
                    <a:pt x="9337" y="0"/>
                    <a:pt x="11742" y="1733"/>
                    <a:pt x="11244" y="2231"/>
                  </a:cubicBezTo>
                  <a:cubicBezTo>
                    <a:pt x="10727" y="2742"/>
                    <a:pt x="5684" y="4843"/>
                    <a:pt x="5470" y="4785"/>
                  </a:cubicBezTo>
                  <a:close/>
                </a:path>
              </a:pathLst>
            </a:custGeom>
            <a:solidFill>
              <a:srgbClr val="E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1"/>
            <p:cNvSpPr/>
            <p:nvPr/>
          </p:nvSpPr>
          <p:spPr>
            <a:xfrm>
              <a:off x="2561800" y="2252275"/>
              <a:ext cx="156525" cy="69200"/>
            </a:xfrm>
            <a:custGeom>
              <a:avLst/>
              <a:gdLst/>
              <a:ahLst/>
              <a:cxnLst/>
              <a:rect l="l" t="t" r="r" b="b"/>
              <a:pathLst>
                <a:path w="6261" h="2768" extrusionOk="0">
                  <a:moveTo>
                    <a:pt x="1" y="1112"/>
                  </a:moveTo>
                  <a:cubicBezTo>
                    <a:pt x="712" y="1184"/>
                    <a:pt x="1178" y="1112"/>
                    <a:pt x="2038" y="2315"/>
                  </a:cubicBezTo>
                  <a:cubicBezTo>
                    <a:pt x="2258" y="2768"/>
                    <a:pt x="3402" y="996"/>
                    <a:pt x="6260" y="492"/>
                  </a:cubicBezTo>
                  <a:cubicBezTo>
                    <a:pt x="5691" y="0"/>
                    <a:pt x="247" y="996"/>
                    <a:pt x="1" y="1112"/>
                  </a:cubicBezTo>
                  <a:close/>
                </a:path>
              </a:pathLst>
            </a:custGeom>
            <a:solidFill>
              <a:srgbClr val="EF7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1"/>
            <p:cNvSpPr/>
            <p:nvPr/>
          </p:nvSpPr>
          <p:spPr>
            <a:xfrm>
              <a:off x="2458675" y="230525"/>
              <a:ext cx="2967425" cy="5265750"/>
            </a:xfrm>
            <a:custGeom>
              <a:avLst/>
              <a:gdLst/>
              <a:ahLst/>
              <a:cxnLst/>
              <a:rect l="l" t="t" r="r" b="b"/>
              <a:pathLst>
                <a:path w="118697" h="210630" extrusionOk="0">
                  <a:moveTo>
                    <a:pt x="1656" y="52892"/>
                  </a:moveTo>
                  <a:cubicBezTo>
                    <a:pt x="2639" y="17762"/>
                    <a:pt x="29602" y="2315"/>
                    <a:pt x="49032" y="563"/>
                  </a:cubicBezTo>
                  <a:cubicBezTo>
                    <a:pt x="113673" y="0"/>
                    <a:pt x="118697" y="76473"/>
                    <a:pt x="118270" y="116879"/>
                  </a:cubicBezTo>
                  <a:cubicBezTo>
                    <a:pt x="117610" y="180130"/>
                    <a:pt x="85752" y="205987"/>
                    <a:pt x="56953" y="209602"/>
                  </a:cubicBezTo>
                  <a:cubicBezTo>
                    <a:pt x="43646" y="210630"/>
                    <a:pt x="3854" y="199030"/>
                    <a:pt x="4934" y="158029"/>
                  </a:cubicBezTo>
                  <a:cubicBezTo>
                    <a:pt x="10585" y="121574"/>
                    <a:pt x="29932" y="121076"/>
                    <a:pt x="34555" y="113142"/>
                  </a:cubicBezTo>
                  <a:cubicBezTo>
                    <a:pt x="45191" y="59798"/>
                    <a:pt x="1" y="111797"/>
                    <a:pt x="1656" y="52892"/>
                  </a:cubicBezTo>
                  <a:close/>
                </a:path>
              </a:pathLst>
            </a:custGeom>
            <a:solidFill>
              <a:srgbClr val="8D1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1"/>
            <p:cNvSpPr/>
            <p:nvPr/>
          </p:nvSpPr>
          <p:spPr>
            <a:xfrm>
              <a:off x="2547425" y="247325"/>
              <a:ext cx="2866725" cy="5039950"/>
            </a:xfrm>
            <a:custGeom>
              <a:avLst/>
              <a:gdLst/>
              <a:ahLst/>
              <a:cxnLst/>
              <a:rect l="l" t="t" r="r" b="b"/>
              <a:pathLst>
                <a:path w="114669" h="201598" extrusionOk="0">
                  <a:moveTo>
                    <a:pt x="1268" y="50875"/>
                  </a:moveTo>
                  <a:cubicBezTo>
                    <a:pt x="1210" y="30268"/>
                    <a:pt x="19702" y="1333"/>
                    <a:pt x="47694" y="557"/>
                  </a:cubicBezTo>
                  <a:cubicBezTo>
                    <a:pt x="112334" y="1"/>
                    <a:pt x="114668" y="69898"/>
                    <a:pt x="114086" y="101918"/>
                  </a:cubicBezTo>
                  <a:cubicBezTo>
                    <a:pt x="112884" y="168078"/>
                    <a:pt x="91960" y="194233"/>
                    <a:pt x="54295" y="199153"/>
                  </a:cubicBezTo>
                  <a:cubicBezTo>
                    <a:pt x="45747" y="201597"/>
                    <a:pt x="615" y="199160"/>
                    <a:pt x="2645" y="153865"/>
                  </a:cubicBezTo>
                  <a:cubicBezTo>
                    <a:pt x="8296" y="117824"/>
                    <a:pt x="29550" y="118277"/>
                    <a:pt x="34173" y="110433"/>
                  </a:cubicBezTo>
                  <a:cubicBezTo>
                    <a:pt x="44810" y="57697"/>
                    <a:pt x="0" y="109114"/>
                    <a:pt x="1268" y="50875"/>
                  </a:cubicBezTo>
                  <a:close/>
                </a:path>
              </a:pathLst>
            </a:custGeom>
            <a:solidFill>
              <a:srgbClr val="CF7A01"/>
            </a:solidFill>
            <a:ln w="46075" cap="flat" cmpd="sng">
              <a:solidFill>
                <a:srgbClr val="64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1"/>
            <p:cNvSpPr/>
            <p:nvPr/>
          </p:nvSpPr>
          <p:spPr>
            <a:xfrm>
              <a:off x="3898175" y="822150"/>
              <a:ext cx="1354000" cy="1692025"/>
            </a:xfrm>
            <a:custGeom>
              <a:avLst/>
              <a:gdLst/>
              <a:ahLst/>
              <a:cxnLst/>
              <a:rect l="l" t="t" r="r" b="b"/>
              <a:pathLst>
                <a:path w="54160" h="67681" fill="none" extrusionOk="0">
                  <a:moveTo>
                    <a:pt x="0" y="47151"/>
                  </a:moveTo>
                  <a:cubicBezTo>
                    <a:pt x="2671" y="45916"/>
                    <a:pt x="2916" y="43329"/>
                    <a:pt x="4462" y="40581"/>
                  </a:cubicBezTo>
                  <a:cubicBezTo>
                    <a:pt x="5251" y="37827"/>
                    <a:pt x="6770" y="35641"/>
                    <a:pt x="8484" y="33714"/>
                  </a:cubicBezTo>
                  <a:cubicBezTo>
                    <a:pt x="10682" y="31180"/>
                    <a:pt x="12053" y="27850"/>
                    <a:pt x="12977" y="24352"/>
                  </a:cubicBezTo>
                  <a:cubicBezTo>
                    <a:pt x="15499" y="18222"/>
                    <a:pt x="14833" y="10637"/>
                    <a:pt x="18247" y="4973"/>
                  </a:cubicBezTo>
                  <a:cubicBezTo>
                    <a:pt x="19566" y="1759"/>
                    <a:pt x="22366" y="330"/>
                    <a:pt x="25179" y="841"/>
                  </a:cubicBezTo>
                  <a:cubicBezTo>
                    <a:pt x="28619" y="634"/>
                    <a:pt x="34166" y="1"/>
                    <a:pt x="35253" y="3247"/>
                  </a:cubicBezTo>
                  <a:cubicBezTo>
                    <a:pt x="36229" y="7184"/>
                    <a:pt x="43128" y="19121"/>
                    <a:pt x="45391" y="20517"/>
                  </a:cubicBezTo>
                  <a:cubicBezTo>
                    <a:pt x="47635" y="22942"/>
                    <a:pt x="46963" y="27171"/>
                    <a:pt x="46523" y="30805"/>
                  </a:cubicBezTo>
                  <a:cubicBezTo>
                    <a:pt x="45572" y="34426"/>
                    <a:pt x="47493" y="37077"/>
                    <a:pt x="49452" y="39359"/>
                  </a:cubicBezTo>
                  <a:cubicBezTo>
                    <a:pt x="50836" y="42107"/>
                    <a:pt x="52181" y="45224"/>
                    <a:pt x="51605" y="48593"/>
                  </a:cubicBezTo>
                  <a:cubicBezTo>
                    <a:pt x="51010" y="51528"/>
                    <a:pt x="51657" y="54444"/>
                    <a:pt x="52898" y="56979"/>
                  </a:cubicBezTo>
                  <a:cubicBezTo>
                    <a:pt x="54159" y="60076"/>
                    <a:pt x="53907" y="64667"/>
                    <a:pt x="50946" y="66103"/>
                  </a:cubicBezTo>
                  <a:cubicBezTo>
                    <a:pt x="47997" y="67680"/>
                    <a:pt x="44667" y="67014"/>
                    <a:pt x="41557" y="66930"/>
                  </a:cubicBezTo>
                  <a:cubicBezTo>
                    <a:pt x="38318" y="66044"/>
                    <a:pt x="38285" y="60652"/>
                    <a:pt x="38893" y="57406"/>
                  </a:cubicBezTo>
                  <a:cubicBezTo>
                    <a:pt x="39287" y="54089"/>
                    <a:pt x="41214" y="50623"/>
                    <a:pt x="40115" y="47274"/>
                  </a:cubicBezTo>
                  <a:cubicBezTo>
                    <a:pt x="38331" y="45340"/>
                    <a:pt x="38654" y="44836"/>
                    <a:pt x="39999" y="41150"/>
                  </a:cubicBezTo>
                  <a:cubicBezTo>
                    <a:pt x="42553" y="40594"/>
                    <a:pt x="42579" y="34406"/>
                    <a:pt x="40613" y="31244"/>
                  </a:cubicBezTo>
                  <a:cubicBezTo>
                    <a:pt x="38900" y="28580"/>
                    <a:pt x="37542" y="19101"/>
                    <a:pt x="36126" y="16140"/>
                  </a:cubicBezTo>
                  <a:cubicBezTo>
                    <a:pt x="33546" y="13379"/>
                    <a:pt x="29524" y="13683"/>
                    <a:pt x="26931" y="10889"/>
                  </a:cubicBezTo>
                  <a:cubicBezTo>
                    <a:pt x="24836" y="8361"/>
                    <a:pt x="17711" y="14976"/>
                    <a:pt x="15047" y="15034"/>
                  </a:cubicBezTo>
                </a:path>
              </a:pathLst>
            </a:custGeom>
            <a:noFill/>
            <a:ln w="32975" cap="flat" cmpd="sng">
              <a:solidFill>
                <a:srgbClr val="30006E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1"/>
            <p:cNvSpPr/>
            <p:nvPr/>
          </p:nvSpPr>
          <p:spPr>
            <a:xfrm>
              <a:off x="3737650" y="351425"/>
              <a:ext cx="1474925" cy="1291450"/>
            </a:xfrm>
            <a:custGeom>
              <a:avLst/>
              <a:gdLst/>
              <a:ahLst/>
              <a:cxnLst/>
              <a:rect l="l" t="t" r="r" b="b"/>
              <a:pathLst>
                <a:path w="58997" h="51658" fill="none" extrusionOk="0">
                  <a:moveTo>
                    <a:pt x="20543" y="38247"/>
                  </a:moveTo>
                  <a:cubicBezTo>
                    <a:pt x="20310" y="32667"/>
                    <a:pt x="20866" y="27100"/>
                    <a:pt x="21784" y="21610"/>
                  </a:cubicBezTo>
                  <a:cubicBezTo>
                    <a:pt x="22134" y="16870"/>
                    <a:pt x="18913" y="13043"/>
                    <a:pt x="17750" y="8652"/>
                  </a:cubicBezTo>
                  <a:cubicBezTo>
                    <a:pt x="16896" y="4546"/>
                    <a:pt x="13243" y="2102"/>
                    <a:pt x="9240" y="1682"/>
                  </a:cubicBezTo>
                  <a:cubicBezTo>
                    <a:pt x="5820" y="1"/>
                    <a:pt x="279" y="1520"/>
                    <a:pt x="0" y="5820"/>
                  </a:cubicBezTo>
                  <a:cubicBezTo>
                    <a:pt x="1623" y="9169"/>
                    <a:pt x="6557" y="13573"/>
                    <a:pt x="9667" y="15267"/>
                  </a:cubicBezTo>
                  <a:cubicBezTo>
                    <a:pt x="13521" y="16605"/>
                    <a:pt x="17420" y="12765"/>
                    <a:pt x="21358" y="12208"/>
                  </a:cubicBezTo>
                  <a:cubicBezTo>
                    <a:pt x="24474" y="11077"/>
                    <a:pt x="25729" y="5296"/>
                    <a:pt x="29725" y="8329"/>
                  </a:cubicBezTo>
                  <a:cubicBezTo>
                    <a:pt x="32951" y="9965"/>
                    <a:pt x="36042" y="12273"/>
                    <a:pt x="35699" y="16347"/>
                  </a:cubicBezTo>
                  <a:cubicBezTo>
                    <a:pt x="36676" y="20297"/>
                    <a:pt x="52388" y="28839"/>
                    <a:pt x="51004" y="33417"/>
                  </a:cubicBezTo>
                  <a:cubicBezTo>
                    <a:pt x="51405" y="38344"/>
                    <a:pt x="47907" y="43653"/>
                    <a:pt x="50092" y="48256"/>
                  </a:cubicBezTo>
                  <a:cubicBezTo>
                    <a:pt x="52026" y="51658"/>
                    <a:pt x="58996" y="49356"/>
                    <a:pt x="56571" y="45398"/>
                  </a:cubicBezTo>
                  <a:cubicBezTo>
                    <a:pt x="54438" y="42049"/>
                    <a:pt x="49866" y="43879"/>
                    <a:pt x="46756" y="42301"/>
                  </a:cubicBezTo>
                  <a:cubicBezTo>
                    <a:pt x="43807" y="40820"/>
                    <a:pt x="41538" y="37924"/>
                    <a:pt x="40723" y="34730"/>
                  </a:cubicBezTo>
                </a:path>
              </a:pathLst>
            </a:custGeom>
            <a:noFill/>
            <a:ln w="27800" cap="rnd" cmpd="sng">
              <a:solidFill>
                <a:srgbClr val="30006E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1"/>
            <p:cNvSpPr/>
            <p:nvPr/>
          </p:nvSpPr>
          <p:spPr>
            <a:xfrm>
              <a:off x="3592175" y="3292000"/>
              <a:ext cx="1228075" cy="1814050"/>
            </a:xfrm>
            <a:custGeom>
              <a:avLst/>
              <a:gdLst/>
              <a:ahLst/>
              <a:cxnLst/>
              <a:rect l="l" t="t" r="r" b="b"/>
              <a:pathLst>
                <a:path w="49123" h="72562" fill="none" extrusionOk="0">
                  <a:moveTo>
                    <a:pt x="7488" y="1"/>
                  </a:moveTo>
                  <a:cubicBezTo>
                    <a:pt x="9738" y="3499"/>
                    <a:pt x="10216" y="8342"/>
                    <a:pt x="13003" y="11413"/>
                  </a:cubicBezTo>
                  <a:cubicBezTo>
                    <a:pt x="15506" y="14362"/>
                    <a:pt x="17626" y="17873"/>
                    <a:pt x="20504" y="20278"/>
                  </a:cubicBezTo>
                  <a:cubicBezTo>
                    <a:pt x="23659" y="21946"/>
                    <a:pt x="25508" y="25263"/>
                    <a:pt x="27461" y="28554"/>
                  </a:cubicBezTo>
                  <a:cubicBezTo>
                    <a:pt x="30093" y="31910"/>
                    <a:pt x="34328" y="32770"/>
                    <a:pt x="36507" y="36760"/>
                  </a:cubicBezTo>
                  <a:cubicBezTo>
                    <a:pt x="37820" y="40678"/>
                    <a:pt x="41686" y="40659"/>
                    <a:pt x="44143" y="42883"/>
                  </a:cubicBezTo>
                  <a:cubicBezTo>
                    <a:pt x="46200" y="44513"/>
                    <a:pt x="48902" y="46620"/>
                    <a:pt x="49122" y="49899"/>
                  </a:cubicBezTo>
                  <a:cubicBezTo>
                    <a:pt x="48133" y="52912"/>
                    <a:pt x="45029" y="53280"/>
                    <a:pt x="42792" y="53985"/>
                  </a:cubicBezTo>
                  <a:cubicBezTo>
                    <a:pt x="39662" y="54024"/>
                    <a:pt x="37897" y="57115"/>
                    <a:pt x="35796" y="59378"/>
                  </a:cubicBezTo>
                  <a:cubicBezTo>
                    <a:pt x="33578" y="62081"/>
                    <a:pt x="31392" y="64997"/>
                    <a:pt x="28386" y="66284"/>
                  </a:cubicBezTo>
                  <a:cubicBezTo>
                    <a:pt x="25049" y="68185"/>
                    <a:pt x="21338" y="69271"/>
                    <a:pt x="17672" y="68631"/>
                  </a:cubicBezTo>
                  <a:cubicBezTo>
                    <a:pt x="14258" y="68805"/>
                    <a:pt x="11361" y="72562"/>
                    <a:pt x="7817" y="71262"/>
                  </a:cubicBezTo>
                  <a:cubicBezTo>
                    <a:pt x="4740" y="71243"/>
                    <a:pt x="1048" y="69594"/>
                    <a:pt x="802" y="65146"/>
                  </a:cubicBezTo>
                  <a:cubicBezTo>
                    <a:pt x="0" y="61247"/>
                    <a:pt x="3569" y="60302"/>
                    <a:pt x="5897" y="60723"/>
                  </a:cubicBezTo>
                  <a:cubicBezTo>
                    <a:pt x="10113" y="60678"/>
                    <a:pt x="14303" y="62850"/>
                    <a:pt x="18473" y="61253"/>
                  </a:cubicBezTo>
                  <a:cubicBezTo>
                    <a:pt x="21066" y="60574"/>
                    <a:pt x="23472" y="58977"/>
                    <a:pt x="26032" y="58304"/>
                  </a:cubicBezTo>
                  <a:cubicBezTo>
                    <a:pt x="29129" y="59352"/>
                    <a:pt x="30765" y="56455"/>
                    <a:pt x="32569" y="54121"/>
                  </a:cubicBezTo>
                  <a:cubicBezTo>
                    <a:pt x="35072" y="51612"/>
                    <a:pt x="35770" y="47500"/>
                    <a:pt x="38020" y="44732"/>
                  </a:cubicBezTo>
                  <a:cubicBezTo>
                    <a:pt x="39313" y="42993"/>
                    <a:pt x="38802" y="41001"/>
                    <a:pt x="38285" y="39088"/>
                  </a:cubicBezTo>
                </a:path>
              </a:pathLst>
            </a:custGeom>
            <a:noFill/>
            <a:ln w="32975" cap="flat" cmpd="sng">
              <a:solidFill>
                <a:srgbClr val="E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1"/>
            <p:cNvSpPr/>
            <p:nvPr/>
          </p:nvSpPr>
          <p:spPr>
            <a:xfrm>
              <a:off x="2817375" y="3842750"/>
              <a:ext cx="921425" cy="1243600"/>
            </a:xfrm>
            <a:custGeom>
              <a:avLst/>
              <a:gdLst/>
              <a:ahLst/>
              <a:cxnLst/>
              <a:rect l="l" t="t" r="r" b="b"/>
              <a:pathLst>
                <a:path w="36857" h="49744" fill="none" extrusionOk="0">
                  <a:moveTo>
                    <a:pt x="34109" y="0"/>
                  </a:moveTo>
                  <a:cubicBezTo>
                    <a:pt x="32757" y="951"/>
                    <a:pt x="33966" y="4184"/>
                    <a:pt x="33553" y="5962"/>
                  </a:cubicBezTo>
                  <a:cubicBezTo>
                    <a:pt x="33921" y="9214"/>
                    <a:pt x="32311" y="11872"/>
                    <a:pt x="31826" y="14885"/>
                  </a:cubicBezTo>
                  <a:cubicBezTo>
                    <a:pt x="31277" y="18920"/>
                    <a:pt x="32298" y="22903"/>
                    <a:pt x="32932" y="26815"/>
                  </a:cubicBezTo>
                  <a:cubicBezTo>
                    <a:pt x="33126" y="29918"/>
                    <a:pt x="32234" y="33326"/>
                    <a:pt x="33721" y="36132"/>
                  </a:cubicBezTo>
                  <a:cubicBezTo>
                    <a:pt x="34846" y="38680"/>
                    <a:pt x="36857" y="41370"/>
                    <a:pt x="36003" y="44499"/>
                  </a:cubicBezTo>
                  <a:cubicBezTo>
                    <a:pt x="35415" y="47273"/>
                    <a:pt x="33397" y="49226"/>
                    <a:pt x="31115" y="49323"/>
                  </a:cubicBezTo>
                  <a:cubicBezTo>
                    <a:pt x="28832" y="49743"/>
                    <a:pt x="26647" y="48663"/>
                    <a:pt x="24520" y="47842"/>
                  </a:cubicBezTo>
                  <a:cubicBezTo>
                    <a:pt x="21940" y="47215"/>
                    <a:pt x="19308" y="46918"/>
                    <a:pt x="16760" y="46103"/>
                  </a:cubicBezTo>
                  <a:cubicBezTo>
                    <a:pt x="14439" y="45017"/>
                    <a:pt x="11691" y="46879"/>
                    <a:pt x="9719" y="44894"/>
                  </a:cubicBezTo>
                  <a:cubicBezTo>
                    <a:pt x="7191" y="42663"/>
                    <a:pt x="5057" y="39824"/>
                    <a:pt x="2697" y="37348"/>
                  </a:cubicBezTo>
                  <a:cubicBezTo>
                    <a:pt x="887" y="34936"/>
                    <a:pt x="1" y="31205"/>
                    <a:pt x="1268" y="28147"/>
                  </a:cubicBezTo>
                  <a:cubicBezTo>
                    <a:pt x="2956" y="25075"/>
                    <a:pt x="6143" y="26750"/>
                    <a:pt x="7618" y="29168"/>
                  </a:cubicBezTo>
                  <a:cubicBezTo>
                    <a:pt x="9700" y="31347"/>
                    <a:pt x="12150" y="33003"/>
                    <a:pt x="13818" y="35744"/>
                  </a:cubicBezTo>
                  <a:cubicBezTo>
                    <a:pt x="15959" y="39229"/>
                    <a:pt x="19696" y="39695"/>
                    <a:pt x="22858" y="40801"/>
                  </a:cubicBezTo>
                  <a:cubicBezTo>
                    <a:pt x="25244" y="41253"/>
                    <a:pt x="27740" y="40115"/>
                    <a:pt x="30055" y="41312"/>
                  </a:cubicBezTo>
                  <a:cubicBezTo>
                    <a:pt x="31923" y="41493"/>
                    <a:pt x="34329" y="38253"/>
                    <a:pt x="33734" y="36009"/>
                  </a:cubicBezTo>
                </a:path>
              </a:pathLst>
            </a:custGeom>
            <a:noFill/>
            <a:ln w="32975" cap="flat" cmpd="sng">
              <a:solidFill>
                <a:srgbClr val="E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1"/>
            <p:cNvSpPr/>
            <p:nvPr/>
          </p:nvSpPr>
          <p:spPr>
            <a:xfrm>
              <a:off x="2678025" y="3351175"/>
              <a:ext cx="668950" cy="1308075"/>
            </a:xfrm>
            <a:custGeom>
              <a:avLst/>
              <a:gdLst/>
              <a:ahLst/>
              <a:cxnLst/>
              <a:rect l="l" t="t" r="r" b="b"/>
              <a:pathLst>
                <a:path w="26758" h="52323" fill="none" extrusionOk="0">
                  <a:moveTo>
                    <a:pt x="26757" y="0"/>
                  </a:moveTo>
                  <a:cubicBezTo>
                    <a:pt x="23563" y="3673"/>
                    <a:pt x="22328" y="9602"/>
                    <a:pt x="23382" y="14801"/>
                  </a:cubicBezTo>
                  <a:cubicBezTo>
                    <a:pt x="23563" y="19308"/>
                    <a:pt x="20220" y="22256"/>
                    <a:pt x="19024" y="26207"/>
                  </a:cubicBezTo>
                  <a:cubicBezTo>
                    <a:pt x="16373" y="30248"/>
                    <a:pt x="11413" y="31224"/>
                    <a:pt x="7670" y="29117"/>
                  </a:cubicBezTo>
                  <a:cubicBezTo>
                    <a:pt x="4495" y="26737"/>
                    <a:pt x="1" y="29420"/>
                    <a:pt x="499" y="34360"/>
                  </a:cubicBezTo>
                  <a:cubicBezTo>
                    <a:pt x="512" y="37826"/>
                    <a:pt x="3667" y="39482"/>
                    <a:pt x="3809" y="42960"/>
                  </a:cubicBezTo>
                  <a:cubicBezTo>
                    <a:pt x="3978" y="46633"/>
                    <a:pt x="4876" y="51411"/>
                    <a:pt x="8226" y="52323"/>
                  </a:cubicBezTo>
                  <a:cubicBezTo>
                    <a:pt x="11465" y="51754"/>
                    <a:pt x="9946" y="46400"/>
                    <a:pt x="9803" y="43717"/>
                  </a:cubicBezTo>
                  <a:cubicBezTo>
                    <a:pt x="9551" y="39721"/>
                    <a:pt x="6376" y="37354"/>
                    <a:pt x="6208" y="33365"/>
                  </a:cubicBezTo>
                  <a:cubicBezTo>
                    <a:pt x="5853" y="29634"/>
                    <a:pt x="7262" y="25864"/>
                    <a:pt x="9609" y="23575"/>
                  </a:cubicBezTo>
                  <a:cubicBezTo>
                    <a:pt x="12015" y="19909"/>
                    <a:pt x="12054" y="14762"/>
                    <a:pt x="11575" y="10326"/>
                  </a:cubicBezTo>
                  <a:cubicBezTo>
                    <a:pt x="9577" y="7171"/>
                    <a:pt x="7747" y="11393"/>
                    <a:pt x="7088" y="13637"/>
                  </a:cubicBezTo>
                  <a:cubicBezTo>
                    <a:pt x="5523" y="17672"/>
                    <a:pt x="3926" y="21719"/>
                    <a:pt x="2516" y="25832"/>
                  </a:cubicBezTo>
                  <a:cubicBezTo>
                    <a:pt x="1443" y="28864"/>
                    <a:pt x="2400" y="35414"/>
                    <a:pt x="5898" y="34044"/>
                  </a:cubicBezTo>
                  <a:cubicBezTo>
                    <a:pt x="7437" y="33061"/>
                    <a:pt x="7844" y="29582"/>
                    <a:pt x="10030" y="30326"/>
                  </a:cubicBezTo>
                </a:path>
              </a:pathLst>
            </a:custGeom>
            <a:noFill/>
            <a:ln w="32975" cap="flat" cmpd="sng">
              <a:solidFill>
                <a:srgbClr val="30006E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2321450" y="860800"/>
              <a:ext cx="1544725" cy="2772625"/>
            </a:xfrm>
            <a:custGeom>
              <a:avLst/>
              <a:gdLst/>
              <a:ahLst/>
              <a:cxnLst/>
              <a:rect l="l" t="t" r="r" b="b"/>
              <a:pathLst>
                <a:path w="61789" h="110905" extrusionOk="0">
                  <a:moveTo>
                    <a:pt x="5289" y="68578"/>
                  </a:moveTo>
                  <a:cubicBezTo>
                    <a:pt x="9266" y="67667"/>
                    <a:pt x="24480" y="66451"/>
                    <a:pt x="28166" y="65203"/>
                  </a:cubicBezTo>
                  <a:cubicBezTo>
                    <a:pt x="31754" y="63865"/>
                    <a:pt x="34270" y="60321"/>
                    <a:pt x="36281" y="56577"/>
                  </a:cubicBezTo>
                  <a:cubicBezTo>
                    <a:pt x="38466" y="52950"/>
                    <a:pt x="52937" y="30610"/>
                    <a:pt x="48301" y="3498"/>
                  </a:cubicBezTo>
                  <a:cubicBezTo>
                    <a:pt x="48779" y="1772"/>
                    <a:pt x="49620" y="0"/>
                    <a:pt x="50564" y="2412"/>
                  </a:cubicBezTo>
                  <a:cubicBezTo>
                    <a:pt x="49264" y="6201"/>
                    <a:pt x="54625" y="19825"/>
                    <a:pt x="43535" y="50448"/>
                  </a:cubicBezTo>
                  <a:cubicBezTo>
                    <a:pt x="38369" y="58362"/>
                    <a:pt x="31716" y="70091"/>
                    <a:pt x="36184" y="71132"/>
                  </a:cubicBezTo>
                  <a:cubicBezTo>
                    <a:pt x="41848" y="74546"/>
                    <a:pt x="52135" y="87912"/>
                    <a:pt x="53991" y="91604"/>
                  </a:cubicBezTo>
                  <a:cubicBezTo>
                    <a:pt x="57269" y="96395"/>
                    <a:pt x="59733" y="102014"/>
                    <a:pt x="61789" y="107704"/>
                  </a:cubicBezTo>
                  <a:cubicBezTo>
                    <a:pt x="58711" y="105784"/>
                    <a:pt x="57017" y="100449"/>
                    <a:pt x="54599" y="97087"/>
                  </a:cubicBezTo>
                  <a:cubicBezTo>
                    <a:pt x="52420" y="93253"/>
                    <a:pt x="32492" y="70195"/>
                    <a:pt x="33177" y="75187"/>
                  </a:cubicBezTo>
                  <a:cubicBezTo>
                    <a:pt x="36488" y="78685"/>
                    <a:pt x="38893" y="84026"/>
                    <a:pt x="40910" y="88642"/>
                  </a:cubicBezTo>
                  <a:cubicBezTo>
                    <a:pt x="42630" y="94313"/>
                    <a:pt x="44273" y="110905"/>
                    <a:pt x="41169" y="108318"/>
                  </a:cubicBezTo>
                  <a:cubicBezTo>
                    <a:pt x="40619" y="107090"/>
                    <a:pt x="41143" y="100850"/>
                    <a:pt x="40419" y="98445"/>
                  </a:cubicBezTo>
                  <a:cubicBezTo>
                    <a:pt x="39203" y="94132"/>
                    <a:pt x="38473" y="89140"/>
                    <a:pt x="35938" y="85474"/>
                  </a:cubicBezTo>
                  <a:cubicBezTo>
                    <a:pt x="33533" y="81239"/>
                    <a:pt x="29996" y="81982"/>
                    <a:pt x="26013" y="80786"/>
                  </a:cubicBezTo>
                  <a:cubicBezTo>
                    <a:pt x="21183" y="79997"/>
                    <a:pt x="11037" y="82034"/>
                    <a:pt x="6259" y="80592"/>
                  </a:cubicBezTo>
                  <a:cubicBezTo>
                    <a:pt x="0" y="79234"/>
                    <a:pt x="1390" y="68759"/>
                    <a:pt x="5289" y="68578"/>
                  </a:cubicBezTo>
                  <a:close/>
                </a:path>
              </a:pathLst>
            </a:custGeom>
            <a:solidFill>
              <a:srgbClr val="300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1"/>
            <p:cNvSpPr/>
            <p:nvPr/>
          </p:nvSpPr>
          <p:spPr>
            <a:xfrm>
              <a:off x="2696800" y="3313500"/>
              <a:ext cx="750075" cy="1321525"/>
            </a:xfrm>
            <a:custGeom>
              <a:avLst/>
              <a:gdLst/>
              <a:ahLst/>
              <a:cxnLst/>
              <a:rect l="l" t="t" r="r" b="b"/>
              <a:pathLst>
                <a:path w="30003" h="52861" fill="none" extrusionOk="0">
                  <a:moveTo>
                    <a:pt x="30002" y="2218"/>
                  </a:moveTo>
                  <a:cubicBezTo>
                    <a:pt x="29142" y="1"/>
                    <a:pt x="27817" y="4029"/>
                    <a:pt x="27248" y="5012"/>
                  </a:cubicBezTo>
                  <a:cubicBezTo>
                    <a:pt x="25948" y="7870"/>
                    <a:pt x="24888" y="10909"/>
                    <a:pt x="24235" y="14096"/>
                  </a:cubicBezTo>
                  <a:cubicBezTo>
                    <a:pt x="23006" y="16444"/>
                    <a:pt x="22256" y="19295"/>
                    <a:pt x="20420" y="21047"/>
                  </a:cubicBezTo>
                  <a:cubicBezTo>
                    <a:pt x="19295" y="22638"/>
                    <a:pt x="18357" y="24578"/>
                    <a:pt x="16631" y="25224"/>
                  </a:cubicBezTo>
                  <a:cubicBezTo>
                    <a:pt x="14173" y="26783"/>
                    <a:pt x="11425" y="27785"/>
                    <a:pt x="8652" y="27294"/>
                  </a:cubicBezTo>
                  <a:cubicBezTo>
                    <a:pt x="6608" y="27345"/>
                    <a:pt x="4604" y="26906"/>
                    <a:pt x="3155" y="24953"/>
                  </a:cubicBezTo>
                  <a:cubicBezTo>
                    <a:pt x="1513" y="23058"/>
                    <a:pt x="1772" y="19560"/>
                    <a:pt x="3007" y="17459"/>
                  </a:cubicBezTo>
                  <a:cubicBezTo>
                    <a:pt x="4520" y="15888"/>
                    <a:pt x="6770" y="14788"/>
                    <a:pt x="7022" y="11930"/>
                  </a:cubicBezTo>
                  <a:cubicBezTo>
                    <a:pt x="8044" y="9978"/>
                    <a:pt x="8335" y="7055"/>
                    <a:pt x="10022" y="5865"/>
                  </a:cubicBezTo>
                  <a:cubicBezTo>
                    <a:pt x="12829" y="5141"/>
                    <a:pt x="13042" y="9551"/>
                    <a:pt x="12938" y="11963"/>
                  </a:cubicBezTo>
                  <a:cubicBezTo>
                    <a:pt x="12764" y="14381"/>
                    <a:pt x="11962" y="16663"/>
                    <a:pt x="11141" y="18830"/>
                  </a:cubicBezTo>
                  <a:cubicBezTo>
                    <a:pt x="9990" y="21054"/>
                    <a:pt x="8438" y="22961"/>
                    <a:pt x="7701" y="25490"/>
                  </a:cubicBezTo>
                  <a:cubicBezTo>
                    <a:pt x="6408" y="27753"/>
                    <a:pt x="5302" y="30287"/>
                    <a:pt x="5464" y="33165"/>
                  </a:cubicBezTo>
                  <a:cubicBezTo>
                    <a:pt x="5315" y="36255"/>
                    <a:pt x="6692" y="38919"/>
                    <a:pt x="7604" y="41667"/>
                  </a:cubicBezTo>
                  <a:cubicBezTo>
                    <a:pt x="8322" y="43724"/>
                    <a:pt x="9479" y="45450"/>
                    <a:pt x="10708" y="47047"/>
                  </a:cubicBezTo>
                  <a:cubicBezTo>
                    <a:pt x="11949" y="50060"/>
                    <a:pt x="9136" y="52479"/>
                    <a:pt x="6932" y="52356"/>
                  </a:cubicBezTo>
                  <a:cubicBezTo>
                    <a:pt x="4727" y="52860"/>
                    <a:pt x="1920" y="52466"/>
                    <a:pt x="1397" y="49181"/>
                  </a:cubicBezTo>
                  <a:cubicBezTo>
                    <a:pt x="627" y="46957"/>
                    <a:pt x="123" y="44655"/>
                    <a:pt x="168" y="42211"/>
                  </a:cubicBezTo>
                  <a:cubicBezTo>
                    <a:pt x="0" y="38163"/>
                    <a:pt x="246" y="34109"/>
                    <a:pt x="149" y="30055"/>
                  </a:cubicBezTo>
                  <a:cubicBezTo>
                    <a:pt x="175" y="27533"/>
                    <a:pt x="918" y="24177"/>
                    <a:pt x="3285" y="23834"/>
                  </a:cubicBezTo>
                  <a:cubicBezTo>
                    <a:pt x="4985" y="23563"/>
                    <a:pt x="6201" y="25793"/>
                    <a:pt x="7003" y="27332"/>
                  </a:cubicBezTo>
                </a:path>
              </a:pathLst>
            </a:custGeom>
            <a:noFill/>
            <a:ln w="32975" cap="flat" cmpd="sng">
              <a:solidFill>
                <a:srgbClr val="E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1"/>
            <p:cNvSpPr/>
            <p:nvPr/>
          </p:nvSpPr>
          <p:spPr>
            <a:xfrm>
              <a:off x="3006025" y="3501175"/>
              <a:ext cx="395250" cy="494525"/>
            </a:xfrm>
            <a:custGeom>
              <a:avLst/>
              <a:gdLst/>
              <a:ahLst/>
              <a:cxnLst/>
              <a:rect l="l" t="t" r="r" b="b"/>
              <a:pathLst>
                <a:path w="15810" h="19781" extrusionOk="0">
                  <a:moveTo>
                    <a:pt x="13637" y="4397"/>
                  </a:moveTo>
                  <a:cubicBezTo>
                    <a:pt x="11413" y="2897"/>
                    <a:pt x="5005" y="149"/>
                    <a:pt x="3634" y="1"/>
                  </a:cubicBezTo>
                  <a:cubicBezTo>
                    <a:pt x="395" y="1229"/>
                    <a:pt x="0" y="17362"/>
                    <a:pt x="2723" y="19043"/>
                  </a:cubicBezTo>
                  <a:cubicBezTo>
                    <a:pt x="6363" y="19780"/>
                    <a:pt x="9376" y="14497"/>
                    <a:pt x="14426" y="13941"/>
                  </a:cubicBezTo>
                  <a:cubicBezTo>
                    <a:pt x="14892" y="12532"/>
                    <a:pt x="15810" y="6997"/>
                    <a:pt x="13637" y="4397"/>
                  </a:cubicBez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1"/>
            <p:cNvSpPr/>
            <p:nvPr/>
          </p:nvSpPr>
          <p:spPr>
            <a:xfrm>
              <a:off x="4270450" y="3180625"/>
              <a:ext cx="675725" cy="836250"/>
            </a:xfrm>
            <a:custGeom>
              <a:avLst/>
              <a:gdLst/>
              <a:ahLst/>
              <a:cxnLst/>
              <a:rect l="l" t="t" r="r" b="b"/>
              <a:pathLst>
                <a:path w="27029" h="33450" extrusionOk="0">
                  <a:moveTo>
                    <a:pt x="104" y="22134"/>
                  </a:moveTo>
                  <a:cubicBezTo>
                    <a:pt x="3977" y="23504"/>
                    <a:pt x="11439" y="32104"/>
                    <a:pt x="13294" y="33152"/>
                  </a:cubicBezTo>
                  <a:cubicBezTo>
                    <a:pt x="18635" y="33449"/>
                    <a:pt x="24144" y="20440"/>
                    <a:pt x="25218" y="14762"/>
                  </a:cubicBezTo>
                  <a:cubicBezTo>
                    <a:pt x="25476" y="12525"/>
                    <a:pt x="24254" y="8128"/>
                    <a:pt x="25024" y="5872"/>
                  </a:cubicBezTo>
                  <a:cubicBezTo>
                    <a:pt x="27028" y="1"/>
                    <a:pt x="6550" y="5522"/>
                    <a:pt x="4061" y="8167"/>
                  </a:cubicBezTo>
                  <a:cubicBezTo>
                    <a:pt x="2548" y="9842"/>
                    <a:pt x="0" y="20756"/>
                    <a:pt x="104" y="22134"/>
                  </a:cubicBez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1"/>
            <p:cNvSpPr/>
            <p:nvPr/>
          </p:nvSpPr>
          <p:spPr>
            <a:xfrm>
              <a:off x="4299225" y="2276675"/>
              <a:ext cx="579375" cy="884900"/>
            </a:xfrm>
            <a:custGeom>
              <a:avLst/>
              <a:gdLst/>
              <a:ahLst/>
              <a:cxnLst/>
              <a:rect l="l" t="t" r="r" b="b"/>
              <a:pathLst>
                <a:path w="23175" h="35396" extrusionOk="0">
                  <a:moveTo>
                    <a:pt x="337" y="27779"/>
                  </a:moveTo>
                  <a:cubicBezTo>
                    <a:pt x="4281" y="28322"/>
                    <a:pt x="12881" y="34749"/>
                    <a:pt x="14840" y="35396"/>
                  </a:cubicBezTo>
                  <a:cubicBezTo>
                    <a:pt x="20006" y="34581"/>
                    <a:pt x="23097" y="20666"/>
                    <a:pt x="23174" y="14866"/>
                  </a:cubicBezTo>
                  <a:cubicBezTo>
                    <a:pt x="23045" y="12616"/>
                    <a:pt x="21131" y="8555"/>
                    <a:pt x="21487" y="6182"/>
                  </a:cubicBezTo>
                  <a:cubicBezTo>
                    <a:pt x="22424" y="1"/>
                    <a:pt x="3718" y="7527"/>
                    <a:pt x="1778" y="10644"/>
                  </a:cubicBezTo>
                  <a:cubicBezTo>
                    <a:pt x="608" y="12596"/>
                    <a:pt x="0" y="26447"/>
                    <a:pt x="337" y="27779"/>
                  </a:cubicBezTo>
                  <a:close/>
                </a:path>
              </a:pathLst>
            </a:custGeom>
            <a:solidFill>
              <a:srgbClr val="B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1"/>
            <p:cNvSpPr/>
            <p:nvPr/>
          </p:nvSpPr>
          <p:spPr>
            <a:xfrm>
              <a:off x="4264300" y="2381925"/>
              <a:ext cx="623025" cy="748125"/>
            </a:xfrm>
            <a:custGeom>
              <a:avLst/>
              <a:gdLst/>
              <a:ahLst/>
              <a:cxnLst/>
              <a:rect l="l" t="t" r="r" b="b"/>
              <a:pathLst>
                <a:path w="24921" h="29925" extrusionOk="0">
                  <a:moveTo>
                    <a:pt x="1598" y="20963"/>
                  </a:moveTo>
                  <a:lnTo>
                    <a:pt x="17207" y="29925"/>
                  </a:lnTo>
                  <a:cubicBezTo>
                    <a:pt x="24921" y="22107"/>
                    <a:pt x="23091" y="8361"/>
                    <a:pt x="21112" y="0"/>
                  </a:cubicBezTo>
                  <a:lnTo>
                    <a:pt x="1669" y="7546"/>
                  </a:lnTo>
                  <a:lnTo>
                    <a:pt x="19534" y="3770"/>
                  </a:lnTo>
                  <a:lnTo>
                    <a:pt x="1216" y="9201"/>
                  </a:lnTo>
                  <a:lnTo>
                    <a:pt x="19890" y="7184"/>
                  </a:lnTo>
                  <a:lnTo>
                    <a:pt x="608" y="11193"/>
                  </a:lnTo>
                  <a:lnTo>
                    <a:pt x="20498" y="10811"/>
                  </a:lnTo>
                  <a:lnTo>
                    <a:pt x="46" y="12777"/>
                  </a:lnTo>
                  <a:lnTo>
                    <a:pt x="20621" y="13921"/>
                  </a:lnTo>
                  <a:lnTo>
                    <a:pt x="1" y="14549"/>
                  </a:lnTo>
                  <a:lnTo>
                    <a:pt x="20802" y="17562"/>
                  </a:lnTo>
                  <a:lnTo>
                    <a:pt x="376" y="15564"/>
                  </a:lnTo>
                  <a:lnTo>
                    <a:pt x="20162" y="21092"/>
                  </a:lnTo>
                  <a:lnTo>
                    <a:pt x="964" y="16986"/>
                  </a:lnTo>
                  <a:lnTo>
                    <a:pt x="19405" y="24163"/>
                  </a:lnTo>
                  <a:lnTo>
                    <a:pt x="1106" y="18894"/>
                  </a:lnTo>
                  <a:lnTo>
                    <a:pt x="18209" y="26718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1"/>
            <p:cNvSpPr/>
            <p:nvPr/>
          </p:nvSpPr>
          <p:spPr>
            <a:xfrm>
              <a:off x="4166675" y="1196700"/>
              <a:ext cx="715475" cy="1008550"/>
            </a:xfrm>
            <a:custGeom>
              <a:avLst/>
              <a:gdLst/>
              <a:ahLst/>
              <a:cxnLst/>
              <a:rect l="l" t="t" r="r" b="b"/>
              <a:pathLst>
                <a:path w="28619" h="40342" extrusionOk="0">
                  <a:moveTo>
                    <a:pt x="7798" y="40342"/>
                  </a:moveTo>
                  <a:cubicBezTo>
                    <a:pt x="11419" y="37749"/>
                    <a:pt x="22767" y="36973"/>
                    <a:pt x="24791" y="36016"/>
                  </a:cubicBezTo>
                  <a:cubicBezTo>
                    <a:pt x="28619" y="31322"/>
                    <a:pt x="24248" y="14704"/>
                    <a:pt x="20814" y="9706"/>
                  </a:cubicBezTo>
                  <a:cubicBezTo>
                    <a:pt x="19353" y="7889"/>
                    <a:pt x="18881" y="8290"/>
                    <a:pt x="17749" y="5994"/>
                  </a:cubicBezTo>
                  <a:cubicBezTo>
                    <a:pt x="14801" y="0"/>
                    <a:pt x="0" y="22690"/>
                    <a:pt x="252" y="26847"/>
                  </a:cubicBezTo>
                  <a:cubicBezTo>
                    <a:pt x="453" y="29414"/>
                    <a:pt x="6718" y="39462"/>
                    <a:pt x="7798" y="40342"/>
                  </a:cubicBezTo>
                  <a:close/>
                </a:path>
              </a:pathLst>
            </a:custGeom>
            <a:solidFill>
              <a:srgbClr val="B1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1"/>
            <p:cNvSpPr/>
            <p:nvPr/>
          </p:nvSpPr>
          <p:spPr>
            <a:xfrm>
              <a:off x="4181225" y="1329575"/>
              <a:ext cx="691875" cy="833000"/>
            </a:xfrm>
            <a:custGeom>
              <a:avLst/>
              <a:gdLst/>
              <a:ahLst/>
              <a:cxnLst/>
              <a:rect l="l" t="t" r="r" b="b"/>
              <a:pathLst>
                <a:path w="27675" h="33320" extrusionOk="0">
                  <a:moveTo>
                    <a:pt x="6958" y="33320"/>
                  </a:moveTo>
                  <a:lnTo>
                    <a:pt x="24351" y="29828"/>
                  </a:lnTo>
                  <a:cubicBezTo>
                    <a:pt x="27675" y="19360"/>
                    <a:pt x="20840" y="6550"/>
                    <a:pt x="15279" y="0"/>
                  </a:cubicBezTo>
                  <a:lnTo>
                    <a:pt x="1248" y="18215"/>
                  </a:lnTo>
                  <a:lnTo>
                    <a:pt x="16650" y="4203"/>
                  </a:lnTo>
                  <a:lnTo>
                    <a:pt x="330" y="20401"/>
                  </a:lnTo>
                  <a:lnTo>
                    <a:pt x="18771" y="7171"/>
                  </a:lnTo>
                  <a:lnTo>
                    <a:pt x="142" y="22476"/>
                  </a:lnTo>
                  <a:lnTo>
                    <a:pt x="20368" y="10378"/>
                  </a:lnTo>
                  <a:lnTo>
                    <a:pt x="0" y="24681"/>
                  </a:lnTo>
                  <a:lnTo>
                    <a:pt x="21978" y="13262"/>
                  </a:lnTo>
                  <a:lnTo>
                    <a:pt x="892" y="26214"/>
                  </a:lnTo>
                  <a:lnTo>
                    <a:pt x="23284" y="16760"/>
                  </a:lnTo>
                  <a:lnTo>
                    <a:pt x="1836" y="27998"/>
                  </a:lnTo>
                  <a:lnTo>
                    <a:pt x="24403" y="20194"/>
                  </a:lnTo>
                  <a:lnTo>
                    <a:pt x="2994" y="30132"/>
                  </a:lnTo>
                  <a:lnTo>
                    <a:pt x="24454" y="23446"/>
                  </a:lnTo>
                  <a:lnTo>
                    <a:pt x="4526" y="31522"/>
                  </a:lnTo>
                  <a:lnTo>
                    <a:pt x="24202" y="27274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1"/>
            <p:cNvSpPr/>
            <p:nvPr/>
          </p:nvSpPr>
          <p:spPr>
            <a:xfrm>
              <a:off x="3446675" y="779000"/>
              <a:ext cx="707725" cy="931275"/>
            </a:xfrm>
            <a:custGeom>
              <a:avLst/>
              <a:gdLst/>
              <a:ahLst/>
              <a:cxnLst/>
              <a:rect l="l" t="t" r="r" b="b"/>
              <a:pathLst>
                <a:path w="28309" h="37251" extrusionOk="0">
                  <a:moveTo>
                    <a:pt x="18539" y="37122"/>
                  </a:moveTo>
                  <a:cubicBezTo>
                    <a:pt x="19735" y="31839"/>
                    <a:pt x="27100" y="21726"/>
                    <a:pt x="28011" y="19204"/>
                  </a:cubicBezTo>
                  <a:cubicBezTo>
                    <a:pt x="28309" y="11898"/>
                    <a:pt x="17323" y="4197"/>
                    <a:pt x="12512" y="2658"/>
                  </a:cubicBezTo>
                  <a:cubicBezTo>
                    <a:pt x="10618" y="2276"/>
                    <a:pt x="6881" y="3899"/>
                    <a:pt x="4973" y="2813"/>
                  </a:cubicBezTo>
                  <a:cubicBezTo>
                    <a:pt x="1" y="0"/>
                    <a:pt x="4501" y="28095"/>
                    <a:pt x="6725" y="31535"/>
                  </a:cubicBezTo>
                  <a:cubicBezTo>
                    <a:pt x="8128" y="33623"/>
                    <a:pt x="17368" y="37251"/>
                    <a:pt x="18539" y="37122"/>
                  </a:cubicBezTo>
                  <a:close/>
                </a:path>
              </a:pathLst>
            </a:custGeom>
            <a:solidFill>
              <a:srgbClr val="B3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1"/>
            <p:cNvSpPr/>
            <p:nvPr/>
          </p:nvSpPr>
          <p:spPr>
            <a:xfrm>
              <a:off x="3540275" y="832650"/>
              <a:ext cx="601050" cy="820400"/>
            </a:xfrm>
            <a:custGeom>
              <a:avLst/>
              <a:gdLst/>
              <a:ahLst/>
              <a:cxnLst/>
              <a:rect l="l" t="t" r="r" b="b"/>
              <a:pathLst>
                <a:path w="24042" h="32816" extrusionOk="0">
                  <a:moveTo>
                    <a:pt x="13482" y="32816"/>
                  </a:moveTo>
                  <a:lnTo>
                    <a:pt x="24041" y="16134"/>
                  </a:lnTo>
                  <a:cubicBezTo>
                    <a:pt x="16431" y="4262"/>
                    <a:pt x="7967" y="1"/>
                    <a:pt x="1" y="1831"/>
                  </a:cubicBezTo>
                  <a:lnTo>
                    <a:pt x="1727" y="28872"/>
                  </a:lnTo>
                  <a:lnTo>
                    <a:pt x="2632" y="3118"/>
                  </a:lnTo>
                  <a:lnTo>
                    <a:pt x="2283" y="28982"/>
                  </a:lnTo>
                  <a:lnTo>
                    <a:pt x="5820" y="3706"/>
                  </a:lnTo>
                  <a:lnTo>
                    <a:pt x="3563" y="29686"/>
                  </a:lnTo>
                  <a:lnTo>
                    <a:pt x="8775" y="4501"/>
                  </a:lnTo>
                  <a:lnTo>
                    <a:pt x="4785" y="30883"/>
                  </a:lnTo>
                  <a:lnTo>
                    <a:pt x="12460" y="5678"/>
                  </a:lnTo>
                  <a:lnTo>
                    <a:pt x="6111" y="30934"/>
                  </a:lnTo>
                  <a:lnTo>
                    <a:pt x="14924" y="8840"/>
                  </a:lnTo>
                  <a:lnTo>
                    <a:pt x="7727" y="31949"/>
                  </a:lnTo>
                  <a:lnTo>
                    <a:pt x="17672" y="10612"/>
                  </a:lnTo>
                  <a:lnTo>
                    <a:pt x="9771" y="31904"/>
                  </a:lnTo>
                  <a:lnTo>
                    <a:pt x="19993" y="12312"/>
                  </a:lnTo>
                  <a:lnTo>
                    <a:pt x="11516" y="32176"/>
                  </a:lnTo>
                  <a:lnTo>
                    <a:pt x="21700" y="14187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1"/>
            <p:cNvSpPr/>
            <p:nvPr/>
          </p:nvSpPr>
          <p:spPr>
            <a:xfrm>
              <a:off x="2890125" y="1023575"/>
              <a:ext cx="701575" cy="790175"/>
            </a:xfrm>
            <a:custGeom>
              <a:avLst/>
              <a:gdLst/>
              <a:ahLst/>
              <a:cxnLst/>
              <a:rect l="l" t="t" r="r" b="b"/>
              <a:pathLst>
                <a:path w="28063" h="31607" extrusionOk="0">
                  <a:moveTo>
                    <a:pt x="28063" y="20459"/>
                  </a:moveTo>
                  <a:cubicBezTo>
                    <a:pt x="25767" y="17071"/>
                    <a:pt x="23627" y="5238"/>
                    <a:pt x="22677" y="3259"/>
                  </a:cubicBezTo>
                  <a:cubicBezTo>
                    <a:pt x="18907" y="0"/>
                    <a:pt x="9919" y="8471"/>
                    <a:pt x="6964" y="12913"/>
                  </a:cubicBezTo>
                  <a:cubicBezTo>
                    <a:pt x="5917" y="14756"/>
                    <a:pt x="5128" y="19353"/>
                    <a:pt x="3705" y="20924"/>
                  </a:cubicBezTo>
                  <a:cubicBezTo>
                    <a:pt x="0" y="25017"/>
                    <a:pt x="17012" y="31606"/>
                    <a:pt x="19832" y="30649"/>
                  </a:cubicBezTo>
                  <a:cubicBezTo>
                    <a:pt x="21577" y="30009"/>
                    <a:pt x="27610" y="21745"/>
                    <a:pt x="28063" y="20459"/>
                  </a:cubicBezTo>
                  <a:close/>
                </a:path>
              </a:pathLst>
            </a:custGeom>
            <a:solidFill>
              <a:srgbClr val="B5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1"/>
            <p:cNvSpPr/>
            <p:nvPr/>
          </p:nvSpPr>
          <p:spPr>
            <a:xfrm>
              <a:off x="2981300" y="1079500"/>
              <a:ext cx="574200" cy="714675"/>
            </a:xfrm>
            <a:custGeom>
              <a:avLst/>
              <a:gdLst/>
              <a:ahLst/>
              <a:cxnLst/>
              <a:rect l="l" t="t" r="r" b="b"/>
              <a:pathLst>
                <a:path w="22968" h="28587" extrusionOk="0">
                  <a:moveTo>
                    <a:pt x="22967" y="22192"/>
                  </a:moveTo>
                  <a:lnTo>
                    <a:pt x="18073" y="1352"/>
                  </a:lnTo>
                  <a:cubicBezTo>
                    <a:pt x="8768" y="1"/>
                    <a:pt x="3084" y="14077"/>
                    <a:pt x="0" y="20485"/>
                  </a:cubicBezTo>
                  <a:lnTo>
                    <a:pt x="15525" y="28587"/>
                  </a:lnTo>
                  <a:lnTo>
                    <a:pt x="1875" y="18138"/>
                  </a:lnTo>
                  <a:lnTo>
                    <a:pt x="15383" y="26886"/>
                  </a:lnTo>
                  <a:lnTo>
                    <a:pt x="3544" y="15842"/>
                  </a:lnTo>
                  <a:lnTo>
                    <a:pt x="16915" y="26582"/>
                  </a:lnTo>
                  <a:lnTo>
                    <a:pt x="4565" y="13599"/>
                  </a:lnTo>
                  <a:lnTo>
                    <a:pt x="18642" y="25916"/>
                  </a:lnTo>
                  <a:lnTo>
                    <a:pt x="6143" y="11103"/>
                  </a:lnTo>
                  <a:lnTo>
                    <a:pt x="19081" y="24933"/>
                  </a:lnTo>
                  <a:lnTo>
                    <a:pt x="7721" y="8646"/>
                  </a:lnTo>
                  <a:lnTo>
                    <a:pt x="19818" y="23996"/>
                  </a:lnTo>
                  <a:lnTo>
                    <a:pt x="9809" y="6803"/>
                  </a:lnTo>
                  <a:lnTo>
                    <a:pt x="21409" y="25063"/>
                  </a:lnTo>
                  <a:lnTo>
                    <a:pt x="12816" y="5102"/>
                  </a:lnTo>
                  <a:lnTo>
                    <a:pt x="21629" y="22619"/>
                  </a:lnTo>
                  <a:lnTo>
                    <a:pt x="15182" y="3628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1"/>
            <p:cNvSpPr/>
            <p:nvPr/>
          </p:nvSpPr>
          <p:spPr>
            <a:xfrm>
              <a:off x="3479975" y="3887850"/>
              <a:ext cx="388800" cy="492075"/>
            </a:xfrm>
            <a:custGeom>
              <a:avLst/>
              <a:gdLst/>
              <a:ahLst/>
              <a:cxnLst/>
              <a:rect l="l" t="t" r="r" b="b"/>
              <a:pathLst>
                <a:path w="15552" h="19683" extrusionOk="0">
                  <a:moveTo>
                    <a:pt x="2555" y="2942"/>
                  </a:moveTo>
                  <a:cubicBezTo>
                    <a:pt x="1572" y="5852"/>
                    <a:pt x="1" y="14064"/>
                    <a:pt x="20" y="15777"/>
                  </a:cubicBezTo>
                  <a:cubicBezTo>
                    <a:pt x="1320" y="19683"/>
                    <a:pt x="14239" y="18590"/>
                    <a:pt x="15319" y="15053"/>
                  </a:cubicBezTo>
                  <a:cubicBezTo>
                    <a:pt x="15551" y="10469"/>
                    <a:pt x="11038" y="7242"/>
                    <a:pt x="10101" y="1035"/>
                  </a:cubicBezTo>
                  <a:cubicBezTo>
                    <a:pt x="8930" y="589"/>
                    <a:pt x="4423" y="0"/>
                    <a:pt x="2555" y="2942"/>
                  </a:cubicBez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1"/>
            <p:cNvSpPr/>
            <p:nvPr/>
          </p:nvSpPr>
          <p:spPr>
            <a:xfrm>
              <a:off x="3029950" y="1756650"/>
              <a:ext cx="391700" cy="488375"/>
            </a:xfrm>
            <a:custGeom>
              <a:avLst/>
              <a:gdLst/>
              <a:ahLst/>
              <a:cxnLst/>
              <a:rect l="l" t="t" r="r" b="b"/>
              <a:pathLst>
                <a:path w="15668" h="19535" extrusionOk="0">
                  <a:moveTo>
                    <a:pt x="13372" y="3622"/>
                  </a:moveTo>
                  <a:cubicBezTo>
                    <a:pt x="11077" y="2296"/>
                    <a:pt x="4552" y="39"/>
                    <a:pt x="3175" y="1"/>
                  </a:cubicBezTo>
                  <a:cubicBezTo>
                    <a:pt x="0" y="1481"/>
                    <a:pt x="408" y="17614"/>
                    <a:pt x="3208" y="19082"/>
                  </a:cubicBezTo>
                  <a:cubicBezTo>
                    <a:pt x="6874" y="19534"/>
                    <a:pt x="9622" y="14032"/>
                    <a:pt x="14633" y="13081"/>
                  </a:cubicBezTo>
                  <a:cubicBezTo>
                    <a:pt x="15034" y="11646"/>
                    <a:pt x="15667" y="6046"/>
                    <a:pt x="13372" y="3622"/>
                  </a:cubicBez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1"/>
            <p:cNvSpPr/>
            <p:nvPr/>
          </p:nvSpPr>
          <p:spPr>
            <a:xfrm>
              <a:off x="3960575" y="2148500"/>
              <a:ext cx="399300" cy="477700"/>
            </a:xfrm>
            <a:custGeom>
              <a:avLst/>
              <a:gdLst/>
              <a:ahLst/>
              <a:cxnLst/>
              <a:rect l="l" t="t" r="r" b="b"/>
              <a:pathLst>
                <a:path w="15972" h="19108" extrusionOk="0">
                  <a:moveTo>
                    <a:pt x="2489" y="16702"/>
                  </a:moveTo>
                  <a:cubicBezTo>
                    <a:pt x="4882" y="17723"/>
                    <a:pt x="11568" y="19107"/>
                    <a:pt x="12938" y="18965"/>
                  </a:cubicBezTo>
                  <a:cubicBezTo>
                    <a:pt x="15971" y="17083"/>
                    <a:pt x="14206" y="1093"/>
                    <a:pt x="11296" y="0"/>
                  </a:cubicBezTo>
                  <a:cubicBezTo>
                    <a:pt x="7611" y="26"/>
                    <a:pt x="5341" y="5858"/>
                    <a:pt x="440" y="7455"/>
                  </a:cubicBezTo>
                  <a:cubicBezTo>
                    <a:pt x="168" y="8936"/>
                    <a:pt x="0" y="14587"/>
                    <a:pt x="2489" y="16702"/>
                  </a:cubicBez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1"/>
            <p:cNvSpPr/>
            <p:nvPr/>
          </p:nvSpPr>
          <p:spPr>
            <a:xfrm>
              <a:off x="2306075" y="4286150"/>
              <a:ext cx="149725" cy="232150"/>
            </a:xfrm>
            <a:custGeom>
              <a:avLst/>
              <a:gdLst/>
              <a:ahLst/>
              <a:cxnLst/>
              <a:rect l="l" t="t" r="r" b="b"/>
              <a:pathLst>
                <a:path w="5989" h="9286" extrusionOk="0">
                  <a:moveTo>
                    <a:pt x="712" y="1488"/>
                  </a:moveTo>
                  <a:cubicBezTo>
                    <a:pt x="867" y="3770"/>
                    <a:pt x="1" y="3440"/>
                    <a:pt x="1" y="5477"/>
                  </a:cubicBezTo>
                  <a:cubicBezTo>
                    <a:pt x="1" y="6538"/>
                    <a:pt x="4352" y="9286"/>
                    <a:pt x="5413" y="8154"/>
                  </a:cubicBezTo>
                  <a:cubicBezTo>
                    <a:pt x="5988" y="7540"/>
                    <a:pt x="5549" y="2509"/>
                    <a:pt x="5232" y="1255"/>
                  </a:cubicBezTo>
                  <a:cubicBezTo>
                    <a:pt x="4921" y="0"/>
                    <a:pt x="1566" y="1067"/>
                    <a:pt x="712" y="1488"/>
                  </a:cubicBezTo>
                  <a:close/>
                </a:path>
              </a:pathLst>
            </a:custGeom>
            <a:solidFill>
              <a:srgbClr val="967246"/>
            </a:solidFill>
            <a:ln w="92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1"/>
            <p:cNvSpPr/>
            <p:nvPr/>
          </p:nvSpPr>
          <p:spPr>
            <a:xfrm>
              <a:off x="3879425" y="599725"/>
              <a:ext cx="629975" cy="1341400"/>
            </a:xfrm>
            <a:custGeom>
              <a:avLst/>
              <a:gdLst/>
              <a:ahLst/>
              <a:cxnLst/>
              <a:rect l="l" t="t" r="r" b="b"/>
              <a:pathLst>
                <a:path w="25199" h="53656" fill="none" extrusionOk="0">
                  <a:moveTo>
                    <a:pt x="0" y="53655"/>
                  </a:moveTo>
                  <a:cubicBezTo>
                    <a:pt x="3130" y="52575"/>
                    <a:pt x="7126" y="48179"/>
                    <a:pt x="8665" y="43924"/>
                  </a:cubicBezTo>
                  <a:cubicBezTo>
                    <a:pt x="9589" y="41648"/>
                    <a:pt x="18506" y="33617"/>
                    <a:pt x="19217" y="31082"/>
                  </a:cubicBezTo>
                  <a:cubicBezTo>
                    <a:pt x="21803" y="25709"/>
                    <a:pt x="25198" y="20245"/>
                    <a:pt x="24849" y="14045"/>
                  </a:cubicBezTo>
                  <a:cubicBezTo>
                    <a:pt x="24842" y="9590"/>
                    <a:pt x="23582" y="214"/>
                    <a:pt x="23439" y="0"/>
                  </a:cubicBezTo>
                </a:path>
              </a:pathLst>
            </a:custGeom>
            <a:noFill/>
            <a:ln w="37025" cap="rnd" cmpd="sng">
              <a:solidFill>
                <a:srgbClr val="E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1"/>
            <p:cNvSpPr/>
            <p:nvPr/>
          </p:nvSpPr>
          <p:spPr>
            <a:xfrm>
              <a:off x="4299550" y="3280525"/>
              <a:ext cx="567575" cy="707725"/>
            </a:xfrm>
            <a:custGeom>
              <a:avLst/>
              <a:gdLst/>
              <a:ahLst/>
              <a:cxnLst/>
              <a:rect l="l" t="t" r="r" b="b"/>
              <a:pathLst>
                <a:path w="22703" h="28309" extrusionOk="0">
                  <a:moveTo>
                    <a:pt x="744" y="15564"/>
                  </a:moveTo>
                  <a:lnTo>
                    <a:pt x="12596" y="28309"/>
                  </a:lnTo>
                  <a:cubicBezTo>
                    <a:pt x="21985" y="22606"/>
                    <a:pt x="22586" y="8587"/>
                    <a:pt x="22702" y="1"/>
                  </a:cubicBezTo>
                  <a:lnTo>
                    <a:pt x="4901" y="4165"/>
                  </a:lnTo>
                  <a:lnTo>
                    <a:pt x="21234" y="3512"/>
                  </a:lnTo>
                  <a:lnTo>
                    <a:pt x="4061" y="5658"/>
                  </a:lnTo>
                  <a:lnTo>
                    <a:pt x="20743" y="6906"/>
                  </a:lnTo>
                  <a:lnTo>
                    <a:pt x="2903" y="7074"/>
                  </a:lnTo>
                  <a:lnTo>
                    <a:pt x="20452" y="10572"/>
                  </a:lnTo>
                  <a:lnTo>
                    <a:pt x="1849" y="8962"/>
                  </a:lnTo>
                  <a:lnTo>
                    <a:pt x="19806" y="13624"/>
                  </a:lnTo>
                  <a:lnTo>
                    <a:pt x="2192" y="10178"/>
                  </a:lnTo>
                  <a:lnTo>
                    <a:pt x="19094" y="17194"/>
                  </a:lnTo>
                  <a:lnTo>
                    <a:pt x="2225" y="11581"/>
                  </a:lnTo>
                  <a:lnTo>
                    <a:pt x="17614" y="20465"/>
                  </a:lnTo>
                  <a:lnTo>
                    <a:pt x="0" y="11801"/>
                  </a:lnTo>
                  <a:lnTo>
                    <a:pt x="16133" y="23259"/>
                  </a:lnTo>
                  <a:lnTo>
                    <a:pt x="1630" y="14180"/>
                  </a:lnTo>
                  <a:lnTo>
                    <a:pt x="14348" y="25438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1"/>
            <p:cNvSpPr/>
            <p:nvPr/>
          </p:nvSpPr>
          <p:spPr>
            <a:xfrm>
              <a:off x="2304950" y="1400700"/>
              <a:ext cx="2156925" cy="3056025"/>
            </a:xfrm>
            <a:custGeom>
              <a:avLst/>
              <a:gdLst/>
              <a:ahLst/>
              <a:cxnLst/>
              <a:rect l="l" t="t" r="r" b="b"/>
              <a:pathLst>
                <a:path w="86277" h="122241" extrusionOk="0">
                  <a:moveTo>
                    <a:pt x="1" y="120611"/>
                  </a:moveTo>
                  <a:cubicBezTo>
                    <a:pt x="1333" y="107730"/>
                    <a:pt x="3841" y="67253"/>
                    <a:pt x="34361" y="38777"/>
                  </a:cubicBezTo>
                  <a:cubicBezTo>
                    <a:pt x="40264" y="34147"/>
                    <a:pt x="46219" y="29227"/>
                    <a:pt x="37160" y="15111"/>
                  </a:cubicBezTo>
                  <a:cubicBezTo>
                    <a:pt x="43517" y="15881"/>
                    <a:pt x="48191" y="9085"/>
                    <a:pt x="49414" y="0"/>
                  </a:cubicBezTo>
                  <a:cubicBezTo>
                    <a:pt x="52459" y="12829"/>
                    <a:pt x="70480" y="2839"/>
                    <a:pt x="66426" y="9014"/>
                  </a:cubicBezTo>
                  <a:cubicBezTo>
                    <a:pt x="63076" y="13152"/>
                    <a:pt x="61634" y="28373"/>
                    <a:pt x="65986" y="24274"/>
                  </a:cubicBezTo>
                  <a:cubicBezTo>
                    <a:pt x="69743" y="22625"/>
                    <a:pt x="72568" y="10223"/>
                    <a:pt x="76053" y="14691"/>
                  </a:cubicBezTo>
                  <a:cubicBezTo>
                    <a:pt x="76577" y="19631"/>
                    <a:pt x="80243" y="27358"/>
                    <a:pt x="84356" y="30966"/>
                  </a:cubicBezTo>
                  <a:cubicBezTo>
                    <a:pt x="85132" y="38176"/>
                    <a:pt x="71437" y="35505"/>
                    <a:pt x="68747" y="39896"/>
                  </a:cubicBezTo>
                  <a:cubicBezTo>
                    <a:pt x="69477" y="45152"/>
                    <a:pt x="81071" y="41318"/>
                    <a:pt x="84446" y="42961"/>
                  </a:cubicBezTo>
                  <a:cubicBezTo>
                    <a:pt x="78743" y="53358"/>
                    <a:pt x="81440" y="58162"/>
                    <a:pt x="82351" y="67202"/>
                  </a:cubicBezTo>
                  <a:cubicBezTo>
                    <a:pt x="79332" y="64318"/>
                    <a:pt x="60341" y="52627"/>
                    <a:pt x="61764" y="61078"/>
                  </a:cubicBezTo>
                  <a:cubicBezTo>
                    <a:pt x="63257" y="67848"/>
                    <a:pt x="69484" y="69497"/>
                    <a:pt x="74198" y="71204"/>
                  </a:cubicBezTo>
                  <a:cubicBezTo>
                    <a:pt x="77599" y="72633"/>
                    <a:pt x="85765" y="71495"/>
                    <a:pt x="86276" y="76965"/>
                  </a:cubicBezTo>
                  <a:cubicBezTo>
                    <a:pt x="81970" y="82371"/>
                    <a:pt x="81194" y="90311"/>
                    <a:pt x="82797" y="97643"/>
                  </a:cubicBezTo>
                  <a:cubicBezTo>
                    <a:pt x="77230" y="99040"/>
                    <a:pt x="69219" y="87951"/>
                    <a:pt x="66329" y="83224"/>
                  </a:cubicBezTo>
                  <a:cubicBezTo>
                    <a:pt x="64576" y="76998"/>
                    <a:pt x="55763" y="79002"/>
                    <a:pt x="59016" y="86024"/>
                  </a:cubicBezTo>
                  <a:cubicBezTo>
                    <a:pt x="62481" y="91378"/>
                    <a:pt x="63193" y="93913"/>
                    <a:pt x="67939" y="98387"/>
                  </a:cubicBezTo>
                  <a:cubicBezTo>
                    <a:pt x="72859" y="102144"/>
                    <a:pt x="78549" y="108254"/>
                    <a:pt x="75555" y="109961"/>
                  </a:cubicBezTo>
                  <a:cubicBezTo>
                    <a:pt x="73590" y="111914"/>
                    <a:pt x="68152" y="112341"/>
                    <a:pt x="64466" y="117636"/>
                  </a:cubicBezTo>
                  <a:cubicBezTo>
                    <a:pt x="62533" y="120404"/>
                    <a:pt x="59888" y="109049"/>
                    <a:pt x="57334" y="105377"/>
                  </a:cubicBezTo>
                  <a:cubicBezTo>
                    <a:pt x="54754" y="99919"/>
                    <a:pt x="54308" y="98911"/>
                    <a:pt x="51974" y="104459"/>
                  </a:cubicBezTo>
                  <a:cubicBezTo>
                    <a:pt x="50545" y="109315"/>
                    <a:pt x="47713" y="114533"/>
                    <a:pt x="45967" y="118348"/>
                  </a:cubicBezTo>
                  <a:cubicBezTo>
                    <a:pt x="41447" y="110233"/>
                    <a:pt x="27268" y="113084"/>
                    <a:pt x="36139" y="106127"/>
                  </a:cubicBezTo>
                  <a:cubicBezTo>
                    <a:pt x="40769" y="100417"/>
                    <a:pt x="42876" y="91953"/>
                    <a:pt x="44027" y="82765"/>
                  </a:cubicBezTo>
                  <a:cubicBezTo>
                    <a:pt x="43400" y="77948"/>
                    <a:pt x="40174" y="75000"/>
                    <a:pt x="36908" y="72646"/>
                  </a:cubicBezTo>
                  <a:cubicBezTo>
                    <a:pt x="15086" y="56914"/>
                    <a:pt x="4313" y="114946"/>
                    <a:pt x="5762" y="122240"/>
                  </a:cubicBezTo>
                  <a:cubicBezTo>
                    <a:pt x="5193" y="119473"/>
                    <a:pt x="1307" y="117830"/>
                    <a:pt x="1" y="120611"/>
                  </a:cubicBezTo>
                  <a:close/>
                </a:path>
              </a:pathLst>
            </a:custGeom>
            <a:solidFill>
              <a:srgbClr val="FAC661"/>
            </a:solidFill>
            <a:ln w="8250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1"/>
            <p:cNvSpPr/>
            <p:nvPr/>
          </p:nvSpPr>
          <p:spPr>
            <a:xfrm>
              <a:off x="3161700" y="3398525"/>
              <a:ext cx="1010500" cy="933875"/>
            </a:xfrm>
            <a:custGeom>
              <a:avLst/>
              <a:gdLst/>
              <a:ahLst/>
              <a:cxnLst/>
              <a:rect l="l" t="t" r="r" b="b"/>
              <a:pathLst>
                <a:path w="40420" h="37355" extrusionOk="0">
                  <a:moveTo>
                    <a:pt x="0" y="29376"/>
                  </a:moveTo>
                  <a:cubicBezTo>
                    <a:pt x="479" y="31671"/>
                    <a:pt x="6867" y="31697"/>
                    <a:pt x="11594" y="36029"/>
                  </a:cubicBezTo>
                  <a:cubicBezTo>
                    <a:pt x="13301" y="34432"/>
                    <a:pt x="16896" y="23097"/>
                    <a:pt x="18764" y="20601"/>
                  </a:cubicBezTo>
                  <a:cubicBezTo>
                    <a:pt x="20782" y="18681"/>
                    <a:pt x="22760" y="21416"/>
                    <a:pt x="23097" y="23834"/>
                  </a:cubicBezTo>
                  <a:cubicBezTo>
                    <a:pt x="24383" y="26272"/>
                    <a:pt x="25838" y="28574"/>
                    <a:pt x="26892" y="31199"/>
                  </a:cubicBezTo>
                  <a:cubicBezTo>
                    <a:pt x="27797" y="33281"/>
                    <a:pt x="29039" y="37355"/>
                    <a:pt x="31412" y="35124"/>
                  </a:cubicBezTo>
                  <a:cubicBezTo>
                    <a:pt x="32492" y="31910"/>
                    <a:pt x="40419" y="30565"/>
                    <a:pt x="40076" y="28095"/>
                  </a:cubicBezTo>
                  <a:cubicBezTo>
                    <a:pt x="38912" y="24449"/>
                    <a:pt x="25166" y="13411"/>
                    <a:pt x="22599" y="3298"/>
                  </a:cubicBezTo>
                  <a:cubicBezTo>
                    <a:pt x="22043" y="971"/>
                    <a:pt x="19993" y="389"/>
                    <a:pt x="18292" y="246"/>
                  </a:cubicBezTo>
                  <a:cubicBezTo>
                    <a:pt x="15842" y="1"/>
                    <a:pt x="13437" y="1242"/>
                    <a:pt x="11523" y="3059"/>
                  </a:cubicBezTo>
                  <a:cubicBezTo>
                    <a:pt x="10016" y="4740"/>
                    <a:pt x="9867" y="7372"/>
                    <a:pt x="9641" y="9700"/>
                  </a:cubicBezTo>
                  <a:cubicBezTo>
                    <a:pt x="8380" y="15319"/>
                    <a:pt x="7139" y="21254"/>
                    <a:pt x="3977" y="25742"/>
                  </a:cubicBezTo>
                  <a:cubicBezTo>
                    <a:pt x="2735" y="27106"/>
                    <a:pt x="1022" y="27701"/>
                    <a:pt x="0" y="29376"/>
                  </a:cubicBezTo>
                  <a:close/>
                </a:path>
              </a:pathLst>
            </a:custGeom>
            <a:solidFill>
              <a:srgbClr val="7F7C6E"/>
            </a:solidFill>
            <a:ln w="8250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1"/>
            <p:cNvSpPr/>
            <p:nvPr/>
          </p:nvSpPr>
          <p:spPr>
            <a:xfrm>
              <a:off x="3867300" y="4057750"/>
              <a:ext cx="737300" cy="717250"/>
            </a:xfrm>
            <a:custGeom>
              <a:avLst/>
              <a:gdLst/>
              <a:ahLst/>
              <a:cxnLst/>
              <a:rect l="l" t="t" r="r" b="b"/>
              <a:pathLst>
                <a:path w="29492" h="28690" extrusionOk="0">
                  <a:moveTo>
                    <a:pt x="0" y="7507"/>
                  </a:moveTo>
                  <a:cubicBezTo>
                    <a:pt x="2994" y="10973"/>
                    <a:pt x="1597" y="22444"/>
                    <a:pt x="2250" y="24577"/>
                  </a:cubicBezTo>
                  <a:cubicBezTo>
                    <a:pt x="5600" y="28690"/>
                    <a:pt x="15978" y="25838"/>
                    <a:pt x="19896" y="19521"/>
                  </a:cubicBezTo>
                  <a:cubicBezTo>
                    <a:pt x="21254" y="18047"/>
                    <a:pt x="23329" y="14639"/>
                    <a:pt x="25043" y="13514"/>
                  </a:cubicBezTo>
                  <a:cubicBezTo>
                    <a:pt x="29492" y="10591"/>
                    <a:pt x="13921" y="3537"/>
                    <a:pt x="10598" y="129"/>
                  </a:cubicBezTo>
                  <a:cubicBezTo>
                    <a:pt x="10126" y="168"/>
                    <a:pt x="8419" y="0"/>
                    <a:pt x="8199" y="879"/>
                  </a:cubicBezTo>
                  <a:cubicBezTo>
                    <a:pt x="7197" y="918"/>
                    <a:pt x="6621" y="789"/>
                    <a:pt x="6240" y="2101"/>
                  </a:cubicBezTo>
                  <a:cubicBezTo>
                    <a:pt x="5884" y="2192"/>
                    <a:pt x="3582" y="2173"/>
                    <a:pt x="4235" y="3375"/>
                  </a:cubicBezTo>
                  <a:cubicBezTo>
                    <a:pt x="2548" y="3653"/>
                    <a:pt x="1655" y="4002"/>
                    <a:pt x="1591" y="5884"/>
                  </a:cubicBezTo>
                  <a:cubicBezTo>
                    <a:pt x="7" y="6298"/>
                    <a:pt x="168" y="7235"/>
                    <a:pt x="0" y="7507"/>
                  </a:cubicBezTo>
                  <a:close/>
                </a:path>
              </a:pathLst>
            </a:custGeom>
            <a:solidFill>
              <a:srgbClr val="B3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1"/>
            <p:cNvSpPr/>
            <p:nvPr/>
          </p:nvSpPr>
          <p:spPr>
            <a:xfrm>
              <a:off x="2908400" y="4067750"/>
              <a:ext cx="575975" cy="783400"/>
            </a:xfrm>
            <a:custGeom>
              <a:avLst/>
              <a:gdLst/>
              <a:ahLst/>
              <a:cxnLst/>
              <a:rect l="l" t="t" r="r" b="b"/>
              <a:pathLst>
                <a:path w="23039" h="31336" extrusionOk="0">
                  <a:moveTo>
                    <a:pt x="12344" y="441"/>
                  </a:moveTo>
                  <a:cubicBezTo>
                    <a:pt x="9285" y="2322"/>
                    <a:pt x="2069" y="9112"/>
                    <a:pt x="976" y="10954"/>
                  </a:cubicBezTo>
                  <a:cubicBezTo>
                    <a:pt x="0" y="16683"/>
                    <a:pt x="16191" y="31335"/>
                    <a:pt x="19779" y="28897"/>
                  </a:cubicBezTo>
                  <a:cubicBezTo>
                    <a:pt x="23038" y="24320"/>
                    <a:pt x="19088" y="15125"/>
                    <a:pt x="22624" y="7644"/>
                  </a:cubicBezTo>
                  <a:cubicBezTo>
                    <a:pt x="22489" y="7411"/>
                    <a:pt x="22831" y="6726"/>
                    <a:pt x="22036" y="6758"/>
                  </a:cubicBezTo>
                  <a:cubicBezTo>
                    <a:pt x="21784" y="6409"/>
                    <a:pt x="21900" y="5762"/>
                    <a:pt x="21131" y="5600"/>
                  </a:cubicBezTo>
                  <a:cubicBezTo>
                    <a:pt x="20788" y="5187"/>
                    <a:pt x="20859" y="4495"/>
                    <a:pt x="19980" y="4307"/>
                  </a:cubicBezTo>
                  <a:cubicBezTo>
                    <a:pt x="19346" y="3952"/>
                    <a:pt x="19650" y="3266"/>
                    <a:pt x="18622" y="3014"/>
                  </a:cubicBezTo>
                  <a:cubicBezTo>
                    <a:pt x="18480" y="2387"/>
                    <a:pt x="18189" y="1656"/>
                    <a:pt x="17128" y="1850"/>
                  </a:cubicBezTo>
                  <a:cubicBezTo>
                    <a:pt x="16314" y="1540"/>
                    <a:pt x="16837" y="764"/>
                    <a:pt x="15544" y="945"/>
                  </a:cubicBezTo>
                  <a:cubicBezTo>
                    <a:pt x="15344" y="492"/>
                    <a:pt x="14917" y="7"/>
                    <a:pt x="13934" y="428"/>
                  </a:cubicBezTo>
                  <a:cubicBezTo>
                    <a:pt x="13482" y="1"/>
                    <a:pt x="12861" y="337"/>
                    <a:pt x="12344" y="441"/>
                  </a:cubicBez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1"/>
            <p:cNvSpPr/>
            <p:nvPr/>
          </p:nvSpPr>
          <p:spPr>
            <a:xfrm>
              <a:off x="3468175" y="2670950"/>
              <a:ext cx="273225" cy="96850"/>
            </a:xfrm>
            <a:custGeom>
              <a:avLst/>
              <a:gdLst/>
              <a:ahLst/>
              <a:cxnLst/>
              <a:rect l="l" t="t" r="r" b="b"/>
              <a:pathLst>
                <a:path w="10929" h="3874" fill="none" extrusionOk="0">
                  <a:moveTo>
                    <a:pt x="10928" y="440"/>
                  </a:moveTo>
                  <a:cubicBezTo>
                    <a:pt x="9680" y="0"/>
                    <a:pt x="1229" y="653"/>
                    <a:pt x="1" y="3873"/>
                  </a:cubicBezTo>
                </a:path>
              </a:pathLst>
            </a:custGeom>
            <a:noFill/>
            <a:ln w="8250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1"/>
            <p:cNvSpPr/>
            <p:nvPr/>
          </p:nvSpPr>
          <p:spPr>
            <a:xfrm>
              <a:off x="3522825" y="2252600"/>
              <a:ext cx="206775" cy="100575"/>
            </a:xfrm>
            <a:custGeom>
              <a:avLst/>
              <a:gdLst/>
              <a:ahLst/>
              <a:cxnLst/>
              <a:rect l="l" t="t" r="r" b="b"/>
              <a:pathLst>
                <a:path w="8271" h="4023" fill="none" extrusionOk="0">
                  <a:moveTo>
                    <a:pt x="8270" y="4022"/>
                  </a:moveTo>
                  <a:cubicBezTo>
                    <a:pt x="6964" y="3951"/>
                    <a:pt x="1086" y="2806"/>
                    <a:pt x="0" y="0"/>
                  </a:cubicBezTo>
                </a:path>
              </a:pathLst>
            </a:custGeom>
            <a:noFill/>
            <a:ln w="8250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1"/>
            <p:cNvSpPr/>
            <p:nvPr/>
          </p:nvSpPr>
          <p:spPr>
            <a:xfrm>
              <a:off x="3513925" y="2955925"/>
              <a:ext cx="250900" cy="238300"/>
            </a:xfrm>
            <a:custGeom>
              <a:avLst/>
              <a:gdLst/>
              <a:ahLst/>
              <a:cxnLst/>
              <a:rect l="l" t="t" r="r" b="b"/>
              <a:pathLst>
                <a:path w="10036" h="9532" extrusionOk="0">
                  <a:moveTo>
                    <a:pt x="7391" y="175"/>
                  </a:moveTo>
                  <a:cubicBezTo>
                    <a:pt x="6725" y="247"/>
                    <a:pt x="5400" y="1178"/>
                    <a:pt x="4727" y="1598"/>
                  </a:cubicBezTo>
                  <a:cubicBezTo>
                    <a:pt x="3596" y="2303"/>
                    <a:pt x="3499" y="2419"/>
                    <a:pt x="2826" y="3253"/>
                  </a:cubicBezTo>
                  <a:cubicBezTo>
                    <a:pt x="2018" y="4262"/>
                    <a:pt x="2315" y="4715"/>
                    <a:pt x="925" y="5148"/>
                  </a:cubicBezTo>
                  <a:cubicBezTo>
                    <a:pt x="1" y="5439"/>
                    <a:pt x="414" y="7088"/>
                    <a:pt x="544" y="7754"/>
                  </a:cubicBezTo>
                  <a:cubicBezTo>
                    <a:pt x="744" y="8749"/>
                    <a:pt x="2658" y="8995"/>
                    <a:pt x="3395" y="9176"/>
                  </a:cubicBezTo>
                  <a:cubicBezTo>
                    <a:pt x="4831" y="9532"/>
                    <a:pt x="4947" y="8445"/>
                    <a:pt x="5678" y="7993"/>
                  </a:cubicBezTo>
                  <a:cubicBezTo>
                    <a:pt x="6247" y="7637"/>
                    <a:pt x="6570" y="6008"/>
                    <a:pt x="6822" y="5387"/>
                  </a:cubicBezTo>
                  <a:cubicBezTo>
                    <a:pt x="7087" y="4715"/>
                    <a:pt x="8225" y="4275"/>
                    <a:pt x="8717" y="3964"/>
                  </a:cubicBezTo>
                  <a:cubicBezTo>
                    <a:pt x="10036" y="3143"/>
                    <a:pt x="9467" y="1339"/>
                    <a:pt x="8717" y="415"/>
                  </a:cubicBezTo>
                  <a:cubicBezTo>
                    <a:pt x="8387" y="1"/>
                    <a:pt x="7740" y="175"/>
                    <a:pt x="7391" y="175"/>
                  </a:cubicBezTo>
                  <a:close/>
                </a:path>
              </a:pathLst>
            </a:custGeom>
            <a:solidFill>
              <a:srgbClr val="523D24"/>
            </a:solidFill>
            <a:ln w="8250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1"/>
            <p:cNvSpPr/>
            <p:nvPr/>
          </p:nvSpPr>
          <p:spPr>
            <a:xfrm>
              <a:off x="3683825" y="2800425"/>
              <a:ext cx="50450" cy="171700"/>
            </a:xfrm>
            <a:custGeom>
              <a:avLst/>
              <a:gdLst/>
              <a:ahLst/>
              <a:cxnLst/>
              <a:rect l="l" t="t" r="r" b="b"/>
              <a:pathLst>
                <a:path w="2018" h="6868" fill="none" extrusionOk="0">
                  <a:moveTo>
                    <a:pt x="2018" y="6867"/>
                  </a:moveTo>
                  <a:cubicBezTo>
                    <a:pt x="1720" y="6499"/>
                    <a:pt x="0" y="2613"/>
                    <a:pt x="26" y="1"/>
                  </a:cubicBezTo>
                </a:path>
              </a:pathLst>
            </a:custGeom>
            <a:noFill/>
            <a:ln w="8250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1"/>
            <p:cNvSpPr/>
            <p:nvPr/>
          </p:nvSpPr>
          <p:spPr>
            <a:xfrm>
              <a:off x="3370700" y="3072800"/>
              <a:ext cx="159250" cy="84725"/>
            </a:xfrm>
            <a:custGeom>
              <a:avLst/>
              <a:gdLst/>
              <a:ahLst/>
              <a:cxnLst/>
              <a:rect l="l" t="t" r="r" b="b"/>
              <a:pathLst>
                <a:path w="6370" h="3389" fill="none" extrusionOk="0">
                  <a:moveTo>
                    <a:pt x="6370" y="3389"/>
                  </a:moveTo>
                  <a:cubicBezTo>
                    <a:pt x="5956" y="2703"/>
                    <a:pt x="3001" y="111"/>
                    <a:pt x="1" y="1"/>
                  </a:cubicBezTo>
                </a:path>
              </a:pathLst>
            </a:custGeom>
            <a:noFill/>
            <a:ln w="8250" cap="rnd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2331150" y="1576575"/>
              <a:ext cx="1627025" cy="2810800"/>
            </a:xfrm>
            <a:custGeom>
              <a:avLst/>
              <a:gdLst/>
              <a:ahLst/>
              <a:cxnLst/>
              <a:rect l="l" t="t" r="r" b="b"/>
              <a:pathLst>
                <a:path w="65081" h="112432" extrusionOk="0">
                  <a:moveTo>
                    <a:pt x="0" y="111435"/>
                  </a:moveTo>
                  <a:cubicBezTo>
                    <a:pt x="45" y="98607"/>
                    <a:pt x="8309" y="52103"/>
                    <a:pt x="33132" y="38557"/>
                  </a:cubicBezTo>
                  <a:cubicBezTo>
                    <a:pt x="36940" y="35848"/>
                    <a:pt x="41182" y="33352"/>
                    <a:pt x="43910" y="28955"/>
                  </a:cubicBezTo>
                  <a:cubicBezTo>
                    <a:pt x="45870" y="24364"/>
                    <a:pt x="44971" y="18707"/>
                    <a:pt x="42915" y="14413"/>
                  </a:cubicBezTo>
                  <a:cubicBezTo>
                    <a:pt x="49743" y="18778"/>
                    <a:pt x="46646" y="5878"/>
                    <a:pt x="50997" y="16618"/>
                  </a:cubicBezTo>
                  <a:cubicBezTo>
                    <a:pt x="51683" y="0"/>
                    <a:pt x="54760" y="13792"/>
                    <a:pt x="57987" y="8898"/>
                  </a:cubicBezTo>
                  <a:cubicBezTo>
                    <a:pt x="53040" y="18635"/>
                    <a:pt x="65080" y="30824"/>
                    <a:pt x="55866" y="22328"/>
                  </a:cubicBezTo>
                  <a:cubicBezTo>
                    <a:pt x="52064" y="18403"/>
                    <a:pt x="34910" y="38085"/>
                    <a:pt x="39481" y="40432"/>
                  </a:cubicBezTo>
                  <a:cubicBezTo>
                    <a:pt x="50945" y="33313"/>
                    <a:pt x="50364" y="38557"/>
                    <a:pt x="49400" y="42747"/>
                  </a:cubicBezTo>
                  <a:cubicBezTo>
                    <a:pt x="46161" y="43226"/>
                    <a:pt x="41622" y="46355"/>
                    <a:pt x="44408" y="51185"/>
                  </a:cubicBezTo>
                  <a:cubicBezTo>
                    <a:pt x="47350" y="58505"/>
                    <a:pt x="50454" y="56132"/>
                    <a:pt x="46613" y="59397"/>
                  </a:cubicBezTo>
                  <a:cubicBezTo>
                    <a:pt x="43975" y="59313"/>
                    <a:pt x="33946" y="51994"/>
                    <a:pt x="39643" y="60742"/>
                  </a:cubicBezTo>
                  <a:cubicBezTo>
                    <a:pt x="42275" y="65042"/>
                    <a:pt x="37483" y="64570"/>
                    <a:pt x="35919" y="61964"/>
                  </a:cubicBezTo>
                  <a:cubicBezTo>
                    <a:pt x="31955" y="58466"/>
                    <a:pt x="26640" y="55285"/>
                    <a:pt x="21894" y="58621"/>
                  </a:cubicBezTo>
                  <a:cubicBezTo>
                    <a:pt x="9007" y="67674"/>
                    <a:pt x="3343" y="84020"/>
                    <a:pt x="3893" y="112431"/>
                  </a:cubicBezTo>
                  <a:cubicBezTo>
                    <a:pt x="3356" y="111526"/>
                    <a:pt x="2108" y="110103"/>
                    <a:pt x="0" y="111435"/>
                  </a:cubicBezTo>
                  <a:close/>
                </a:path>
              </a:pathLst>
            </a:custGeom>
            <a:solidFill>
              <a:srgbClr val="F4F4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1"/>
            <p:cNvSpPr/>
            <p:nvPr/>
          </p:nvSpPr>
          <p:spPr>
            <a:xfrm>
              <a:off x="3337575" y="2011900"/>
              <a:ext cx="1957750" cy="1292425"/>
            </a:xfrm>
            <a:custGeom>
              <a:avLst/>
              <a:gdLst/>
              <a:ahLst/>
              <a:cxnLst/>
              <a:rect l="l" t="t" r="r" b="b"/>
              <a:pathLst>
                <a:path w="78310" h="51697" fill="none" extrusionOk="0">
                  <a:moveTo>
                    <a:pt x="0" y="29880"/>
                  </a:moveTo>
                  <a:cubicBezTo>
                    <a:pt x="16210" y="37678"/>
                    <a:pt x="12964" y="23259"/>
                    <a:pt x="26886" y="37089"/>
                  </a:cubicBezTo>
                  <a:cubicBezTo>
                    <a:pt x="29569" y="36857"/>
                    <a:pt x="44467" y="47687"/>
                    <a:pt x="50370" y="47176"/>
                  </a:cubicBezTo>
                  <a:cubicBezTo>
                    <a:pt x="52918" y="47008"/>
                    <a:pt x="56080" y="48495"/>
                    <a:pt x="58149" y="46019"/>
                  </a:cubicBezTo>
                  <a:cubicBezTo>
                    <a:pt x="59177" y="43562"/>
                    <a:pt x="60994" y="41719"/>
                    <a:pt x="61640" y="39010"/>
                  </a:cubicBezTo>
                  <a:cubicBezTo>
                    <a:pt x="62559" y="36275"/>
                    <a:pt x="63535" y="33455"/>
                    <a:pt x="63296" y="30416"/>
                  </a:cubicBezTo>
                  <a:cubicBezTo>
                    <a:pt x="63477" y="26989"/>
                    <a:pt x="62804" y="23381"/>
                    <a:pt x="63936" y="20135"/>
                  </a:cubicBezTo>
                  <a:cubicBezTo>
                    <a:pt x="64363" y="16851"/>
                    <a:pt x="60321" y="15312"/>
                    <a:pt x="61207" y="11594"/>
                  </a:cubicBezTo>
                  <a:cubicBezTo>
                    <a:pt x="61705" y="8309"/>
                    <a:pt x="60787" y="3796"/>
                    <a:pt x="63632" y="1882"/>
                  </a:cubicBezTo>
                  <a:cubicBezTo>
                    <a:pt x="66225" y="0"/>
                    <a:pt x="69134" y="1300"/>
                    <a:pt x="71818" y="1940"/>
                  </a:cubicBezTo>
                  <a:cubicBezTo>
                    <a:pt x="74915" y="679"/>
                    <a:pt x="76919" y="4184"/>
                    <a:pt x="76040" y="7734"/>
                  </a:cubicBezTo>
                  <a:cubicBezTo>
                    <a:pt x="76085" y="11381"/>
                    <a:pt x="75245" y="15273"/>
                    <a:pt x="76797" y="18629"/>
                  </a:cubicBezTo>
                  <a:cubicBezTo>
                    <a:pt x="78310" y="21694"/>
                    <a:pt x="76215" y="24785"/>
                    <a:pt x="75723" y="27817"/>
                  </a:cubicBezTo>
                  <a:cubicBezTo>
                    <a:pt x="74372" y="31076"/>
                    <a:pt x="77670" y="33617"/>
                    <a:pt x="76907" y="36960"/>
                  </a:cubicBezTo>
                  <a:cubicBezTo>
                    <a:pt x="76124" y="39863"/>
                    <a:pt x="73383" y="42437"/>
                    <a:pt x="74508" y="45754"/>
                  </a:cubicBezTo>
                  <a:cubicBezTo>
                    <a:pt x="76493" y="48864"/>
                    <a:pt x="74146" y="51696"/>
                    <a:pt x="71475" y="51631"/>
                  </a:cubicBezTo>
                  <a:cubicBezTo>
                    <a:pt x="69025" y="51121"/>
                    <a:pt x="67195" y="48146"/>
                    <a:pt x="64511" y="48676"/>
                  </a:cubicBezTo>
                  <a:cubicBezTo>
                    <a:pt x="62164" y="49388"/>
                    <a:pt x="59778" y="49051"/>
                    <a:pt x="57599" y="47797"/>
                  </a:cubicBezTo>
                  <a:cubicBezTo>
                    <a:pt x="56338" y="47506"/>
                    <a:pt x="55039" y="47791"/>
                    <a:pt x="53791" y="47409"/>
                  </a:cubicBezTo>
                </a:path>
              </a:pathLst>
            </a:custGeom>
            <a:noFill/>
            <a:ln w="32975" cap="flat" cmpd="sng">
              <a:solidFill>
                <a:srgbClr val="E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1"/>
            <p:cNvSpPr/>
            <p:nvPr/>
          </p:nvSpPr>
          <p:spPr>
            <a:xfrm>
              <a:off x="3879575" y="3268875"/>
              <a:ext cx="535900" cy="581500"/>
            </a:xfrm>
            <a:custGeom>
              <a:avLst/>
              <a:gdLst/>
              <a:ahLst/>
              <a:cxnLst/>
              <a:rect l="l" t="t" r="r" b="b"/>
              <a:pathLst>
                <a:path w="21436" h="23260" extrusionOk="0">
                  <a:moveTo>
                    <a:pt x="20123" y="1268"/>
                  </a:moveTo>
                  <a:cubicBezTo>
                    <a:pt x="21060" y="1637"/>
                    <a:pt x="21435" y="3227"/>
                    <a:pt x="20207" y="3486"/>
                  </a:cubicBezTo>
                  <a:cubicBezTo>
                    <a:pt x="14737" y="10547"/>
                    <a:pt x="18629" y="23259"/>
                    <a:pt x="14575" y="19334"/>
                  </a:cubicBezTo>
                  <a:cubicBezTo>
                    <a:pt x="4346" y="12112"/>
                    <a:pt x="7805" y="6486"/>
                    <a:pt x="725" y="2710"/>
                  </a:cubicBezTo>
                  <a:cubicBezTo>
                    <a:pt x="117" y="2199"/>
                    <a:pt x="1" y="1"/>
                    <a:pt x="1404" y="66"/>
                  </a:cubicBezTo>
                  <a:cubicBezTo>
                    <a:pt x="14905" y="15526"/>
                    <a:pt x="13902" y="4417"/>
                    <a:pt x="20123" y="1268"/>
                  </a:cubicBezTo>
                  <a:close/>
                </a:path>
              </a:pathLst>
            </a:custGeom>
            <a:solidFill>
              <a:srgbClr val="F4F4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1"/>
            <p:cNvSpPr/>
            <p:nvPr/>
          </p:nvSpPr>
          <p:spPr>
            <a:xfrm>
              <a:off x="3817025" y="2481325"/>
              <a:ext cx="557375" cy="496300"/>
            </a:xfrm>
            <a:custGeom>
              <a:avLst/>
              <a:gdLst/>
              <a:ahLst/>
              <a:cxnLst/>
              <a:rect l="l" t="t" r="r" b="b"/>
              <a:pathLst>
                <a:path w="22295" h="19852" extrusionOk="0">
                  <a:moveTo>
                    <a:pt x="18997" y="19851"/>
                  </a:moveTo>
                  <a:cubicBezTo>
                    <a:pt x="14937" y="12234"/>
                    <a:pt x="22295" y="1"/>
                    <a:pt x="19030" y="2561"/>
                  </a:cubicBezTo>
                  <a:cubicBezTo>
                    <a:pt x="10449" y="13941"/>
                    <a:pt x="0" y="7954"/>
                    <a:pt x="1403" y="11057"/>
                  </a:cubicBezTo>
                  <a:cubicBezTo>
                    <a:pt x="3932" y="15454"/>
                    <a:pt x="10999" y="11161"/>
                    <a:pt x="18997" y="19851"/>
                  </a:cubicBezTo>
                  <a:close/>
                </a:path>
              </a:pathLst>
            </a:custGeom>
            <a:solidFill>
              <a:srgbClr val="F4F4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1"/>
            <p:cNvSpPr/>
            <p:nvPr/>
          </p:nvSpPr>
          <p:spPr>
            <a:xfrm>
              <a:off x="3852900" y="1747600"/>
              <a:ext cx="516175" cy="665225"/>
            </a:xfrm>
            <a:custGeom>
              <a:avLst/>
              <a:gdLst/>
              <a:ahLst/>
              <a:cxnLst/>
              <a:rect l="l" t="t" r="r" b="b"/>
              <a:pathLst>
                <a:path w="20647" h="26609" extrusionOk="0">
                  <a:moveTo>
                    <a:pt x="20647" y="17763"/>
                  </a:moveTo>
                  <a:cubicBezTo>
                    <a:pt x="13586" y="15260"/>
                    <a:pt x="12810" y="0"/>
                    <a:pt x="11665" y="4585"/>
                  </a:cubicBezTo>
                  <a:cubicBezTo>
                    <a:pt x="11064" y="20181"/>
                    <a:pt x="1" y="24086"/>
                    <a:pt x="2678" y="25308"/>
                  </a:cubicBezTo>
                  <a:cubicBezTo>
                    <a:pt x="6893" y="26608"/>
                    <a:pt x="10036" y="17627"/>
                    <a:pt x="20647" y="17763"/>
                  </a:cubicBezTo>
                  <a:close/>
                </a:path>
              </a:pathLst>
            </a:custGeom>
            <a:solidFill>
              <a:srgbClr val="F4F4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2147500" y="845750"/>
              <a:ext cx="2080625" cy="2028250"/>
            </a:xfrm>
            <a:custGeom>
              <a:avLst/>
              <a:gdLst/>
              <a:ahLst/>
              <a:cxnLst/>
              <a:rect l="l" t="t" r="r" b="b"/>
              <a:pathLst>
                <a:path w="83225" h="81130" extrusionOk="0">
                  <a:moveTo>
                    <a:pt x="6725" y="50888"/>
                  </a:moveTo>
                  <a:cubicBezTo>
                    <a:pt x="12228" y="54865"/>
                    <a:pt x="25011" y="64001"/>
                    <a:pt x="30093" y="64195"/>
                  </a:cubicBezTo>
                  <a:cubicBezTo>
                    <a:pt x="31057" y="64234"/>
                    <a:pt x="42282" y="67266"/>
                    <a:pt x="44635" y="50688"/>
                  </a:cubicBezTo>
                  <a:cubicBezTo>
                    <a:pt x="47526" y="43847"/>
                    <a:pt x="44907" y="59675"/>
                    <a:pt x="43665" y="60522"/>
                  </a:cubicBezTo>
                  <a:cubicBezTo>
                    <a:pt x="43019" y="62055"/>
                    <a:pt x="50138" y="57082"/>
                    <a:pt x="52162" y="54703"/>
                  </a:cubicBezTo>
                  <a:cubicBezTo>
                    <a:pt x="67751" y="40245"/>
                    <a:pt x="78446" y="22709"/>
                    <a:pt x="75452" y="5930"/>
                  </a:cubicBezTo>
                  <a:cubicBezTo>
                    <a:pt x="75711" y="4197"/>
                    <a:pt x="75155" y="1"/>
                    <a:pt x="76758" y="2910"/>
                  </a:cubicBezTo>
                  <a:cubicBezTo>
                    <a:pt x="83224" y="19716"/>
                    <a:pt x="67260" y="46330"/>
                    <a:pt x="49123" y="59708"/>
                  </a:cubicBezTo>
                  <a:cubicBezTo>
                    <a:pt x="46006" y="62165"/>
                    <a:pt x="42476" y="63503"/>
                    <a:pt x="39172" y="65469"/>
                  </a:cubicBezTo>
                  <a:cubicBezTo>
                    <a:pt x="37801" y="65831"/>
                    <a:pt x="34872" y="67241"/>
                    <a:pt x="37413" y="68417"/>
                  </a:cubicBezTo>
                  <a:cubicBezTo>
                    <a:pt x="39682" y="69846"/>
                    <a:pt x="48767" y="75381"/>
                    <a:pt x="51211" y="79843"/>
                  </a:cubicBezTo>
                  <a:cubicBezTo>
                    <a:pt x="50261" y="80386"/>
                    <a:pt x="49556" y="81130"/>
                    <a:pt x="43297" y="76396"/>
                  </a:cubicBezTo>
                  <a:cubicBezTo>
                    <a:pt x="39760" y="73713"/>
                    <a:pt x="34665" y="71864"/>
                    <a:pt x="30358" y="71314"/>
                  </a:cubicBezTo>
                  <a:cubicBezTo>
                    <a:pt x="25541" y="70706"/>
                    <a:pt x="10120" y="63012"/>
                    <a:pt x="3635" y="58240"/>
                  </a:cubicBezTo>
                  <a:cubicBezTo>
                    <a:pt x="1" y="55569"/>
                    <a:pt x="1908" y="47409"/>
                    <a:pt x="6725" y="50888"/>
                  </a:cubicBezTo>
                  <a:close/>
                </a:path>
              </a:pathLst>
            </a:custGeom>
            <a:solidFill>
              <a:srgbClr val="E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4050275" y="329450"/>
              <a:ext cx="1226475" cy="1816975"/>
            </a:xfrm>
            <a:custGeom>
              <a:avLst/>
              <a:gdLst/>
              <a:ahLst/>
              <a:cxnLst/>
              <a:rect l="l" t="t" r="r" b="b"/>
              <a:pathLst>
                <a:path w="49059" h="72679" fill="none" extrusionOk="0">
                  <a:moveTo>
                    <a:pt x="1" y="23032"/>
                  </a:moveTo>
                  <a:cubicBezTo>
                    <a:pt x="59" y="15926"/>
                    <a:pt x="7540" y="0"/>
                    <a:pt x="13767" y="8923"/>
                  </a:cubicBezTo>
                  <a:cubicBezTo>
                    <a:pt x="19037" y="12279"/>
                    <a:pt x="25509" y="14200"/>
                    <a:pt x="29337" y="19812"/>
                  </a:cubicBezTo>
                  <a:cubicBezTo>
                    <a:pt x="31684" y="31050"/>
                    <a:pt x="39637" y="34619"/>
                    <a:pt x="42055" y="42197"/>
                  </a:cubicBezTo>
                  <a:cubicBezTo>
                    <a:pt x="45431" y="51327"/>
                    <a:pt x="49058" y="59449"/>
                    <a:pt x="46084" y="71663"/>
                  </a:cubicBezTo>
                  <a:cubicBezTo>
                    <a:pt x="41034" y="72678"/>
                    <a:pt x="39947" y="72678"/>
                    <a:pt x="32699" y="65055"/>
                  </a:cubicBezTo>
                  <a:cubicBezTo>
                    <a:pt x="31962" y="55097"/>
                    <a:pt x="32997" y="42559"/>
                    <a:pt x="26925" y="35951"/>
                  </a:cubicBezTo>
                  <a:cubicBezTo>
                    <a:pt x="23731" y="28380"/>
                    <a:pt x="12506" y="28166"/>
                    <a:pt x="7210" y="24015"/>
                  </a:cubicBezTo>
                  <a:cubicBezTo>
                    <a:pt x="5697" y="22269"/>
                    <a:pt x="2122" y="22774"/>
                    <a:pt x="1" y="23032"/>
                  </a:cubicBezTo>
                  <a:close/>
                </a:path>
              </a:pathLst>
            </a:custGeom>
            <a:noFill/>
            <a:ln w="32975" cap="flat" cmpd="sng">
              <a:solidFill>
                <a:srgbClr val="E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1"/>
            <p:cNvSpPr/>
            <p:nvPr/>
          </p:nvSpPr>
          <p:spPr>
            <a:xfrm>
              <a:off x="4540400" y="3144750"/>
              <a:ext cx="731000" cy="1409925"/>
            </a:xfrm>
            <a:custGeom>
              <a:avLst/>
              <a:gdLst/>
              <a:ahLst/>
              <a:cxnLst/>
              <a:rect l="l" t="t" r="r" b="b"/>
              <a:pathLst>
                <a:path w="29240" h="56397" fill="none" extrusionOk="0">
                  <a:moveTo>
                    <a:pt x="3589" y="1862"/>
                  </a:moveTo>
                  <a:cubicBezTo>
                    <a:pt x="2736" y="1759"/>
                    <a:pt x="1" y="1979"/>
                    <a:pt x="2141" y="2089"/>
                  </a:cubicBezTo>
                  <a:cubicBezTo>
                    <a:pt x="6725" y="2244"/>
                    <a:pt x="11335" y="2787"/>
                    <a:pt x="15907" y="2399"/>
                  </a:cubicBezTo>
                  <a:cubicBezTo>
                    <a:pt x="18041" y="1468"/>
                    <a:pt x="20317" y="0"/>
                    <a:pt x="22586" y="1274"/>
                  </a:cubicBezTo>
                  <a:cubicBezTo>
                    <a:pt x="24817" y="2528"/>
                    <a:pt x="25955" y="5412"/>
                    <a:pt x="27565" y="7552"/>
                  </a:cubicBezTo>
                  <a:cubicBezTo>
                    <a:pt x="29240" y="9589"/>
                    <a:pt x="28347" y="12570"/>
                    <a:pt x="27384" y="14762"/>
                  </a:cubicBezTo>
                  <a:cubicBezTo>
                    <a:pt x="25722" y="17284"/>
                    <a:pt x="27429" y="20446"/>
                    <a:pt x="26679" y="23207"/>
                  </a:cubicBezTo>
                  <a:cubicBezTo>
                    <a:pt x="25186" y="25761"/>
                    <a:pt x="23608" y="28599"/>
                    <a:pt x="23563" y="31897"/>
                  </a:cubicBezTo>
                  <a:cubicBezTo>
                    <a:pt x="23330" y="34651"/>
                    <a:pt x="20937" y="35977"/>
                    <a:pt x="20627" y="38693"/>
                  </a:cubicBezTo>
                  <a:cubicBezTo>
                    <a:pt x="19845" y="41990"/>
                    <a:pt x="18273" y="45585"/>
                    <a:pt x="15402" y="46497"/>
                  </a:cubicBezTo>
                  <a:cubicBezTo>
                    <a:pt x="13017" y="46769"/>
                    <a:pt x="12926" y="50396"/>
                    <a:pt x="11588" y="52219"/>
                  </a:cubicBezTo>
                  <a:cubicBezTo>
                    <a:pt x="10391" y="55110"/>
                    <a:pt x="7210" y="56397"/>
                    <a:pt x="4979" y="54560"/>
                  </a:cubicBezTo>
                  <a:cubicBezTo>
                    <a:pt x="2180" y="52821"/>
                    <a:pt x="1352" y="48262"/>
                    <a:pt x="2568" y="44868"/>
                  </a:cubicBezTo>
                  <a:cubicBezTo>
                    <a:pt x="3570" y="42268"/>
                    <a:pt x="4481" y="39216"/>
                    <a:pt x="6906" y="38201"/>
                  </a:cubicBezTo>
                  <a:cubicBezTo>
                    <a:pt x="8898" y="36811"/>
                    <a:pt x="8988" y="32899"/>
                    <a:pt x="11258" y="31625"/>
                  </a:cubicBezTo>
                  <a:cubicBezTo>
                    <a:pt x="12325" y="29317"/>
                    <a:pt x="13301" y="26937"/>
                    <a:pt x="15002" y="25256"/>
                  </a:cubicBezTo>
                  <a:cubicBezTo>
                    <a:pt x="16586" y="22638"/>
                    <a:pt x="16062" y="19198"/>
                    <a:pt x="16502" y="16191"/>
                  </a:cubicBezTo>
                  <a:cubicBezTo>
                    <a:pt x="17206" y="13850"/>
                    <a:pt x="17898" y="11464"/>
                    <a:pt x="17711" y="8930"/>
                  </a:cubicBezTo>
                  <a:cubicBezTo>
                    <a:pt x="17491" y="6324"/>
                    <a:pt x="15681" y="4468"/>
                    <a:pt x="13851" y="3518"/>
                  </a:cubicBezTo>
                </a:path>
              </a:pathLst>
            </a:custGeom>
            <a:noFill/>
            <a:ln w="32975" cap="flat" cmpd="sng">
              <a:solidFill>
                <a:srgbClr val="E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1"/>
            <p:cNvSpPr/>
            <p:nvPr/>
          </p:nvSpPr>
          <p:spPr>
            <a:xfrm>
              <a:off x="2645375" y="378900"/>
              <a:ext cx="1935150" cy="1769450"/>
            </a:xfrm>
            <a:custGeom>
              <a:avLst/>
              <a:gdLst/>
              <a:ahLst/>
              <a:cxnLst/>
              <a:rect l="l" t="t" r="r" b="b"/>
              <a:pathLst>
                <a:path w="77406" h="70778" fill="none" extrusionOk="0">
                  <a:moveTo>
                    <a:pt x="35253" y="17220"/>
                  </a:moveTo>
                  <a:cubicBezTo>
                    <a:pt x="31025" y="16153"/>
                    <a:pt x="33598" y="11446"/>
                    <a:pt x="29938" y="9486"/>
                  </a:cubicBezTo>
                  <a:cubicBezTo>
                    <a:pt x="26065" y="8109"/>
                    <a:pt x="20912" y="8749"/>
                    <a:pt x="18869" y="13851"/>
                  </a:cubicBezTo>
                  <a:cubicBezTo>
                    <a:pt x="16470" y="18623"/>
                    <a:pt x="11336" y="19211"/>
                    <a:pt x="8963" y="24054"/>
                  </a:cubicBezTo>
                  <a:cubicBezTo>
                    <a:pt x="6693" y="27772"/>
                    <a:pt x="5135" y="32176"/>
                    <a:pt x="2542" y="35570"/>
                  </a:cubicBezTo>
                  <a:cubicBezTo>
                    <a:pt x="2633" y="39864"/>
                    <a:pt x="3635" y="44461"/>
                    <a:pt x="563" y="47494"/>
                  </a:cubicBezTo>
                  <a:cubicBezTo>
                    <a:pt x="1" y="52330"/>
                    <a:pt x="363" y="57988"/>
                    <a:pt x="2115" y="62327"/>
                  </a:cubicBezTo>
                  <a:cubicBezTo>
                    <a:pt x="4844" y="64932"/>
                    <a:pt x="10055" y="70778"/>
                    <a:pt x="12978" y="66109"/>
                  </a:cubicBezTo>
                  <a:cubicBezTo>
                    <a:pt x="14944" y="60749"/>
                    <a:pt x="10049" y="57270"/>
                    <a:pt x="8892" y="52673"/>
                  </a:cubicBezTo>
                  <a:cubicBezTo>
                    <a:pt x="12170" y="47287"/>
                    <a:pt x="12461" y="40892"/>
                    <a:pt x="12448" y="34374"/>
                  </a:cubicBezTo>
                  <a:cubicBezTo>
                    <a:pt x="18513" y="31814"/>
                    <a:pt x="19218" y="26479"/>
                    <a:pt x="23324" y="24843"/>
                  </a:cubicBezTo>
                  <a:cubicBezTo>
                    <a:pt x="27294" y="22431"/>
                    <a:pt x="28962" y="17989"/>
                    <a:pt x="33469" y="18345"/>
                  </a:cubicBezTo>
                  <a:cubicBezTo>
                    <a:pt x="38305" y="16819"/>
                    <a:pt x="35822" y="13418"/>
                    <a:pt x="35751" y="9926"/>
                  </a:cubicBezTo>
                  <a:cubicBezTo>
                    <a:pt x="36159" y="3803"/>
                    <a:pt x="41461" y="1"/>
                    <a:pt x="45896" y="1126"/>
                  </a:cubicBezTo>
                  <a:cubicBezTo>
                    <a:pt x="51005" y="1818"/>
                    <a:pt x="60354" y="1857"/>
                    <a:pt x="65113" y="4068"/>
                  </a:cubicBezTo>
                  <a:cubicBezTo>
                    <a:pt x="68411" y="6596"/>
                    <a:pt x="68049" y="12377"/>
                    <a:pt x="72400" y="12364"/>
                  </a:cubicBezTo>
                  <a:cubicBezTo>
                    <a:pt x="75595" y="11691"/>
                    <a:pt x="77405" y="18326"/>
                    <a:pt x="76487" y="23020"/>
                  </a:cubicBezTo>
                  <a:cubicBezTo>
                    <a:pt x="75388" y="27016"/>
                    <a:pt x="71211" y="26376"/>
                    <a:pt x="68831" y="24772"/>
                  </a:cubicBezTo>
                  <a:cubicBezTo>
                    <a:pt x="65876" y="23000"/>
                    <a:pt x="58951" y="21591"/>
                    <a:pt x="54503" y="13664"/>
                  </a:cubicBezTo>
                  <a:cubicBezTo>
                    <a:pt x="57503" y="15985"/>
                    <a:pt x="43698" y="15700"/>
                    <a:pt x="39747" y="15164"/>
                  </a:cubicBezTo>
                  <a:cubicBezTo>
                    <a:pt x="35797" y="15642"/>
                    <a:pt x="31329" y="17892"/>
                    <a:pt x="27669" y="14918"/>
                  </a:cubicBezTo>
                  <a:cubicBezTo>
                    <a:pt x="23983" y="11775"/>
                    <a:pt x="25968" y="5077"/>
                    <a:pt x="30242" y="5316"/>
                  </a:cubicBezTo>
                  <a:cubicBezTo>
                    <a:pt x="33540" y="3473"/>
                    <a:pt x="41668" y="2102"/>
                    <a:pt x="44661" y="5859"/>
                  </a:cubicBezTo>
                </a:path>
              </a:pathLst>
            </a:custGeom>
            <a:noFill/>
            <a:ln w="33450" cap="flat" cmpd="sng">
              <a:solidFill>
                <a:srgbClr val="30006E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1"/>
            <p:cNvSpPr/>
            <p:nvPr/>
          </p:nvSpPr>
          <p:spPr>
            <a:xfrm>
              <a:off x="3762700" y="3056000"/>
              <a:ext cx="1509350" cy="2107275"/>
            </a:xfrm>
            <a:custGeom>
              <a:avLst/>
              <a:gdLst/>
              <a:ahLst/>
              <a:cxnLst/>
              <a:rect l="l" t="t" r="r" b="b"/>
              <a:pathLst>
                <a:path w="60374" h="84291" fill="none" extrusionOk="0">
                  <a:moveTo>
                    <a:pt x="1999" y="16547"/>
                  </a:moveTo>
                  <a:cubicBezTo>
                    <a:pt x="4682" y="18351"/>
                    <a:pt x="6260" y="21875"/>
                    <a:pt x="7618" y="25140"/>
                  </a:cubicBezTo>
                  <a:cubicBezTo>
                    <a:pt x="10450" y="29640"/>
                    <a:pt x="15202" y="30940"/>
                    <a:pt x="19101" y="33481"/>
                  </a:cubicBezTo>
                  <a:cubicBezTo>
                    <a:pt x="22444" y="34464"/>
                    <a:pt x="23776" y="38260"/>
                    <a:pt x="25102" y="41719"/>
                  </a:cubicBezTo>
                  <a:cubicBezTo>
                    <a:pt x="27636" y="47512"/>
                    <a:pt x="32065" y="51360"/>
                    <a:pt x="36320" y="55006"/>
                  </a:cubicBezTo>
                  <a:cubicBezTo>
                    <a:pt x="38344" y="58311"/>
                    <a:pt x="42055" y="58149"/>
                    <a:pt x="45023" y="57399"/>
                  </a:cubicBezTo>
                  <a:cubicBezTo>
                    <a:pt x="48457" y="56688"/>
                    <a:pt x="48011" y="51301"/>
                    <a:pt x="50138" y="48793"/>
                  </a:cubicBezTo>
                  <a:cubicBezTo>
                    <a:pt x="52278" y="46135"/>
                    <a:pt x="57503" y="43911"/>
                    <a:pt x="54787" y="39165"/>
                  </a:cubicBezTo>
                  <a:cubicBezTo>
                    <a:pt x="52007" y="35201"/>
                    <a:pt x="53267" y="30255"/>
                    <a:pt x="56494" y="27500"/>
                  </a:cubicBezTo>
                  <a:cubicBezTo>
                    <a:pt x="58977" y="24047"/>
                    <a:pt x="56332" y="19133"/>
                    <a:pt x="58447" y="15325"/>
                  </a:cubicBezTo>
                  <a:cubicBezTo>
                    <a:pt x="60374" y="11464"/>
                    <a:pt x="58822" y="7003"/>
                    <a:pt x="56669" y="3880"/>
                  </a:cubicBezTo>
                  <a:cubicBezTo>
                    <a:pt x="54270" y="757"/>
                    <a:pt x="49343" y="0"/>
                    <a:pt x="46485" y="2774"/>
                  </a:cubicBezTo>
                  <a:cubicBezTo>
                    <a:pt x="43795" y="7022"/>
                    <a:pt x="47959" y="11445"/>
                    <a:pt x="49278" y="15254"/>
                  </a:cubicBezTo>
                  <a:cubicBezTo>
                    <a:pt x="51295" y="19605"/>
                    <a:pt x="48340" y="23142"/>
                    <a:pt x="46789" y="26459"/>
                  </a:cubicBezTo>
                  <a:cubicBezTo>
                    <a:pt x="47345" y="30261"/>
                    <a:pt x="48256" y="35111"/>
                    <a:pt x="44099" y="36210"/>
                  </a:cubicBezTo>
                  <a:cubicBezTo>
                    <a:pt x="39993" y="37419"/>
                    <a:pt x="37161" y="41421"/>
                    <a:pt x="37562" y="46808"/>
                  </a:cubicBezTo>
                  <a:cubicBezTo>
                    <a:pt x="36760" y="51198"/>
                    <a:pt x="32395" y="51250"/>
                    <a:pt x="29996" y="53720"/>
                  </a:cubicBezTo>
                  <a:cubicBezTo>
                    <a:pt x="28567" y="56778"/>
                    <a:pt x="29971" y="61401"/>
                    <a:pt x="26744" y="63574"/>
                  </a:cubicBezTo>
                  <a:cubicBezTo>
                    <a:pt x="24474" y="66484"/>
                    <a:pt x="21920" y="69445"/>
                    <a:pt x="18539" y="69975"/>
                  </a:cubicBezTo>
                  <a:cubicBezTo>
                    <a:pt x="13857" y="70848"/>
                    <a:pt x="9157" y="69645"/>
                    <a:pt x="4488" y="69173"/>
                  </a:cubicBezTo>
                  <a:cubicBezTo>
                    <a:pt x="1" y="69477"/>
                    <a:pt x="473" y="78795"/>
                    <a:pt x="4895" y="78963"/>
                  </a:cubicBezTo>
                  <a:cubicBezTo>
                    <a:pt x="8665" y="81342"/>
                    <a:pt x="13476" y="84291"/>
                    <a:pt x="17504" y="81097"/>
                  </a:cubicBezTo>
                  <a:cubicBezTo>
                    <a:pt x="20149" y="78000"/>
                    <a:pt x="23789" y="78620"/>
                    <a:pt x="27016" y="77547"/>
                  </a:cubicBezTo>
                  <a:cubicBezTo>
                    <a:pt x="30261" y="75568"/>
                    <a:pt x="32563" y="71611"/>
                    <a:pt x="33876" y="67441"/>
                  </a:cubicBezTo>
                  <a:cubicBezTo>
                    <a:pt x="34736" y="62242"/>
                    <a:pt x="40859" y="63716"/>
                    <a:pt x="41816" y="58608"/>
                  </a:cubicBezTo>
                  <a:cubicBezTo>
                    <a:pt x="41719" y="53151"/>
                    <a:pt x="35861" y="53248"/>
                    <a:pt x="32777" y="51560"/>
                  </a:cubicBezTo>
                  <a:lnTo>
                    <a:pt x="32188" y="51185"/>
                  </a:lnTo>
                  <a:lnTo>
                    <a:pt x="31652" y="50661"/>
                  </a:lnTo>
                </a:path>
              </a:pathLst>
            </a:custGeom>
            <a:noFill/>
            <a:ln w="32975" cap="flat" cmpd="sng">
              <a:solidFill>
                <a:srgbClr val="30006E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1"/>
            <p:cNvSpPr/>
            <p:nvPr/>
          </p:nvSpPr>
          <p:spPr>
            <a:xfrm>
              <a:off x="2736875" y="3919700"/>
              <a:ext cx="1459725" cy="1272525"/>
            </a:xfrm>
            <a:custGeom>
              <a:avLst/>
              <a:gdLst/>
              <a:ahLst/>
              <a:cxnLst/>
              <a:rect l="l" t="t" r="r" b="b"/>
              <a:pathLst>
                <a:path w="58389" h="50901" fill="none" extrusionOk="0">
                  <a:moveTo>
                    <a:pt x="37329" y="0"/>
                  </a:moveTo>
                  <a:cubicBezTo>
                    <a:pt x="37089" y="4462"/>
                    <a:pt x="37406" y="9208"/>
                    <a:pt x="39094" y="13204"/>
                  </a:cubicBezTo>
                  <a:cubicBezTo>
                    <a:pt x="40348" y="16676"/>
                    <a:pt x="37937" y="20303"/>
                    <a:pt x="39152" y="23704"/>
                  </a:cubicBezTo>
                  <a:cubicBezTo>
                    <a:pt x="41137" y="27009"/>
                    <a:pt x="41318" y="31037"/>
                    <a:pt x="40368" y="34891"/>
                  </a:cubicBezTo>
                  <a:cubicBezTo>
                    <a:pt x="39993" y="38596"/>
                    <a:pt x="39637" y="42275"/>
                    <a:pt x="38958" y="45928"/>
                  </a:cubicBezTo>
                  <a:cubicBezTo>
                    <a:pt x="38493" y="48902"/>
                    <a:pt x="35699" y="48198"/>
                    <a:pt x="33889" y="48392"/>
                  </a:cubicBezTo>
                  <a:cubicBezTo>
                    <a:pt x="30449" y="48191"/>
                    <a:pt x="27009" y="48430"/>
                    <a:pt x="23576" y="48295"/>
                  </a:cubicBezTo>
                  <a:cubicBezTo>
                    <a:pt x="20601" y="47777"/>
                    <a:pt x="18235" y="45023"/>
                    <a:pt x="16269" y="42378"/>
                  </a:cubicBezTo>
                  <a:cubicBezTo>
                    <a:pt x="15053" y="38777"/>
                    <a:pt x="10825" y="39721"/>
                    <a:pt x="9777" y="36061"/>
                  </a:cubicBezTo>
                  <a:cubicBezTo>
                    <a:pt x="8232" y="32324"/>
                    <a:pt x="4262" y="32039"/>
                    <a:pt x="2374" y="28709"/>
                  </a:cubicBezTo>
                  <a:cubicBezTo>
                    <a:pt x="1" y="26110"/>
                    <a:pt x="2141" y="22237"/>
                    <a:pt x="3117" y="19456"/>
                  </a:cubicBezTo>
                  <a:cubicBezTo>
                    <a:pt x="3841" y="16256"/>
                    <a:pt x="6848" y="16172"/>
                    <a:pt x="7611" y="19366"/>
                  </a:cubicBezTo>
                  <a:cubicBezTo>
                    <a:pt x="8872" y="22735"/>
                    <a:pt x="9137" y="27267"/>
                    <a:pt x="12247" y="28955"/>
                  </a:cubicBezTo>
                  <a:cubicBezTo>
                    <a:pt x="15008" y="29770"/>
                    <a:pt x="16379" y="32505"/>
                    <a:pt x="17452" y="35414"/>
                  </a:cubicBezTo>
                  <a:cubicBezTo>
                    <a:pt x="20356" y="38427"/>
                    <a:pt x="24351" y="36869"/>
                    <a:pt x="27772" y="37703"/>
                  </a:cubicBezTo>
                  <a:cubicBezTo>
                    <a:pt x="30494" y="38111"/>
                    <a:pt x="32615" y="41104"/>
                    <a:pt x="35499" y="40464"/>
                  </a:cubicBezTo>
                  <a:cubicBezTo>
                    <a:pt x="38835" y="40277"/>
                    <a:pt x="40070" y="35602"/>
                    <a:pt x="43025" y="34347"/>
                  </a:cubicBezTo>
                  <a:cubicBezTo>
                    <a:pt x="46562" y="32582"/>
                    <a:pt x="50125" y="35382"/>
                    <a:pt x="53720" y="35065"/>
                  </a:cubicBezTo>
                  <a:cubicBezTo>
                    <a:pt x="56959" y="35233"/>
                    <a:pt x="58388" y="41033"/>
                    <a:pt x="54690" y="42003"/>
                  </a:cubicBezTo>
                  <a:cubicBezTo>
                    <a:pt x="52078" y="43801"/>
                    <a:pt x="47985" y="42294"/>
                    <a:pt x="46892" y="46678"/>
                  </a:cubicBezTo>
                  <a:cubicBezTo>
                    <a:pt x="45734" y="50202"/>
                    <a:pt x="41764" y="50900"/>
                    <a:pt x="39430" y="48941"/>
                  </a:cubicBezTo>
                  <a:cubicBezTo>
                    <a:pt x="37212" y="46504"/>
                    <a:pt x="38564" y="42469"/>
                    <a:pt x="39650" y="39721"/>
                  </a:cubicBezTo>
                  <a:cubicBezTo>
                    <a:pt x="39967" y="38835"/>
                    <a:pt x="40271" y="37923"/>
                    <a:pt x="40374" y="36960"/>
                  </a:cubicBezTo>
                </a:path>
              </a:pathLst>
            </a:custGeom>
            <a:noFill/>
            <a:ln w="24725" cap="flat" cmpd="sng">
              <a:solidFill>
                <a:srgbClr val="30006E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1"/>
            <p:cNvSpPr/>
            <p:nvPr/>
          </p:nvSpPr>
          <p:spPr>
            <a:xfrm>
              <a:off x="2643275" y="377450"/>
              <a:ext cx="2684225" cy="4782600"/>
            </a:xfrm>
            <a:custGeom>
              <a:avLst/>
              <a:gdLst/>
              <a:ahLst/>
              <a:cxnLst/>
              <a:rect l="l" t="t" r="r" b="b"/>
              <a:pathLst>
                <a:path w="107369" h="191304" fill="none" extrusionOk="0">
                  <a:moveTo>
                    <a:pt x="13256" y="136058"/>
                  </a:moveTo>
                  <a:cubicBezTo>
                    <a:pt x="13088" y="132942"/>
                    <a:pt x="10767" y="132010"/>
                    <a:pt x="7618" y="131021"/>
                  </a:cubicBezTo>
                  <a:cubicBezTo>
                    <a:pt x="6441" y="130646"/>
                    <a:pt x="4482" y="136065"/>
                    <a:pt x="4197" y="136776"/>
                  </a:cubicBezTo>
                  <a:cubicBezTo>
                    <a:pt x="3156" y="139414"/>
                    <a:pt x="3680" y="144179"/>
                    <a:pt x="2678" y="147328"/>
                  </a:cubicBezTo>
                  <a:cubicBezTo>
                    <a:pt x="1307" y="151667"/>
                    <a:pt x="2826" y="152611"/>
                    <a:pt x="5717" y="152611"/>
                  </a:cubicBezTo>
                  <a:cubicBezTo>
                    <a:pt x="8154" y="152611"/>
                    <a:pt x="8025" y="147969"/>
                    <a:pt x="8762" y="152611"/>
                  </a:cubicBezTo>
                  <a:cubicBezTo>
                    <a:pt x="9221" y="155495"/>
                    <a:pt x="12015" y="156070"/>
                    <a:pt x="8381" y="158366"/>
                  </a:cubicBezTo>
                  <a:cubicBezTo>
                    <a:pt x="6447" y="159588"/>
                    <a:pt x="3842" y="159310"/>
                    <a:pt x="2296" y="160286"/>
                  </a:cubicBezTo>
                  <a:cubicBezTo>
                    <a:pt x="1" y="161735"/>
                    <a:pt x="3486" y="167282"/>
                    <a:pt x="4197" y="167961"/>
                  </a:cubicBezTo>
                  <a:cubicBezTo>
                    <a:pt x="6454" y="170095"/>
                    <a:pt x="5258" y="172468"/>
                    <a:pt x="7999" y="174195"/>
                  </a:cubicBezTo>
                  <a:cubicBezTo>
                    <a:pt x="10831" y="175986"/>
                    <a:pt x="7986" y="179962"/>
                    <a:pt x="12564" y="178514"/>
                  </a:cubicBezTo>
                  <a:cubicBezTo>
                    <a:pt x="13954" y="178074"/>
                    <a:pt x="16515" y="174343"/>
                    <a:pt x="18267" y="173238"/>
                  </a:cubicBezTo>
                  <a:cubicBezTo>
                    <a:pt x="20601" y="171763"/>
                    <a:pt x="22005" y="174240"/>
                    <a:pt x="22444" y="175637"/>
                  </a:cubicBezTo>
                  <a:cubicBezTo>
                    <a:pt x="23155" y="177874"/>
                    <a:pt x="22457" y="182406"/>
                    <a:pt x="22826" y="184275"/>
                  </a:cubicBezTo>
                  <a:cubicBezTo>
                    <a:pt x="23595" y="188161"/>
                    <a:pt x="28923" y="185678"/>
                    <a:pt x="29673" y="183790"/>
                  </a:cubicBezTo>
                  <a:cubicBezTo>
                    <a:pt x="31180" y="179982"/>
                    <a:pt x="31406" y="178992"/>
                    <a:pt x="34995" y="178992"/>
                  </a:cubicBezTo>
                  <a:cubicBezTo>
                    <a:pt x="37077" y="178992"/>
                    <a:pt x="38894" y="179548"/>
                    <a:pt x="41073" y="178992"/>
                  </a:cubicBezTo>
                  <a:cubicBezTo>
                    <a:pt x="43019" y="178507"/>
                    <a:pt x="43523" y="176891"/>
                    <a:pt x="45638" y="177557"/>
                  </a:cubicBezTo>
                  <a:cubicBezTo>
                    <a:pt x="48024" y="178307"/>
                    <a:pt x="48754" y="179477"/>
                    <a:pt x="51341" y="179477"/>
                  </a:cubicBezTo>
                  <a:cubicBezTo>
                    <a:pt x="52556" y="179477"/>
                    <a:pt x="53242" y="184967"/>
                    <a:pt x="53242" y="186189"/>
                  </a:cubicBezTo>
                  <a:cubicBezTo>
                    <a:pt x="53242" y="191304"/>
                    <a:pt x="58337" y="186480"/>
                    <a:pt x="58945" y="185711"/>
                  </a:cubicBezTo>
                  <a:cubicBezTo>
                    <a:pt x="60729" y="183460"/>
                    <a:pt x="64059" y="185491"/>
                    <a:pt x="65786" y="183312"/>
                  </a:cubicBezTo>
                  <a:cubicBezTo>
                    <a:pt x="67357" y="181333"/>
                    <a:pt x="64596" y="177240"/>
                    <a:pt x="64266" y="175158"/>
                  </a:cubicBezTo>
                  <a:cubicBezTo>
                    <a:pt x="63904" y="172876"/>
                    <a:pt x="67797" y="173800"/>
                    <a:pt x="69588" y="173238"/>
                  </a:cubicBezTo>
                  <a:cubicBezTo>
                    <a:pt x="73176" y="172106"/>
                    <a:pt x="72568" y="163571"/>
                    <a:pt x="77192" y="169403"/>
                  </a:cubicBezTo>
                  <a:cubicBezTo>
                    <a:pt x="80347" y="173380"/>
                    <a:pt x="80748" y="174809"/>
                    <a:pt x="82513" y="170360"/>
                  </a:cubicBezTo>
                  <a:cubicBezTo>
                    <a:pt x="83748" y="167237"/>
                    <a:pt x="85947" y="169319"/>
                    <a:pt x="86697" y="165563"/>
                  </a:cubicBezTo>
                  <a:cubicBezTo>
                    <a:pt x="87460" y="161689"/>
                    <a:pt x="88229" y="160991"/>
                    <a:pt x="90499" y="158844"/>
                  </a:cubicBezTo>
                  <a:cubicBezTo>
                    <a:pt x="92309" y="157131"/>
                    <a:pt x="89290" y="154221"/>
                    <a:pt x="88598" y="153568"/>
                  </a:cubicBezTo>
                  <a:cubicBezTo>
                    <a:pt x="86154" y="151253"/>
                    <a:pt x="84899" y="152197"/>
                    <a:pt x="83270" y="148770"/>
                  </a:cubicBezTo>
                  <a:cubicBezTo>
                    <a:pt x="81983" y="146061"/>
                    <a:pt x="84925" y="143804"/>
                    <a:pt x="85552" y="143016"/>
                  </a:cubicBezTo>
                  <a:cubicBezTo>
                    <a:pt x="87136" y="141018"/>
                    <a:pt x="88630" y="141490"/>
                    <a:pt x="90874" y="142052"/>
                  </a:cubicBezTo>
                  <a:cubicBezTo>
                    <a:pt x="93745" y="142776"/>
                    <a:pt x="93460" y="147813"/>
                    <a:pt x="97340" y="147813"/>
                  </a:cubicBezTo>
                  <a:cubicBezTo>
                    <a:pt x="100573" y="147813"/>
                    <a:pt x="100818" y="143294"/>
                    <a:pt x="100379" y="141095"/>
                  </a:cubicBezTo>
                  <a:cubicBezTo>
                    <a:pt x="99460" y="136459"/>
                    <a:pt x="100534" y="137157"/>
                    <a:pt x="98096" y="134856"/>
                  </a:cubicBezTo>
                  <a:cubicBezTo>
                    <a:pt x="96506" y="133349"/>
                    <a:pt x="93479" y="132179"/>
                    <a:pt x="91637" y="131021"/>
                  </a:cubicBezTo>
                  <a:cubicBezTo>
                    <a:pt x="90033" y="130006"/>
                    <a:pt x="93027" y="124167"/>
                    <a:pt x="93156" y="123346"/>
                  </a:cubicBezTo>
                  <a:cubicBezTo>
                    <a:pt x="93719" y="119796"/>
                    <a:pt x="97301" y="120934"/>
                    <a:pt x="99622" y="121426"/>
                  </a:cubicBezTo>
                  <a:cubicBezTo>
                    <a:pt x="102428" y="122014"/>
                    <a:pt x="103573" y="123449"/>
                    <a:pt x="104944" y="119984"/>
                  </a:cubicBezTo>
                  <a:cubicBezTo>
                    <a:pt x="105086" y="119615"/>
                    <a:pt x="104187" y="115160"/>
                    <a:pt x="104562" y="113266"/>
                  </a:cubicBezTo>
                  <a:cubicBezTo>
                    <a:pt x="105196" y="110058"/>
                    <a:pt x="105196" y="108869"/>
                    <a:pt x="103043" y="107511"/>
                  </a:cubicBezTo>
                  <a:cubicBezTo>
                    <a:pt x="100327" y="105797"/>
                    <a:pt x="104795" y="101109"/>
                    <a:pt x="100760" y="99836"/>
                  </a:cubicBezTo>
                  <a:cubicBezTo>
                    <a:pt x="98730" y="99196"/>
                    <a:pt x="96984" y="98879"/>
                    <a:pt x="94676" y="98879"/>
                  </a:cubicBezTo>
                  <a:cubicBezTo>
                    <a:pt x="91721" y="98879"/>
                    <a:pt x="91462" y="99907"/>
                    <a:pt x="90874" y="96958"/>
                  </a:cubicBezTo>
                  <a:cubicBezTo>
                    <a:pt x="90343" y="94275"/>
                    <a:pt x="91637" y="91676"/>
                    <a:pt x="91637" y="88798"/>
                  </a:cubicBezTo>
                  <a:cubicBezTo>
                    <a:pt x="91637" y="85332"/>
                    <a:pt x="94495" y="86399"/>
                    <a:pt x="96958" y="86399"/>
                  </a:cubicBezTo>
                  <a:cubicBezTo>
                    <a:pt x="99667" y="86399"/>
                    <a:pt x="102325" y="88320"/>
                    <a:pt x="105325" y="88320"/>
                  </a:cubicBezTo>
                  <a:cubicBezTo>
                    <a:pt x="107368" y="88320"/>
                    <a:pt x="104038" y="83192"/>
                    <a:pt x="103799" y="83043"/>
                  </a:cubicBezTo>
                  <a:cubicBezTo>
                    <a:pt x="101439" y="81556"/>
                    <a:pt x="99564" y="79662"/>
                    <a:pt x="97340" y="78724"/>
                  </a:cubicBezTo>
                  <a:cubicBezTo>
                    <a:pt x="95128" y="77793"/>
                    <a:pt x="91824" y="77050"/>
                    <a:pt x="90499" y="75368"/>
                  </a:cubicBezTo>
                  <a:cubicBezTo>
                    <a:pt x="88171" y="72439"/>
                    <a:pt x="89561" y="68973"/>
                    <a:pt x="89561" y="64816"/>
                  </a:cubicBezTo>
                  <a:cubicBezTo>
                    <a:pt x="89561" y="61744"/>
                    <a:pt x="87434" y="59734"/>
                    <a:pt x="88973" y="57134"/>
                  </a:cubicBezTo>
                  <a:cubicBezTo>
                    <a:pt x="90537" y="54503"/>
                    <a:pt x="92930" y="54451"/>
                    <a:pt x="95057" y="53778"/>
                  </a:cubicBezTo>
                  <a:cubicBezTo>
                    <a:pt x="96842" y="53216"/>
                    <a:pt x="97689" y="52007"/>
                    <a:pt x="98096" y="49938"/>
                  </a:cubicBezTo>
                  <a:cubicBezTo>
                    <a:pt x="98542" y="47707"/>
                    <a:pt x="99163" y="42566"/>
                    <a:pt x="98814" y="40374"/>
                  </a:cubicBezTo>
                  <a:cubicBezTo>
                    <a:pt x="98303" y="37148"/>
                    <a:pt x="97366" y="36314"/>
                    <a:pt x="95012" y="35577"/>
                  </a:cubicBezTo>
                  <a:cubicBezTo>
                    <a:pt x="92438" y="34762"/>
                    <a:pt x="91203" y="36301"/>
                    <a:pt x="89309" y="37497"/>
                  </a:cubicBezTo>
                  <a:cubicBezTo>
                    <a:pt x="86710" y="39133"/>
                    <a:pt x="85158" y="36087"/>
                    <a:pt x="83987" y="34613"/>
                  </a:cubicBezTo>
                  <a:cubicBezTo>
                    <a:pt x="82190" y="32344"/>
                    <a:pt x="81957" y="30462"/>
                    <a:pt x="83612" y="28380"/>
                  </a:cubicBezTo>
                  <a:cubicBezTo>
                    <a:pt x="85003" y="26615"/>
                    <a:pt x="85785" y="24604"/>
                    <a:pt x="86270" y="22140"/>
                  </a:cubicBezTo>
                  <a:cubicBezTo>
                    <a:pt x="86858" y="19166"/>
                    <a:pt x="84931" y="17090"/>
                    <a:pt x="83987" y="15907"/>
                  </a:cubicBezTo>
                  <a:cubicBezTo>
                    <a:pt x="83108" y="14795"/>
                    <a:pt x="77062" y="14252"/>
                    <a:pt x="76383" y="14465"/>
                  </a:cubicBezTo>
                  <a:cubicBezTo>
                    <a:pt x="73784" y="15286"/>
                    <a:pt x="71741" y="19062"/>
                    <a:pt x="70305" y="21183"/>
                  </a:cubicBezTo>
                  <a:cubicBezTo>
                    <a:pt x="69239" y="22755"/>
                    <a:pt x="62973" y="21778"/>
                    <a:pt x="61984" y="21157"/>
                  </a:cubicBezTo>
                  <a:cubicBezTo>
                    <a:pt x="60264" y="20071"/>
                    <a:pt x="60846" y="15125"/>
                    <a:pt x="60846" y="12997"/>
                  </a:cubicBezTo>
                  <a:cubicBezTo>
                    <a:pt x="60846" y="9958"/>
                    <a:pt x="62747" y="8381"/>
                    <a:pt x="62747" y="4844"/>
                  </a:cubicBezTo>
                  <a:cubicBezTo>
                    <a:pt x="62747" y="1300"/>
                    <a:pt x="52304" y="1"/>
                    <a:pt x="51722" y="1488"/>
                  </a:cubicBezTo>
                  <a:cubicBezTo>
                    <a:pt x="50532" y="4488"/>
                    <a:pt x="49821" y="5258"/>
                    <a:pt x="49821" y="9641"/>
                  </a:cubicBezTo>
                  <a:cubicBezTo>
                    <a:pt x="49821" y="12687"/>
                    <a:pt x="48224" y="13094"/>
                    <a:pt x="47157" y="14439"/>
                  </a:cubicBezTo>
                  <a:cubicBezTo>
                    <a:pt x="46097" y="15778"/>
                    <a:pt x="43084" y="14711"/>
                    <a:pt x="42217" y="14439"/>
                  </a:cubicBezTo>
                  <a:cubicBezTo>
                    <a:pt x="41254" y="14135"/>
                    <a:pt x="39346" y="11193"/>
                    <a:pt x="38415" y="10598"/>
                  </a:cubicBezTo>
                  <a:cubicBezTo>
                    <a:pt x="36146" y="9169"/>
                    <a:pt x="35434" y="7378"/>
                    <a:pt x="33469" y="6764"/>
                  </a:cubicBezTo>
                  <a:cubicBezTo>
                    <a:pt x="31432" y="6118"/>
                    <a:pt x="29162" y="7081"/>
                    <a:pt x="28147" y="7721"/>
                  </a:cubicBezTo>
                  <a:cubicBezTo>
                    <a:pt x="26602" y="8697"/>
                    <a:pt x="26628" y="11937"/>
                    <a:pt x="26628" y="14439"/>
                  </a:cubicBezTo>
                  <a:cubicBezTo>
                    <a:pt x="26628" y="18429"/>
                    <a:pt x="30443" y="17763"/>
                    <a:pt x="28529" y="22593"/>
                  </a:cubicBezTo>
                  <a:cubicBezTo>
                    <a:pt x="27740" y="24584"/>
                    <a:pt x="25309" y="24513"/>
                    <a:pt x="23589" y="24513"/>
                  </a:cubicBezTo>
                  <a:cubicBezTo>
                    <a:pt x="21998" y="24513"/>
                    <a:pt x="19767" y="21733"/>
                    <a:pt x="18642" y="20672"/>
                  </a:cubicBezTo>
                  <a:cubicBezTo>
                    <a:pt x="16172" y="18338"/>
                    <a:pt x="17368" y="17795"/>
                    <a:pt x="13702" y="17795"/>
                  </a:cubicBezTo>
                  <a:cubicBezTo>
                    <a:pt x="11239" y="17795"/>
                    <a:pt x="10773" y="21448"/>
                    <a:pt x="9519" y="23556"/>
                  </a:cubicBezTo>
                  <a:cubicBezTo>
                    <a:pt x="7624" y="26744"/>
                    <a:pt x="8032" y="27009"/>
                    <a:pt x="8762" y="29311"/>
                  </a:cubicBezTo>
                  <a:cubicBezTo>
                    <a:pt x="8956" y="29925"/>
                    <a:pt x="13217" y="31464"/>
                    <a:pt x="13702" y="31710"/>
                  </a:cubicBezTo>
                  <a:cubicBezTo>
                    <a:pt x="14957" y="32344"/>
                    <a:pt x="13929" y="41111"/>
                    <a:pt x="13702" y="42262"/>
                  </a:cubicBezTo>
                  <a:cubicBezTo>
                    <a:pt x="13140" y="45120"/>
                    <a:pt x="10030" y="45140"/>
                    <a:pt x="7999" y="45140"/>
                  </a:cubicBezTo>
                  <a:cubicBezTo>
                    <a:pt x="5749" y="45140"/>
                    <a:pt x="3648" y="44720"/>
                    <a:pt x="2296" y="45140"/>
                  </a:cubicBezTo>
                  <a:cubicBezTo>
                    <a:pt x="85" y="45838"/>
                    <a:pt x="1747" y="50985"/>
                    <a:pt x="2296" y="53778"/>
                  </a:cubicBezTo>
                  <a:cubicBezTo>
                    <a:pt x="2542" y="55000"/>
                    <a:pt x="6887" y="55466"/>
                    <a:pt x="7618" y="55699"/>
                  </a:cubicBezTo>
                  <a:cubicBezTo>
                    <a:pt x="9267" y="56216"/>
                    <a:pt x="11749" y="56281"/>
                    <a:pt x="12946" y="56656"/>
                  </a:cubicBezTo>
                </a:path>
              </a:pathLst>
            </a:custGeom>
            <a:noFill/>
            <a:ln w="33150" cap="flat" cmpd="sng">
              <a:solidFill>
                <a:srgbClr val="E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1"/>
            <p:cNvSpPr/>
            <p:nvPr/>
          </p:nvSpPr>
          <p:spPr>
            <a:xfrm>
              <a:off x="3850650" y="1526150"/>
              <a:ext cx="1454375" cy="1761025"/>
            </a:xfrm>
            <a:custGeom>
              <a:avLst/>
              <a:gdLst/>
              <a:ahLst/>
              <a:cxnLst/>
              <a:rect l="l" t="t" r="r" b="b"/>
              <a:pathLst>
                <a:path w="58175" h="70441" fill="none" extrusionOk="0">
                  <a:moveTo>
                    <a:pt x="0" y="55472"/>
                  </a:moveTo>
                  <a:cubicBezTo>
                    <a:pt x="3505" y="55530"/>
                    <a:pt x="4533" y="56687"/>
                    <a:pt x="7068" y="59862"/>
                  </a:cubicBezTo>
                  <a:cubicBezTo>
                    <a:pt x="10035" y="61854"/>
                    <a:pt x="13314" y="63166"/>
                    <a:pt x="16579" y="64201"/>
                  </a:cubicBezTo>
                  <a:cubicBezTo>
                    <a:pt x="22385" y="65016"/>
                    <a:pt x="27487" y="69878"/>
                    <a:pt x="33487" y="69167"/>
                  </a:cubicBezTo>
                  <a:cubicBezTo>
                    <a:pt x="36404" y="68488"/>
                    <a:pt x="39747" y="69613"/>
                    <a:pt x="42385" y="67815"/>
                  </a:cubicBezTo>
                  <a:cubicBezTo>
                    <a:pt x="44079" y="65139"/>
                    <a:pt x="43400" y="61724"/>
                    <a:pt x="42637" y="58802"/>
                  </a:cubicBezTo>
                  <a:cubicBezTo>
                    <a:pt x="42650" y="55220"/>
                    <a:pt x="40277" y="51437"/>
                    <a:pt x="42210" y="48023"/>
                  </a:cubicBezTo>
                  <a:cubicBezTo>
                    <a:pt x="44279" y="45120"/>
                    <a:pt x="44130" y="41091"/>
                    <a:pt x="44105" y="37464"/>
                  </a:cubicBezTo>
                  <a:cubicBezTo>
                    <a:pt x="43012" y="33940"/>
                    <a:pt x="39979" y="31897"/>
                    <a:pt x="39042" y="28185"/>
                  </a:cubicBezTo>
                  <a:cubicBezTo>
                    <a:pt x="37490" y="24338"/>
                    <a:pt x="43529" y="22702"/>
                    <a:pt x="41214" y="18538"/>
                  </a:cubicBezTo>
                  <a:cubicBezTo>
                    <a:pt x="39934" y="14031"/>
                    <a:pt x="41551" y="10262"/>
                    <a:pt x="41337" y="5335"/>
                  </a:cubicBezTo>
                  <a:cubicBezTo>
                    <a:pt x="42514" y="2438"/>
                    <a:pt x="41318" y="2011"/>
                    <a:pt x="43574" y="867"/>
                  </a:cubicBezTo>
                  <a:cubicBezTo>
                    <a:pt x="46316" y="0"/>
                    <a:pt x="48967" y="1461"/>
                    <a:pt x="51489" y="4688"/>
                  </a:cubicBezTo>
                  <a:cubicBezTo>
                    <a:pt x="55323" y="9589"/>
                    <a:pt x="53202" y="20672"/>
                    <a:pt x="53778" y="23497"/>
                  </a:cubicBezTo>
                  <a:cubicBezTo>
                    <a:pt x="54276" y="26944"/>
                    <a:pt x="54146" y="30688"/>
                    <a:pt x="52666" y="33759"/>
                  </a:cubicBezTo>
                  <a:cubicBezTo>
                    <a:pt x="51101" y="37503"/>
                    <a:pt x="53364" y="41395"/>
                    <a:pt x="55045" y="44370"/>
                  </a:cubicBezTo>
                  <a:cubicBezTo>
                    <a:pt x="56881" y="46807"/>
                    <a:pt x="58175" y="50972"/>
                    <a:pt x="55653" y="53467"/>
                  </a:cubicBezTo>
                  <a:cubicBezTo>
                    <a:pt x="53370" y="55433"/>
                    <a:pt x="51250" y="58737"/>
                    <a:pt x="54172" y="61511"/>
                  </a:cubicBezTo>
                  <a:cubicBezTo>
                    <a:pt x="56487" y="63800"/>
                    <a:pt x="55996" y="69484"/>
                    <a:pt x="52801" y="70040"/>
                  </a:cubicBezTo>
                  <a:cubicBezTo>
                    <a:pt x="49478" y="70441"/>
                    <a:pt x="46051" y="70363"/>
                    <a:pt x="42753" y="69807"/>
                  </a:cubicBezTo>
                  <a:cubicBezTo>
                    <a:pt x="42249" y="69594"/>
                    <a:pt x="41809" y="69206"/>
                    <a:pt x="41441" y="68734"/>
                  </a:cubicBezTo>
                </a:path>
              </a:pathLst>
            </a:custGeom>
            <a:noFill/>
            <a:ln w="24725" cap="flat" cmpd="sng">
              <a:solidFill>
                <a:srgbClr val="30006E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1"/>
            <p:cNvSpPr/>
            <p:nvPr/>
          </p:nvSpPr>
          <p:spPr>
            <a:xfrm>
              <a:off x="4706100" y="2435425"/>
              <a:ext cx="478825" cy="157625"/>
            </a:xfrm>
            <a:custGeom>
              <a:avLst/>
              <a:gdLst/>
              <a:ahLst/>
              <a:cxnLst/>
              <a:rect l="l" t="t" r="r" b="b"/>
              <a:pathLst>
                <a:path w="19153" h="6305" fill="none" extrusionOk="0">
                  <a:moveTo>
                    <a:pt x="0" y="6305"/>
                  </a:moveTo>
                  <a:cubicBezTo>
                    <a:pt x="3472" y="5354"/>
                    <a:pt x="7061" y="6214"/>
                    <a:pt x="10546" y="5445"/>
                  </a:cubicBezTo>
                  <a:cubicBezTo>
                    <a:pt x="12505" y="5354"/>
                    <a:pt x="14710" y="5555"/>
                    <a:pt x="16307" y="3873"/>
                  </a:cubicBezTo>
                  <a:cubicBezTo>
                    <a:pt x="17012" y="3078"/>
                    <a:pt x="19152" y="3660"/>
                    <a:pt x="18816" y="2005"/>
                  </a:cubicBezTo>
                  <a:cubicBezTo>
                    <a:pt x="18441" y="615"/>
                    <a:pt x="17019" y="0"/>
                    <a:pt x="15971" y="576"/>
                  </a:cubicBezTo>
                  <a:cubicBezTo>
                    <a:pt x="14128" y="1196"/>
                    <a:pt x="12505" y="2929"/>
                    <a:pt x="10520" y="2787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1"/>
            <p:cNvSpPr/>
            <p:nvPr/>
          </p:nvSpPr>
          <p:spPr>
            <a:xfrm>
              <a:off x="4715625" y="2522075"/>
              <a:ext cx="409325" cy="137250"/>
            </a:xfrm>
            <a:custGeom>
              <a:avLst/>
              <a:gdLst/>
              <a:ahLst/>
              <a:cxnLst/>
              <a:rect l="l" t="t" r="r" b="b"/>
              <a:pathLst>
                <a:path w="16373" h="5490" fill="none" extrusionOk="0">
                  <a:moveTo>
                    <a:pt x="1" y="5212"/>
                  </a:moveTo>
                  <a:cubicBezTo>
                    <a:pt x="162" y="4061"/>
                    <a:pt x="10165" y="5490"/>
                    <a:pt x="14116" y="4352"/>
                  </a:cubicBezTo>
                  <a:cubicBezTo>
                    <a:pt x="14821" y="4048"/>
                    <a:pt x="16230" y="3983"/>
                    <a:pt x="16373" y="2942"/>
                  </a:cubicBezTo>
                  <a:cubicBezTo>
                    <a:pt x="15047" y="2276"/>
                    <a:pt x="13631" y="3071"/>
                    <a:pt x="12267" y="3020"/>
                  </a:cubicBezTo>
                  <a:cubicBezTo>
                    <a:pt x="11342" y="3214"/>
                    <a:pt x="9764" y="2987"/>
                    <a:pt x="9829" y="1436"/>
                  </a:cubicBezTo>
                  <a:cubicBezTo>
                    <a:pt x="10042" y="588"/>
                    <a:pt x="10863" y="401"/>
                    <a:pt x="11407" y="0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1"/>
            <p:cNvSpPr/>
            <p:nvPr/>
          </p:nvSpPr>
          <p:spPr>
            <a:xfrm>
              <a:off x="4717900" y="2678375"/>
              <a:ext cx="402850" cy="84575"/>
            </a:xfrm>
            <a:custGeom>
              <a:avLst/>
              <a:gdLst/>
              <a:ahLst/>
              <a:cxnLst/>
              <a:rect l="l" t="t" r="r" b="b"/>
              <a:pathLst>
                <a:path w="16114" h="3383" fill="none" extrusionOk="0">
                  <a:moveTo>
                    <a:pt x="0" y="1565"/>
                  </a:moveTo>
                  <a:cubicBezTo>
                    <a:pt x="3582" y="1559"/>
                    <a:pt x="8568" y="1307"/>
                    <a:pt x="12104" y="660"/>
                  </a:cubicBezTo>
                  <a:cubicBezTo>
                    <a:pt x="13456" y="615"/>
                    <a:pt x="14840" y="777"/>
                    <a:pt x="16113" y="1404"/>
                  </a:cubicBezTo>
                  <a:cubicBezTo>
                    <a:pt x="14115" y="2109"/>
                    <a:pt x="12072" y="2626"/>
                    <a:pt x="10010" y="2917"/>
                  </a:cubicBezTo>
                  <a:cubicBezTo>
                    <a:pt x="9460" y="3382"/>
                    <a:pt x="8050" y="699"/>
                    <a:pt x="11717" y="1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4696550" y="2754025"/>
              <a:ext cx="404475" cy="104300"/>
            </a:xfrm>
            <a:custGeom>
              <a:avLst/>
              <a:gdLst/>
              <a:ahLst/>
              <a:cxnLst/>
              <a:rect l="l" t="t" r="r" b="b"/>
              <a:pathLst>
                <a:path w="16179" h="4172" fill="none" extrusionOk="0">
                  <a:moveTo>
                    <a:pt x="1" y="667"/>
                  </a:moveTo>
                  <a:cubicBezTo>
                    <a:pt x="4604" y="706"/>
                    <a:pt x="9208" y="615"/>
                    <a:pt x="13812" y="706"/>
                  </a:cubicBezTo>
                  <a:cubicBezTo>
                    <a:pt x="14885" y="1"/>
                    <a:pt x="16179" y="2270"/>
                    <a:pt x="14885" y="2982"/>
                  </a:cubicBezTo>
                  <a:cubicBezTo>
                    <a:pt x="13372" y="4171"/>
                    <a:pt x="11542" y="3460"/>
                    <a:pt x="9887" y="3512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4700925" y="2456425"/>
              <a:ext cx="478825" cy="157650"/>
            </a:xfrm>
            <a:custGeom>
              <a:avLst/>
              <a:gdLst/>
              <a:ahLst/>
              <a:cxnLst/>
              <a:rect l="l" t="t" r="r" b="b"/>
              <a:pathLst>
                <a:path w="19153" h="6306" fill="none" extrusionOk="0">
                  <a:moveTo>
                    <a:pt x="0" y="6305"/>
                  </a:moveTo>
                  <a:cubicBezTo>
                    <a:pt x="3472" y="5355"/>
                    <a:pt x="7061" y="6215"/>
                    <a:pt x="10546" y="5445"/>
                  </a:cubicBezTo>
                  <a:cubicBezTo>
                    <a:pt x="12505" y="5355"/>
                    <a:pt x="14710" y="5555"/>
                    <a:pt x="16307" y="3874"/>
                  </a:cubicBezTo>
                  <a:cubicBezTo>
                    <a:pt x="17012" y="3079"/>
                    <a:pt x="19152" y="3661"/>
                    <a:pt x="18816" y="2005"/>
                  </a:cubicBezTo>
                  <a:cubicBezTo>
                    <a:pt x="18441" y="615"/>
                    <a:pt x="17019" y="1"/>
                    <a:pt x="15971" y="576"/>
                  </a:cubicBezTo>
                  <a:cubicBezTo>
                    <a:pt x="14128" y="1197"/>
                    <a:pt x="12505" y="2930"/>
                    <a:pt x="10520" y="2788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4703350" y="2391300"/>
              <a:ext cx="478825" cy="157625"/>
            </a:xfrm>
            <a:custGeom>
              <a:avLst/>
              <a:gdLst/>
              <a:ahLst/>
              <a:cxnLst/>
              <a:rect l="l" t="t" r="r" b="b"/>
              <a:pathLst>
                <a:path w="19153" h="6305" fill="none" extrusionOk="0">
                  <a:moveTo>
                    <a:pt x="0" y="6304"/>
                  </a:moveTo>
                  <a:cubicBezTo>
                    <a:pt x="3466" y="5354"/>
                    <a:pt x="7061" y="6214"/>
                    <a:pt x="10546" y="5444"/>
                  </a:cubicBezTo>
                  <a:cubicBezTo>
                    <a:pt x="12505" y="5354"/>
                    <a:pt x="14710" y="5554"/>
                    <a:pt x="16307" y="3873"/>
                  </a:cubicBezTo>
                  <a:cubicBezTo>
                    <a:pt x="17012" y="3078"/>
                    <a:pt x="19152" y="3660"/>
                    <a:pt x="18816" y="2005"/>
                  </a:cubicBezTo>
                  <a:cubicBezTo>
                    <a:pt x="18435" y="614"/>
                    <a:pt x="17019" y="0"/>
                    <a:pt x="15971" y="576"/>
                  </a:cubicBezTo>
                  <a:cubicBezTo>
                    <a:pt x="14128" y="1196"/>
                    <a:pt x="12505" y="2929"/>
                    <a:pt x="10520" y="2787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4710450" y="2355725"/>
              <a:ext cx="478825" cy="157800"/>
            </a:xfrm>
            <a:custGeom>
              <a:avLst/>
              <a:gdLst/>
              <a:ahLst/>
              <a:cxnLst/>
              <a:rect l="l" t="t" r="r" b="b"/>
              <a:pathLst>
                <a:path w="19153" h="6312" fill="none" extrusionOk="0">
                  <a:moveTo>
                    <a:pt x="1" y="6311"/>
                  </a:moveTo>
                  <a:cubicBezTo>
                    <a:pt x="3467" y="5361"/>
                    <a:pt x="7062" y="6214"/>
                    <a:pt x="10547" y="5445"/>
                  </a:cubicBezTo>
                  <a:cubicBezTo>
                    <a:pt x="12506" y="5361"/>
                    <a:pt x="14711" y="5555"/>
                    <a:pt x="16308" y="3874"/>
                  </a:cubicBezTo>
                  <a:cubicBezTo>
                    <a:pt x="17013" y="3078"/>
                    <a:pt x="19153" y="3660"/>
                    <a:pt x="18817" y="2005"/>
                  </a:cubicBezTo>
                  <a:cubicBezTo>
                    <a:pt x="18435" y="615"/>
                    <a:pt x="17019" y="1"/>
                    <a:pt x="15972" y="576"/>
                  </a:cubicBezTo>
                  <a:cubicBezTo>
                    <a:pt x="14129" y="1197"/>
                    <a:pt x="12506" y="2930"/>
                    <a:pt x="10521" y="2787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1"/>
            <p:cNvSpPr/>
            <p:nvPr/>
          </p:nvSpPr>
          <p:spPr>
            <a:xfrm>
              <a:off x="4700925" y="2317250"/>
              <a:ext cx="478825" cy="157625"/>
            </a:xfrm>
            <a:custGeom>
              <a:avLst/>
              <a:gdLst/>
              <a:ahLst/>
              <a:cxnLst/>
              <a:rect l="l" t="t" r="r" b="b"/>
              <a:pathLst>
                <a:path w="19153" h="6305" fill="none" extrusionOk="0">
                  <a:moveTo>
                    <a:pt x="0" y="6305"/>
                  </a:moveTo>
                  <a:cubicBezTo>
                    <a:pt x="3472" y="5354"/>
                    <a:pt x="7061" y="6214"/>
                    <a:pt x="10546" y="5445"/>
                  </a:cubicBezTo>
                  <a:cubicBezTo>
                    <a:pt x="12505" y="5354"/>
                    <a:pt x="14710" y="5555"/>
                    <a:pt x="16307" y="3874"/>
                  </a:cubicBezTo>
                  <a:cubicBezTo>
                    <a:pt x="17012" y="3078"/>
                    <a:pt x="19152" y="3660"/>
                    <a:pt x="18816" y="2005"/>
                  </a:cubicBezTo>
                  <a:cubicBezTo>
                    <a:pt x="18441" y="615"/>
                    <a:pt x="17019" y="1"/>
                    <a:pt x="15971" y="576"/>
                  </a:cubicBezTo>
                  <a:cubicBezTo>
                    <a:pt x="14128" y="1197"/>
                    <a:pt x="12505" y="2930"/>
                    <a:pt x="10520" y="2787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4686700" y="2719925"/>
              <a:ext cx="478825" cy="157800"/>
            </a:xfrm>
            <a:custGeom>
              <a:avLst/>
              <a:gdLst/>
              <a:ahLst/>
              <a:cxnLst/>
              <a:rect l="l" t="t" r="r" b="b"/>
              <a:pathLst>
                <a:path w="19153" h="6312" fill="none" extrusionOk="0">
                  <a:moveTo>
                    <a:pt x="0" y="6311"/>
                  </a:moveTo>
                  <a:cubicBezTo>
                    <a:pt x="3466" y="5361"/>
                    <a:pt x="7061" y="6214"/>
                    <a:pt x="10546" y="5451"/>
                  </a:cubicBezTo>
                  <a:cubicBezTo>
                    <a:pt x="12505" y="5361"/>
                    <a:pt x="14710" y="5555"/>
                    <a:pt x="16307" y="3880"/>
                  </a:cubicBezTo>
                  <a:cubicBezTo>
                    <a:pt x="17012" y="3085"/>
                    <a:pt x="19152" y="3660"/>
                    <a:pt x="18816" y="2011"/>
                  </a:cubicBezTo>
                  <a:cubicBezTo>
                    <a:pt x="18435" y="621"/>
                    <a:pt x="17019" y="0"/>
                    <a:pt x="15971" y="582"/>
                  </a:cubicBezTo>
                  <a:cubicBezTo>
                    <a:pt x="14128" y="1197"/>
                    <a:pt x="12505" y="2936"/>
                    <a:pt x="10520" y="2787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4705600" y="2675475"/>
              <a:ext cx="478825" cy="157800"/>
            </a:xfrm>
            <a:custGeom>
              <a:avLst/>
              <a:gdLst/>
              <a:ahLst/>
              <a:cxnLst/>
              <a:rect l="l" t="t" r="r" b="b"/>
              <a:pathLst>
                <a:path w="19153" h="6312" fill="none" extrusionOk="0">
                  <a:moveTo>
                    <a:pt x="1" y="6311"/>
                  </a:moveTo>
                  <a:cubicBezTo>
                    <a:pt x="3473" y="5361"/>
                    <a:pt x="7062" y="6214"/>
                    <a:pt x="10553" y="5451"/>
                  </a:cubicBezTo>
                  <a:cubicBezTo>
                    <a:pt x="12506" y="5361"/>
                    <a:pt x="14717" y="5555"/>
                    <a:pt x="16314" y="3880"/>
                  </a:cubicBezTo>
                  <a:cubicBezTo>
                    <a:pt x="17019" y="3085"/>
                    <a:pt x="19153" y="3660"/>
                    <a:pt x="18817" y="2011"/>
                  </a:cubicBezTo>
                  <a:cubicBezTo>
                    <a:pt x="18442" y="621"/>
                    <a:pt x="17019" y="0"/>
                    <a:pt x="15978" y="582"/>
                  </a:cubicBezTo>
                  <a:cubicBezTo>
                    <a:pt x="14135" y="1203"/>
                    <a:pt x="12512" y="2936"/>
                    <a:pt x="10527" y="2787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1"/>
            <p:cNvSpPr/>
            <p:nvPr/>
          </p:nvSpPr>
          <p:spPr>
            <a:xfrm>
              <a:off x="4691375" y="2817725"/>
              <a:ext cx="471725" cy="155375"/>
            </a:xfrm>
            <a:custGeom>
              <a:avLst/>
              <a:gdLst/>
              <a:ahLst/>
              <a:cxnLst/>
              <a:rect l="l" t="t" r="r" b="b"/>
              <a:pathLst>
                <a:path w="18869" h="6215" fill="none" extrusionOk="0">
                  <a:moveTo>
                    <a:pt x="1" y="4055"/>
                  </a:moveTo>
                  <a:cubicBezTo>
                    <a:pt x="3473" y="3104"/>
                    <a:pt x="6777" y="6214"/>
                    <a:pt x="10262" y="5445"/>
                  </a:cubicBezTo>
                  <a:cubicBezTo>
                    <a:pt x="12221" y="5354"/>
                    <a:pt x="14433" y="5555"/>
                    <a:pt x="16023" y="3874"/>
                  </a:cubicBezTo>
                  <a:cubicBezTo>
                    <a:pt x="16728" y="3078"/>
                    <a:pt x="18868" y="3660"/>
                    <a:pt x="18532" y="2005"/>
                  </a:cubicBezTo>
                  <a:cubicBezTo>
                    <a:pt x="18157" y="615"/>
                    <a:pt x="16735" y="0"/>
                    <a:pt x="15687" y="576"/>
                  </a:cubicBezTo>
                  <a:cubicBezTo>
                    <a:pt x="13844" y="1197"/>
                    <a:pt x="8833" y="1798"/>
                    <a:pt x="12739" y="524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4686700" y="2841325"/>
              <a:ext cx="464425" cy="155375"/>
            </a:xfrm>
            <a:custGeom>
              <a:avLst/>
              <a:gdLst/>
              <a:ahLst/>
              <a:cxnLst/>
              <a:rect l="l" t="t" r="r" b="b"/>
              <a:pathLst>
                <a:path w="18577" h="6215" fill="none" extrusionOk="0">
                  <a:moveTo>
                    <a:pt x="0" y="4533"/>
                  </a:moveTo>
                  <a:cubicBezTo>
                    <a:pt x="3466" y="3583"/>
                    <a:pt x="6492" y="6214"/>
                    <a:pt x="9977" y="5451"/>
                  </a:cubicBezTo>
                  <a:cubicBezTo>
                    <a:pt x="11930" y="5361"/>
                    <a:pt x="14141" y="5555"/>
                    <a:pt x="15738" y="3880"/>
                  </a:cubicBezTo>
                  <a:cubicBezTo>
                    <a:pt x="16443" y="3085"/>
                    <a:pt x="18577" y="3660"/>
                    <a:pt x="18247" y="2011"/>
                  </a:cubicBezTo>
                  <a:cubicBezTo>
                    <a:pt x="17866" y="621"/>
                    <a:pt x="16443" y="0"/>
                    <a:pt x="15402" y="582"/>
                  </a:cubicBezTo>
                  <a:cubicBezTo>
                    <a:pt x="13559" y="1197"/>
                    <a:pt x="9318" y="3111"/>
                    <a:pt x="12214" y="828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727100" y="2545175"/>
              <a:ext cx="462175" cy="138875"/>
            </a:xfrm>
            <a:custGeom>
              <a:avLst/>
              <a:gdLst/>
              <a:ahLst/>
              <a:cxnLst/>
              <a:rect l="l" t="t" r="r" b="b"/>
              <a:pathLst>
                <a:path w="18487" h="5555" fill="none" extrusionOk="0">
                  <a:moveTo>
                    <a:pt x="1" y="5484"/>
                  </a:moveTo>
                  <a:cubicBezTo>
                    <a:pt x="3466" y="4533"/>
                    <a:pt x="7062" y="5387"/>
                    <a:pt x="10547" y="4624"/>
                  </a:cubicBezTo>
                  <a:cubicBezTo>
                    <a:pt x="12499" y="4533"/>
                    <a:pt x="14045" y="5555"/>
                    <a:pt x="15642" y="3880"/>
                  </a:cubicBezTo>
                  <a:cubicBezTo>
                    <a:pt x="16347" y="3085"/>
                    <a:pt x="18487" y="3660"/>
                    <a:pt x="18151" y="2012"/>
                  </a:cubicBezTo>
                  <a:cubicBezTo>
                    <a:pt x="17769" y="621"/>
                    <a:pt x="16353" y="1"/>
                    <a:pt x="15306" y="583"/>
                  </a:cubicBezTo>
                  <a:cubicBezTo>
                    <a:pt x="13463" y="1203"/>
                    <a:pt x="8452" y="2283"/>
                    <a:pt x="11284" y="466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4676825" y="2926200"/>
              <a:ext cx="472050" cy="121425"/>
            </a:xfrm>
            <a:custGeom>
              <a:avLst/>
              <a:gdLst/>
              <a:ahLst/>
              <a:cxnLst/>
              <a:rect l="l" t="t" r="r" b="b"/>
              <a:pathLst>
                <a:path w="18882" h="4857" fill="none" extrusionOk="0">
                  <a:moveTo>
                    <a:pt x="1" y="1668"/>
                  </a:moveTo>
                  <a:cubicBezTo>
                    <a:pt x="3551" y="1869"/>
                    <a:pt x="6654" y="3026"/>
                    <a:pt x="10178" y="3408"/>
                  </a:cubicBezTo>
                  <a:cubicBezTo>
                    <a:pt x="12086" y="3957"/>
                    <a:pt x="14181" y="4856"/>
                    <a:pt x="16069" y="3750"/>
                  </a:cubicBezTo>
                  <a:cubicBezTo>
                    <a:pt x="16916" y="3207"/>
                    <a:pt x="18862" y="4455"/>
                    <a:pt x="18881" y="2755"/>
                  </a:cubicBezTo>
                  <a:cubicBezTo>
                    <a:pt x="18804" y="1287"/>
                    <a:pt x="17562" y="233"/>
                    <a:pt x="16431" y="459"/>
                  </a:cubicBezTo>
                  <a:cubicBezTo>
                    <a:pt x="14523" y="459"/>
                    <a:pt x="10392" y="1552"/>
                    <a:pt x="13799" y="0"/>
                  </a:cubicBezTo>
                </a:path>
              </a:pathLst>
            </a:custGeom>
            <a:noFill/>
            <a:ln w="1625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3641625" y="2350225"/>
              <a:ext cx="147300" cy="339500"/>
            </a:xfrm>
            <a:custGeom>
              <a:avLst/>
              <a:gdLst/>
              <a:ahLst/>
              <a:cxnLst/>
              <a:rect l="l" t="t" r="r" b="b"/>
              <a:pathLst>
                <a:path w="5892" h="13580" extrusionOk="0">
                  <a:moveTo>
                    <a:pt x="2665" y="1"/>
                  </a:moveTo>
                  <a:cubicBezTo>
                    <a:pt x="2238" y="512"/>
                    <a:pt x="1035" y="1553"/>
                    <a:pt x="570" y="2134"/>
                  </a:cubicBezTo>
                  <a:cubicBezTo>
                    <a:pt x="14" y="2826"/>
                    <a:pt x="1" y="3842"/>
                    <a:pt x="1" y="4980"/>
                  </a:cubicBezTo>
                  <a:cubicBezTo>
                    <a:pt x="1" y="6182"/>
                    <a:pt x="382" y="7301"/>
                    <a:pt x="382" y="8529"/>
                  </a:cubicBezTo>
                  <a:cubicBezTo>
                    <a:pt x="382" y="10437"/>
                    <a:pt x="72" y="11633"/>
                    <a:pt x="1520" y="12086"/>
                  </a:cubicBezTo>
                  <a:cubicBezTo>
                    <a:pt x="2244" y="12312"/>
                    <a:pt x="2813" y="12959"/>
                    <a:pt x="3803" y="13269"/>
                  </a:cubicBezTo>
                  <a:cubicBezTo>
                    <a:pt x="4805" y="13579"/>
                    <a:pt x="5128" y="11614"/>
                    <a:pt x="5510" y="10663"/>
                  </a:cubicBezTo>
                  <a:cubicBezTo>
                    <a:pt x="5846" y="9823"/>
                    <a:pt x="5704" y="8284"/>
                    <a:pt x="5704" y="7107"/>
                  </a:cubicBezTo>
                  <a:cubicBezTo>
                    <a:pt x="5704" y="5581"/>
                    <a:pt x="5891" y="4333"/>
                    <a:pt x="5891" y="2846"/>
                  </a:cubicBezTo>
                  <a:cubicBezTo>
                    <a:pt x="5891" y="1255"/>
                    <a:pt x="4689" y="1346"/>
                    <a:pt x="3990" y="473"/>
                  </a:cubicBezTo>
                  <a:cubicBezTo>
                    <a:pt x="3660" y="65"/>
                    <a:pt x="3137" y="117"/>
                    <a:pt x="2665" y="1"/>
                  </a:cubicBezTo>
                  <a:close/>
                </a:path>
              </a:pathLst>
            </a:custGeom>
            <a:solidFill>
              <a:srgbClr val="523D24"/>
            </a:solidFill>
            <a:ln w="8250" cap="flat" cmpd="sng">
              <a:solidFill>
                <a:srgbClr val="0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3526200" y="5279975"/>
              <a:ext cx="68900" cy="100400"/>
            </a:xfrm>
            <a:custGeom>
              <a:avLst/>
              <a:gdLst/>
              <a:ahLst/>
              <a:cxnLst/>
              <a:rect l="l" t="t" r="r" b="b"/>
              <a:pathLst>
                <a:path w="2756" h="4016" extrusionOk="0">
                  <a:moveTo>
                    <a:pt x="1262" y="582"/>
                  </a:moveTo>
                  <a:lnTo>
                    <a:pt x="1786" y="783"/>
                  </a:lnTo>
                  <a:cubicBezTo>
                    <a:pt x="1980" y="860"/>
                    <a:pt x="2115" y="977"/>
                    <a:pt x="2193" y="1145"/>
                  </a:cubicBezTo>
                  <a:cubicBezTo>
                    <a:pt x="2264" y="1313"/>
                    <a:pt x="2277" y="1507"/>
                    <a:pt x="2219" y="1740"/>
                  </a:cubicBezTo>
                  <a:cubicBezTo>
                    <a:pt x="2161" y="1973"/>
                    <a:pt x="2064" y="2134"/>
                    <a:pt x="1928" y="2218"/>
                  </a:cubicBezTo>
                  <a:cubicBezTo>
                    <a:pt x="1856" y="2263"/>
                    <a:pt x="1775" y="2286"/>
                    <a:pt x="1686" y="2286"/>
                  </a:cubicBezTo>
                  <a:cubicBezTo>
                    <a:pt x="1607" y="2286"/>
                    <a:pt x="1521" y="2268"/>
                    <a:pt x="1430" y="2231"/>
                  </a:cubicBezTo>
                  <a:lnTo>
                    <a:pt x="906" y="2037"/>
                  </a:lnTo>
                  <a:lnTo>
                    <a:pt x="1262" y="582"/>
                  </a:lnTo>
                  <a:close/>
                  <a:moveTo>
                    <a:pt x="945" y="0"/>
                  </a:moveTo>
                  <a:lnTo>
                    <a:pt x="1" y="3854"/>
                  </a:lnTo>
                  <a:lnTo>
                    <a:pt x="421" y="4016"/>
                  </a:lnTo>
                  <a:lnTo>
                    <a:pt x="803" y="2464"/>
                  </a:lnTo>
                  <a:lnTo>
                    <a:pt x="1327" y="2664"/>
                  </a:lnTo>
                  <a:cubicBezTo>
                    <a:pt x="1503" y="2730"/>
                    <a:pt x="1664" y="2762"/>
                    <a:pt x="1808" y="2762"/>
                  </a:cubicBezTo>
                  <a:cubicBezTo>
                    <a:pt x="1949" y="2762"/>
                    <a:pt x="2075" y="2732"/>
                    <a:pt x="2186" y="2671"/>
                  </a:cubicBezTo>
                  <a:cubicBezTo>
                    <a:pt x="2406" y="2542"/>
                    <a:pt x="2568" y="2289"/>
                    <a:pt x="2665" y="1908"/>
                  </a:cubicBezTo>
                  <a:cubicBezTo>
                    <a:pt x="2755" y="1533"/>
                    <a:pt x="2736" y="1210"/>
                    <a:pt x="2607" y="951"/>
                  </a:cubicBezTo>
                  <a:cubicBezTo>
                    <a:pt x="2477" y="686"/>
                    <a:pt x="2238" y="485"/>
                    <a:pt x="1889" y="356"/>
                  </a:cubicBezTo>
                  <a:lnTo>
                    <a:pt x="945" y="0"/>
                  </a:lnTo>
                  <a:close/>
                </a:path>
              </a:pathLst>
            </a:custGeom>
            <a:solidFill>
              <a:srgbClr val="861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1"/>
            <p:cNvSpPr/>
            <p:nvPr/>
          </p:nvSpPr>
          <p:spPr>
            <a:xfrm>
              <a:off x="3587475" y="5299050"/>
              <a:ext cx="34125" cy="104125"/>
            </a:xfrm>
            <a:custGeom>
              <a:avLst/>
              <a:gdLst/>
              <a:ahLst/>
              <a:cxnLst/>
              <a:rect l="l" t="t" r="r" b="b"/>
              <a:pathLst>
                <a:path w="1365" h="4165" extrusionOk="0">
                  <a:moveTo>
                    <a:pt x="983" y="0"/>
                  </a:moveTo>
                  <a:lnTo>
                    <a:pt x="835" y="602"/>
                  </a:lnTo>
                  <a:lnTo>
                    <a:pt x="1216" y="750"/>
                  </a:lnTo>
                  <a:lnTo>
                    <a:pt x="1365" y="149"/>
                  </a:lnTo>
                  <a:lnTo>
                    <a:pt x="983" y="0"/>
                  </a:lnTo>
                  <a:close/>
                  <a:moveTo>
                    <a:pt x="712" y="1125"/>
                  </a:moveTo>
                  <a:lnTo>
                    <a:pt x="1" y="4022"/>
                  </a:lnTo>
                  <a:lnTo>
                    <a:pt x="382" y="4165"/>
                  </a:lnTo>
                  <a:lnTo>
                    <a:pt x="1087" y="1274"/>
                  </a:lnTo>
                  <a:lnTo>
                    <a:pt x="712" y="1125"/>
                  </a:lnTo>
                  <a:close/>
                </a:path>
              </a:pathLst>
            </a:custGeom>
            <a:solidFill>
              <a:srgbClr val="861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1"/>
            <p:cNvSpPr/>
            <p:nvPr/>
          </p:nvSpPr>
          <p:spPr>
            <a:xfrm>
              <a:off x="3618825" y="5343325"/>
              <a:ext cx="59050" cy="79675"/>
            </a:xfrm>
            <a:custGeom>
              <a:avLst/>
              <a:gdLst/>
              <a:ahLst/>
              <a:cxnLst/>
              <a:rect l="l" t="t" r="r" b="b"/>
              <a:pathLst>
                <a:path w="2362" h="3187" extrusionOk="0">
                  <a:moveTo>
                    <a:pt x="1253" y="441"/>
                  </a:moveTo>
                  <a:cubicBezTo>
                    <a:pt x="1317" y="441"/>
                    <a:pt x="1383" y="454"/>
                    <a:pt x="1449" y="480"/>
                  </a:cubicBezTo>
                  <a:cubicBezTo>
                    <a:pt x="1656" y="557"/>
                    <a:pt x="1792" y="719"/>
                    <a:pt x="1863" y="965"/>
                  </a:cubicBezTo>
                  <a:cubicBezTo>
                    <a:pt x="1928" y="1210"/>
                    <a:pt x="1921" y="1501"/>
                    <a:pt x="1837" y="1844"/>
                  </a:cubicBezTo>
                  <a:cubicBezTo>
                    <a:pt x="1753" y="2187"/>
                    <a:pt x="1630" y="2439"/>
                    <a:pt x="1462" y="2594"/>
                  </a:cubicBezTo>
                  <a:cubicBezTo>
                    <a:pt x="1350" y="2697"/>
                    <a:pt x="1232" y="2749"/>
                    <a:pt x="1105" y="2749"/>
                  </a:cubicBezTo>
                  <a:cubicBezTo>
                    <a:pt x="1041" y="2749"/>
                    <a:pt x="975" y="2736"/>
                    <a:pt x="906" y="2710"/>
                  </a:cubicBezTo>
                  <a:cubicBezTo>
                    <a:pt x="699" y="2633"/>
                    <a:pt x="564" y="2471"/>
                    <a:pt x="492" y="2225"/>
                  </a:cubicBezTo>
                  <a:cubicBezTo>
                    <a:pt x="421" y="1986"/>
                    <a:pt x="434" y="1689"/>
                    <a:pt x="518" y="1340"/>
                  </a:cubicBezTo>
                  <a:cubicBezTo>
                    <a:pt x="602" y="997"/>
                    <a:pt x="725" y="745"/>
                    <a:pt x="893" y="596"/>
                  </a:cubicBezTo>
                  <a:cubicBezTo>
                    <a:pt x="1005" y="493"/>
                    <a:pt x="1126" y="441"/>
                    <a:pt x="1253" y="441"/>
                  </a:cubicBezTo>
                  <a:close/>
                  <a:moveTo>
                    <a:pt x="1180" y="0"/>
                  </a:moveTo>
                  <a:cubicBezTo>
                    <a:pt x="995" y="0"/>
                    <a:pt x="825" y="60"/>
                    <a:pt x="667" y="182"/>
                  </a:cubicBezTo>
                  <a:cubicBezTo>
                    <a:pt x="415" y="376"/>
                    <a:pt x="227" y="712"/>
                    <a:pt x="117" y="1191"/>
                  </a:cubicBezTo>
                  <a:cubicBezTo>
                    <a:pt x="1" y="1663"/>
                    <a:pt x="1" y="2070"/>
                    <a:pt x="124" y="2413"/>
                  </a:cubicBezTo>
                  <a:cubicBezTo>
                    <a:pt x="247" y="2756"/>
                    <a:pt x="473" y="2988"/>
                    <a:pt x="809" y="3111"/>
                  </a:cubicBezTo>
                  <a:cubicBezTo>
                    <a:pt x="938" y="3162"/>
                    <a:pt x="1062" y="3187"/>
                    <a:pt x="1180" y="3187"/>
                  </a:cubicBezTo>
                  <a:cubicBezTo>
                    <a:pt x="1364" y="3187"/>
                    <a:pt x="1535" y="3126"/>
                    <a:pt x="1689" y="3008"/>
                  </a:cubicBezTo>
                  <a:cubicBezTo>
                    <a:pt x="1941" y="2807"/>
                    <a:pt x="2128" y="2471"/>
                    <a:pt x="2245" y="1999"/>
                  </a:cubicBezTo>
                  <a:cubicBezTo>
                    <a:pt x="2361" y="1521"/>
                    <a:pt x="2355" y="1113"/>
                    <a:pt x="2232" y="777"/>
                  </a:cubicBezTo>
                  <a:cubicBezTo>
                    <a:pt x="2109" y="434"/>
                    <a:pt x="1883" y="202"/>
                    <a:pt x="1553" y="72"/>
                  </a:cubicBezTo>
                  <a:cubicBezTo>
                    <a:pt x="1422" y="24"/>
                    <a:pt x="1298" y="0"/>
                    <a:pt x="1180" y="0"/>
                  </a:cubicBezTo>
                  <a:close/>
                </a:path>
              </a:pathLst>
            </a:custGeom>
            <a:solidFill>
              <a:srgbClr val="861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3682375" y="5339125"/>
              <a:ext cx="94250" cy="123225"/>
            </a:xfrm>
            <a:custGeom>
              <a:avLst/>
              <a:gdLst/>
              <a:ahLst/>
              <a:cxnLst/>
              <a:rect l="l" t="t" r="r" b="b"/>
              <a:pathLst>
                <a:path w="3770" h="4929" extrusionOk="0">
                  <a:moveTo>
                    <a:pt x="938" y="1"/>
                  </a:moveTo>
                  <a:lnTo>
                    <a:pt x="0" y="3855"/>
                  </a:lnTo>
                  <a:lnTo>
                    <a:pt x="407" y="4010"/>
                  </a:lnTo>
                  <a:lnTo>
                    <a:pt x="1229" y="622"/>
                  </a:lnTo>
                  <a:lnTo>
                    <a:pt x="1384" y="3570"/>
                  </a:lnTo>
                  <a:lnTo>
                    <a:pt x="1804" y="3732"/>
                  </a:lnTo>
                  <a:lnTo>
                    <a:pt x="3246" y="1391"/>
                  </a:lnTo>
                  <a:lnTo>
                    <a:pt x="2418" y="4773"/>
                  </a:lnTo>
                  <a:lnTo>
                    <a:pt x="2832" y="4928"/>
                  </a:lnTo>
                  <a:lnTo>
                    <a:pt x="3770" y="1074"/>
                  </a:lnTo>
                  <a:lnTo>
                    <a:pt x="3149" y="835"/>
                  </a:lnTo>
                  <a:lnTo>
                    <a:pt x="1714" y="3163"/>
                  </a:lnTo>
                  <a:lnTo>
                    <a:pt x="1565" y="234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rgbClr val="861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600600" y="814550"/>
              <a:ext cx="716775" cy="1331875"/>
            </a:xfrm>
            <a:custGeom>
              <a:avLst/>
              <a:gdLst/>
              <a:ahLst/>
              <a:cxnLst/>
              <a:rect l="l" t="t" r="r" b="b"/>
              <a:pathLst>
                <a:path w="28671" h="53275" fill="none" extrusionOk="0">
                  <a:moveTo>
                    <a:pt x="28671" y="53274"/>
                  </a:moveTo>
                  <a:cubicBezTo>
                    <a:pt x="27998" y="50836"/>
                    <a:pt x="27210" y="48030"/>
                    <a:pt x="23433" y="47086"/>
                  </a:cubicBezTo>
                  <a:cubicBezTo>
                    <a:pt x="20795" y="46427"/>
                    <a:pt x="18131" y="44202"/>
                    <a:pt x="15817" y="43278"/>
                  </a:cubicBezTo>
                  <a:cubicBezTo>
                    <a:pt x="12428" y="41920"/>
                    <a:pt x="9952" y="39864"/>
                    <a:pt x="6305" y="38040"/>
                  </a:cubicBezTo>
                  <a:cubicBezTo>
                    <a:pt x="2807" y="36294"/>
                    <a:pt x="1" y="32091"/>
                    <a:pt x="1546" y="29001"/>
                  </a:cubicBezTo>
                  <a:cubicBezTo>
                    <a:pt x="3014" y="26065"/>
                    <a:pt x="14019" y="19457"/>
                    <a:pt x="12965" y="18054"/>
                  </a:cubicBezTo>
                  <a:cubicBezTo>
                    <a:pt x="10288" y="14485"/>
                    <a:pt x="7223" y="10502"/>
                    <a:pt x="9157" y="6635"/>
                  </a:cubicBezTo>
                  <a:cubicBezTo>
                    <a:pt x="12474" y="1"/>
                    <a:pt x="20207" y="8484"/>
                    <a:pt x="21054" y="9965"/>
                  </a:cubicBezTo>
                  <a:cubicBezTo>
                    <a:pt x="23699" y="14594"/>
                    <a:pt x="16049" y="13599"/>
                    <a:pt x="13437" y="14252"/>
                  </a:cubicBezTo>
                  <a:cubicBezTo>
                    <a:pt x="12655" y="14446"/>
                    <a:pt x="11853" y="14569"/>
                    <a:pt x="11064" y="14724"/>
                  </a:cubicBezTo>
                  <a:cubicBezTo>
                    <a:pt x="9810" y="14976"/>
                    <a:pt x="8523" y="15041"/>
                    <a:pt x="7256" y="15202"/>
                  </a:cubicBezTo>
                  <a:cubicBezTo>
                    <a:pt x="4753" y="15513"/>
                    <a:pt x="4876" y="23783"/>
                    <a:pt x="5348" y="25671"/>
                  </a:cubicBezTo>
                  <a:cubicBezTo>
                    <a:pt x="6370" y="29751"/>
                    <a:pt x="11536" y="29647"/>
                    <a:pt x="11536" y="35189"/>
                  </a:cubicBezTo>
                  <a:cubicBezTo>
                    <a:pt x="11536" y="38008"/>
                    <a:pt x="8484" y="41318"/>
                    <a:pt x="6919" y="43278"/>
                  </a:cubicBezTo>
                  <a:cubicBezTo>
                    <a:pt x="5549" y="44991"/>
                    <a:pt x="6195" y="45851"/>
                    <a:pt x="6441" y="47086"/>
                  </a:cubicBezTo>
                </a:path>
              </a:pathLst>
            </a:custGeom>
            <a:noFill/>
            <a:ln w="27800" cap="flat" cmpd="sng">
              <a:solidFill>
                <a:srgbClr val="30006E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1"/>
            <p:cNvSpPr/>
            <p:nvPr/>
          </p:nvSpPr>
          <p:spPr>
            <a:xfrm>
              <a:off x="2958975" y="2066200"/>
              <a:ext cx="74725" cy="74075"/>
            </a:xfrm>
            <a:custGeom>
              <a:avLst/>
              <a:gdLst/>
              <a:ahLst/>
              <a:cxnLst/>
              <a:rect l="l" t="t" r="r" b="b"/>
              <a:pathLst>
                <a:path w="2989" h="2963" extrusionOk="0">
                  <a:moveTo>
                    <a:pt x="531" y="318"/>
                  </a:moveTo>
                  <a:cubicBezTo>
                    <a:pt x="1" y="816"/>
                    <a:pt x="1191" y="2374"/>
                    <a:pt x="1372" y="2432"/>
                  </a:cubicBezTo>
                  <a:cubicBezTo>
                    <a:pt x="2988" y="2962"/>
                    <a:pt x="2697" y="932"/>
                    <a:pt x="2607" y="654"/>
                  </a:cubicBezTo>
                  <a:cubicBezTo>
                    <a:pt x="2445" y="305"/>
                    <a:pt x="2089" y="91"/>
                    <a:pt x="1727" y="14"/>
                  </a:cubicBezTo>
                  <a:cubicBezTo>
                    <a:pt x="1663" y="1"/>
                    <a:pt x="602" y="85"/>
                    <a:pt x="531" y="318"/>
                  </a:cubicBezTo>
                  <a:close/>
                </a:path>
              </a:pathLst>
            </a:custGeom>
            <a:solidFill>
              <a:srgbClr val="760000"/>
            </a:solidFill>
            <a:ln w="8250" cap="flat" cmpd="sng">
              <a:solidFill>
                <a:srgbClr val="87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1"/>
            <p:cNvSpPr/>
            <p:nvPr/>
          </p:nvSpPr>
          <p:spPr>
            <a:xfrm>
              <a:off x="2686450" y="408975"/>
              <a:ext cx="1434325" cy="1789325"/>
            </a:xfrm>
            <a:custGeom>
              <a:avLst/>
              <a:gdLst/>
              <a:ahLst/>
              <a:cxnLst/>
              <a:rect l="l" t="t" r="r" b="b"/>
              <a:pathLst>
                <a:path w="57373" h="71573" fill="none" extrusionOk="0">
                  <a:moveTo>
                    <a:pt x="54366" y="20795"/>
                  </a:moveTo>
                  <a:cubicBezTo>
                    <a:pt x="54166" y="14963"/>
                    <a:pt x="47279" y="14148"/>
                    <a:pt x="43995" y="14051"/>
                  </a:cubicBezTo>
                  <a:cubicBezTo>
                    <a:pt x="36733" y="14349"/>
                    <a:pt x="31535" y="16211"/>
                    <a:pt x="23847" y="23298"/>
                  </a:cubicBezTo>
                  <a:cubicBezTo>
                    <a:pt x="20685" y="26466"/>
                    <a:pt x="18461" y="30520"/>
                    <a:pt x="15279" y="33598"/>
                  </a:cubicBezTo>
                  <a:cubicBezTo>
                    <a:pt x="11497" y="38014"/>
                    <a:pt x="9007" y="44448"/>
                    <a:pt x="9324" y="50959"/>
                  </a:cubicBezTo>
                  <a:cubicBezTo>
                    <a:pt x="11012" y="56015"/>
                    <a:pt x="13146" y="60787"/>
                    <a:pt x="14232" y="66161"/>
                  </a:cubicBezTo>
                  <a:cubicBezTo>
                    <a:pt x="14516" y="67260"/>
                    <a:pt x="14620" y="68450"/>
                    <a:pt x="14445" y="69594"/>
                  </a:cubicBezTo>
                  <a:cubicBezTo>
                    <a:pt x="14387" y="69911"/>
                    <a:pt x="14490" y="70402"/>
                    <a:pt x="14258" y="70545"/>
                  </a:cubicBezTo>
                  <a:cubicBezTo>
                    <a:pt x="13262" y="71165"/>
                    <a:pt x="12137" y="71573"/>
                    <a:pt x="11025" y="71017"/>
                  </a:cubicBezTo>
                  <a:cubicBezTo>
                    <a:pt x="10229" y="70622"/>
                    <a:pt x="8115" y="69736"/>
                    <a:pt x="7604" y="68889"/>
                  </a:cubicBezTo>
                  <a:cubicBezTo>
                    <a:pt x="6983" y="67848"/>
                    <a:pt x="6486" y="66652"/>
                    <a:pt x="5516" y="66044"/>
                  </a:cubicBezTo>
                  <a:cubicBezTo>
                    <a:pt x="4481" y="65398"/>
                    <a:pt x="3272" y="64673"/>
                    <a:pt x="2283" y="63438"/>
                  </a:cubicBezTo>
                  <a:cubicBezTo>
                    <a:pt x="1313" y="62229"/>
                    <a:pt x="1901" y="60774"/>
                    <a:pt x="1901" y="59171"/>
                  </a:cubicBezTo>
                  <a:cubicBezTo>
                    <a:pt x="1901" y="57923"/>
                    <a:pt x="2703" y="56669"/>
                    <a:pt x="2089" y="55149"/>
                  </a:cubicBezTo>
                  <a:cubicBezTo>
                    <a:pt x="1798" y="54405"/>
                    <a:pt x="918" y="52867"/>
                    <a:pt x="763" y="52065"/>
                  </a:cubicBezTo>
                  <a:cubicBezTo>
                    <a:pt x="543" y="50972"/>
                    <a:pt x="0" y="49465"/>
                    <a:pt x="569" y="48036"/>
                  </a:cubicBezTo>
                  <a:cubicBezTo>
                    <a:pt x="977" y="47028"/>
                    <a:pt x="1520" y="45967"/>
                    <a:pt x="1520" y="44719"/>
                  </a:cubicBezTo>
                  <a:cubicBezTo>
                    <a:pt x="1520" y="43310"/>
                    <a:pt x="1145" y="42715"/>
                    <a:pt x="1145" y="41170"/>
                  </a:cubicBezTo>
                  <a:cubicBezTo>
                    <a:pt x="1145" y="39398"/>
                    <a:pt x="1203" y="38014"/>
                    <a:pt x="2089" y="36902"/>
                  </a:cubicBezTo>
                  <a:cubicBezTo>
                    <a:pt x="2431" y="36482"/>
                    <a:pt x="4636" y="34652"/>
                    <a:pt x="4753" y="34063"/>
                  </a:cubicBezTo>
                  <a:cubicBezTo>
                    <a:pt x="5024" y="32706"/>
                    <a:pt x="5005" y="31270"/>
                    <a:pt x="5322" y="30274"/>
                  </a:cubicBezTo>
                  <a:cubicBezTo>
                    <a:pt x="5451" y="29880"/>
                    <a:pt x="5574" y="29479"/>
                    <a:pt x="5703" y="29085"/>
                  </a:cubicBezTo>
                  <a:cubicBezTo>
                    <a:pt x="6188" y="27578"/>
                    <a:pt x="6958" y="25645"/>
                    <a:pt x="8367" y="25063"/>
                  </a:cubicBezTo>
                  <a:cubicBezTo>
                    <a:pt x="9344" y="24655"/>
                    <a:pt x="10158" y="23944"/>
                    <a:pt x="11406" y="23162"/>
                  </a:cubicBezTo>
                  <a:cubicBezTo>
                    <a:pt x="12667" y="22379"/>
                    <a:pt x="13087" y="21953"/>
                    <a:pt x="13876" y="20323"/>
                  </a:cubicBezTo>
                  <a:cubicBezTo>
                    <a:pt x="14788" y="18435"/>
                    <a:pt x="15745" y="17381"/>
                    <a:pt x="17491" y="16295"/>
                  </a:cubicBezTo>
                  <a:cubicBezTo>
                    <a:pt x="18861" y="15441"/>
                    <a:pt x="20685" y="15254"/>
                    <a:pt x="22049" y="14400"/>
                  </a:cubicBezTo>
                  <a:cubicBezTo>
                    <a:pt x="22870" y="13890"/>
                    <a:pt x="23847" y="13010"/>
                    <a:pt x="24332" y="11795"/>
                  </a:cubicBezTo>
                  <a:cubicBezTo>
                    <a:pt x="24752" y="10741"/>
                    <a:pt x="24985" y="10191"/>
                    <a:pt x="26045" y="9661"/>
                  </a:cubicBezTo>
                  <a:cubicBezTo>
                    <a:pt x="27254" y="9059"/>
                    <a:pt x="28179" y="7695"/>
                    <a:pt x="29466" y="7294"/>
                  </a:cubicBezTo>
                  <a:cubicBezTo>
                    <a:pt x="30474" y="6977"/>
                    <a:pt x="31490" y="6661"/>
                    <a:pt x="32505" y="6344"/>
                  </a:cubicBezTo>
                  <a:cubicBezTo>
                    <a:pt x="33449" y="6053"/>
                    <a:pt x="34677" y="4869"/>
                    <a:pt x="35738" y="4210"/>
                  </a:cubicBezTo>
                  <a:cubicBezTo>
                    <a:pt x="36442" y="3770"/>
                    <a:pt x="37962" y="2096"/>
                    <a:pt x="38777" y="1843"/>
                  </a:cubicBezTo>
                  <a:cubicBezTo>
                    <a:pt x="40277" y="1378"/>
                    <a:pt x="41382" y="1843"/>
                    <a:pt x="42766" y="1843"/>
                  </a:cubicBezTo>
                  <a:cubicBezTo>
                    <a:pt x="44240" y="1843"/>
                    <a:pt x="45560" y="2354"/>
                    <a:pt x="46762" y="1604"/>
                  </a:cubicBezTo>
                  <a:cubicBezTo>
                    <a:pt x="47590" y="1087"/>
                    <a:pt x="48786" y="1"/>
                    <a:pt x="50370" y="660"/>
                  </a:cubicBezTo>
                  <a:cubicBezTo>
                    <a:pt x="51282" y="1035"/>
                    <a:pt x="52646" y="1365"/>
                    <a:pt x="53222" y="2083"/>
                  </a:cubicBezTo>
                  <a:cubicBezTo>
                    <a:pt x="53926" y="2962"/>
                    <a:pt x="55058" y="3570"/>
                    <a:pt x="55504" y="4688"/>
                  </a:cubicBezTo>
                  <a:cubicBezTo>
                    <a:pt x="55996" y="5917"/>
                    <a:pt x="56448" y="6803"/>
                    <a:pt x="56836" y="7766"/>
                  </a:cubicBezTo>
                  <a:cubicBezTo>
                    <a:pt x="57373" y="9111"/>
                    <a:pt x="57218" y="9738"/>
                    <a:pt x="57218" y="11323"/>
                  </a:cubicBezTo>
                  <a:cubicBezTo>
                    <a:pt x="57218" y="12150"/>
                    <a:pt x="57017" y="14892"/>
                    <a:pt x="56642" y="15823"/>
                  </a:cubicBezTo>
                  <a:cubicBezTo>
                    <a:pt x="56293" y="16696"/>
                    <a:pt x="55789" y="19017"/>
                    <a:pt x="55123" y="19851"/>
                  </a:cubicBezTo>
                  <a:cubicBezTo>
                    <a:pt x="54871" y="20162"/>
                    <a:pt x="54618" y="20478"/>
                    <a:pt x="54366" y="20795"/>
                  </a:cubicBezTo>
                  <a:close/>
                </a:path>
              </a:pathLst>
            </a:custGeom>
            <a:noFill/>
            <a:ln w="32975" cap="rnd" cmpd="sng">
              <a:solidFill>
                <a:srgbClr val="E00000"/>
              </a:solidFill>
              <a:prstDash val="solid"/>
              <a:miter lim="64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2939750" y="4101700"/>
              <a:ext cx="509550" cy="708875"/>
            </a:xfrm>
            <a:custGeom>
              <a:avLst/>
              <a:gdLst/>
              <a:ahLst/>
              <a:cxnLst/>
              <a:rect l="l" t="t" r="r" b="b"/>
              <a:pathLst>
                <a:path w="20382" h="28355" extrusionOk="0">
                  <a:moveTo>
                    <a:pt x="11342" y="1"/>
                  </a:moveTo>
                  <a:lnTo>
                    <a:pt x="0" y="9829"/>
                  </a:lnTo>
                  <a:cubicBezTo>
                    <a:pt x="3311" y="20194"/>
                    <a:pt x="16262" y="28354"/>
                    <a:pt x="18681" y="27184"/>
                  </a:cubicBezTo>
                  <a:lnTo>
                    <a:pt x="20381" y="5995"/>
                  </a:lnTo>
                  <a:lnTo>
                    <a:pt x="16101" y="25768"/>
                  </a:lnTo>
                  <a:lnTo>
                    <a:pt x="19230" y="5174"/>
                  </a:lnTo>
                  <a:lnTo>
                    <a:pt x="14206" y="23990"/>
                  </a:lnTo>
                  <a:lnTo>
                    <a:pt x="18125" y="3796"/>
                  </a:lnTo>
                  <a:lnTo>
                    <a:pt x="11626" y="22515"/>
                  </a:lnTo>
                  <a:lnTo>
                    <a:pt x="16838" y="3020"/>
                  </a:lnTo>
                  <a:lnTo>
                    <a:pt x="9098" y="19845"/>
                  </a:lnTo>
                  <a:lnTo>
                    <a:pt x="15719" y="2186"/>
                  </a:lnTo>
                  <a:lnTo>
                    <a:pt x="6635" y="18125"/>
                  </a:lnTo>
                  <a:lnTo>
                    <a:pt x="14917" y="964"/>
                  </a:lnTo>
                  <a:lnTo>
                    <a:pt x="4617" y="16541"/>
                  </a:lnTo>
                  <a:lnTo>
                    <a:pt x="13986" y="751"/>
                  </a:lnTo>
                  <a:lnTo>
                    <a:pt x="3324" y="14478"/>
                  </a:lnTo>
                  <a:lnTo>
                    <a:pt x="12816" y="33"/>
                  </a:lnTo>
                  <a:lnTo>
                    <a:pt x="1856" y="11452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3914175" y="4087150"/>
              <a:ext cx="578725" cy="687050"/>
            </a:xfrm>
            <a:custGeom>
              <a:avLst/>
              <a:gdLst/>
              <a:ahLst/>
              <a:cxnLst/>
              <a:rect l="l" t="t" r="r" b="b"/>
              <a:pathLst>
                <a:path w="23149" h="27482" extrusionOk="0">
                  <a:moveTo>
                    <a:pt x="0" y="5891"/>
                  </a:moveTo>
                  <a:lnTo>
                    <a:pt x="1856" y="23725"/>
                  </a:lnTo>
                  <a:cubicBezTo>
                    <a:pt x="12202" y="27481"/>
                    <a:pt x="17685" y="16360"/>
                    <a:pt x="23149" y="10359"/>
                  </a:cubicBezTo>
                  <a:lnTo>
                    <a:pt x="8413" y="1"/>
                  </a:lnTo>
                  <a:lnTo>
                    <a:pt x="20278" y="12364"/>
                  </a:lnTo>
                  <a:lnTo>
                    <a:pt x="7236" y="1178"/>
                  </a:lnTo>
                  <a:lnTo>
                    <a:pt x="18428" y="14136"/>
                  </a:lnTo>
                  <a:lnTo>
                    <a:pt x="5555" y="1682"/>
                  </a:lnTo>
                  <a:lnTo>
                    <a:pt x="16320" y="15985"/>
                  </a:lnTo>
                  <a:lnTo>
                    <a:pt x="3705" y="2018"/>
                  </a:lnTo>
                  <a:lnTo>
                    <a:pt x="13967" y="17330"/>
                  </a:lnTo>
                  <a:lnTo>
                    <a:pt x="3201" y="3447"/>
                  </a:lnTo>
                  <a:lnTo>
                    <a:pt x="12286" y="19599"/>
                  </a:lnTo>
                  <a:lnTo>
                    <a:pt x="2276" y="4372"/>
                  </a:lnTo>
                  <a:lnTo>
                    <a:pt x="9512" y="21196"/>
                  </a:lnTo>
                  <a:lnTo>
                    <a:pt x="1520" y="4708"/>
                  </a:lnTo>
                  <a:lnTo>
                    <a:pt x="6984" y="21953"/>
                  </a:lnTo>
                  <a:lnTo>
                    <a:pt x="679" y="5128"/>
                  </a:lnTo>
                  <a:lnTo>
                    <a:pt x="4546" y="22121"/>
                  </a:lnTo>
                  <a:close/>
                </a:path>
              </a:pathLst>
            </a:custGeom>
            <a:solidFill>
              <a:srgbClr val="88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3412900" y="3577000"/>
              <a:ext cx="350000" cy="164425"/>
            </a:xfrm>
            <a:custGeom>
              <a:avLst/>
              <a:gdLst/>
              <a:ahLst/>
              <a:cxnLst/>
              <a:rect l="l" t="t" r="r" b="b"/>
              <a:pathLst>
                <a:path w="14000" h="6577" extrusionOk="0">
                  <a:moveTo>
                    <a:pt x="8917" y="265"/>
                  </a:moveTo>
                  <a:cubicBezTo>
                    <a:pt x="7346" y="880"/>
                    <a:pt x="4067" y="711"/>
                    <a:pt x="1960" y="1313"/>
                  </a:cubicBezTo>
                  <a:cubicBezTo>
                    <a:pt x="893" y="1364"/>
                    <a:pt x="0" y="4416"/>
                    <a:pt x="647" y="4979"/>
                  </a:cubicBezTo>
                  <a:cubicBezTo>
                    <a:pt x="1778" y="6014"/>
                    <a:pt x="3576" y="6505"/>
                    <a:pt x="5296" y="6544"/>
                  </a:cubicBezTo>
                  <a:cubicBezTo>
                    <a:pt x="6240" y="6576"/>
                    <a:pt x="9790" y="5755"/>
                    <a:pt x="10844" y="5742"/>
                  </a:cubicBezTo>
                  <a:cubicBezTo>
                    <a:pt x="13488" y="5755"/>
                    <a:pt x="13999" y="3072"/>
                    <a:pt x="13340" y="2270"/>
                  </a:cubicBezTo>
                  <a:cubicBezTo>
                    <a:pt x="12531" y="1313"/>
                    <a:pt x="10598" y="0"/>
                    <a:pt x="8917" y="2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3450550" y="3594925"/>
              <a:ext cx="269175" cy="140350"/>
            </a:xfrm>
            <a:custGeom>
              <a:avLst/>
              <a:gdLst/>
              <a:ahLst/>
              <a:cxnLst/>
              <a:rect l="l" t="t" r="r" b="b"/>
              <a:pathLst>
                <a:path w="10767" h="5614" extrusionOk="0">
                  <a:moveTo>
                    <a:pt x="6855" y="227"/>
                  </a:moveTo>
                  <a:cubicBezTo>
                    <a:pt x="5646" y="751"/>
                    <a:pt x="3124" y="609"/>
                    <a:pt x="1507" y="1119"/>
                  </a:cubicBezTo>
                  <a:cubicBezTo>
                    <a:pt x="680" y="1165"/>
                    <a:pt x="1" y="3771"/>
                    <a:pt x="492" y="4249"/>
                  </a:cubicBezTo>
                  <a:cubicBezTo>
                    <a:pt x="1365" y="5128"/>
                    <a:pt x="2749" y="5555"/>
                    <a:pt x="4074" y="5588"/>
                  </a:cubicBezTo>
                  <a:cubicBezTo>
                    <a:pt x="4792" y="5613"/>
                    <a:pt x="7527" y="4909"/>
                    <a:pt x="8336" y="4902"/>
                  </a:cubicBezTo>
                  <a:cubicBezTo>
                    <a:pt x="10366" y="4915"/>
                    <a:pt x="10767" y="2620"/>
                    <a:pt x="10256" y="1934"/>
                  </a:cubicBezTo>
                  <a:cubicBezTo>
                    <a:pt x="9635" y="1119"/>
                    <a:pt x="8148" y="1"/>
                    <a:pt x="6855" y="2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3477225" y="3630500"/>
              <a:ext cx="201775" cy="101050"/>
            </a:xfrm>
            <a:custGeom>
              <a:avLst/>
              <a:gdLst/>
              <a:ahLst/>
              <a:cxnLst/>
              <a:rect l="l" t="t" r="r" b="b"/>
              <a:pathLst>
                <a:path w="8071" h="4042" extrusionOk="0">
                  <a:moveTo>
                    <a:pt x="5141" y="169"/>
                  </a:moveTo>
                  <a:cubicBezTo>
                    <a:pt x="4236" y="544"/>
                    <a:pt x="2341" y="440"/>
                    <a:pt x="1126" y="809"/>
                  </a:cubicBezTo>
                  <a:cubicBezTo>
                    <a:pt x="512" y="841"/>
                    <a:pt x="1" y="2716"/>
                    <a:pt x="369" y="3059"/>
                  </a:cubicBezTo>
                  <a:cubicBezTo>
                    <a:pt x="1022" y="3692"/>
                    <a:pt x="2057" y="3996"/>
                    <a:pt x="3053" y="4022"/>
                  </a:cubicBezTo>
                  <a:cubicBezTo>
                    <a:pt x="3589" y="4042"/>
                    <a:pt x="5639" y="3537"/>
                    <a:pt x="6247" y="3531"/>
                  </a:cubicBezTo>
                  <a:cubicBezTo>
                    <a:pt x="7773" y="3537"/>
                    <a:pt x="8070" y="1888"/>
                    <a:pt x="7689" y="1397"/>
                  </a:cubicBezTo>
                  <a:cubicBezTo>
                    <a:pt x="7223" y="809"/>
                    <a:pt x="6105" y="0"/>
                    <a:pt x="5141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3505850" y="3649900"/>
              <a:ext cx="161675" cy="79225"/>
            </a:xfrm>
            <a:custGeom>
              <a:avLst/>
              <a:gdLst/>
              <a:ahLst/>
              <a:cxnLst/>
              <a:rect l="l" t="t" r="r" b="b"/>
              <a:pathLst>
                <a:path w="6467" h="3169" extrusionOk="0">
                  <a:moveTo>
                    <a:pt x="4119" y="130"/>
                  </a:moveTo>
                  <a:cubicBezTo>
                    <a:pt x="3395" y="427"/>
                    <a:pt x="1875" y="349"/>
                    <a:pt x="906" y="634"/>
                  </a:cubicBezTo>
                  <a:cubicBezTo>
                    <a:pt x="408" y="660"/>
                    <a:pt x="0" y="2128"/>
                    <a:pt x="298" y="2399"/>
                  </a:cubicBezTo>
                  <a:cubicBezTo>
                    <a:pt x="821" y="2891"/>
                    <a:pt x="1649" y="3130"/>
                    <a:pt x="2444" y="3149"/>
                  </a:cubicBezTo>
                  <a:cubicBezTo>
                    <a:pt x="2878" y="3169"/>
                    <a:pt x="4520" y="2768"/>
                    <a:pt x="5011" y="2761"/>
                  </a:cubicBezTo>
                  <a:cubicBezTo>
                    <a:pt x="6227" y="2774"/>
                    <a:pt x="6466" y="1481"/>
                    <a:pt x="6162" y="1093"/>
                  </a:cubicBezTo>
                  <a:cubicBezTo>
                    <a:pt x="5787" y="634"/>
                    <a:pt x="4895" y="0"/>
                    <a:pt x="4119" y="1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3540750" y="3662350"/>
              <a:ext cx="106075" cy="64350"/>
            </a:xfrm>
            <a:custGeom>
              <a:avLst/>
              <a:gdLst/>
              <a:ahLst/>
              <a:cxnLst/>
              <a:rect l="l" t="t" r="r" b="b"/>
              <a:pathLst>
                <a:path w="4243" h="2574" extrusionOk="0">
                  <a:moveTo>
                    <a:pt x="2704" y="104"/>
                  </a:moveTo>
                  <a:cubicBezTo>
                    <a:pt x="2225" y="343"/>
                    <a:pt x="1229" y="278"/>
                    <a:pt x="596" y="517"/>
                  </a:cubicBezTo>
                  <a:cubicBezTo>
                    <a:pt x="266" y="530"/>
                    <a:pt x="1" y="1727"/>
                    <a:pt x="195" y="1946"/>
                  </a:cubicBezTo>
                  <a:cubicBezTo>
                    <a:pt x="538" y="2354"/>
                    <a:pt x="1081" y="2548"/>
                    <a:pt x="1604" y="2561"/>
                  </a:cubicBezTo>
                  <a:cubicBezTo>
                    <a:pt x="1889" y="2574"/>
                    <a:pt x="2969" y="2250"/>
                    <a:pt x="3286" y="2244"/>
                  </a:cubicBezTo>
                  <a:cubicBezTo>
                    <a:pt x="4087" y="2250"/>
                    <a:pt x="4243" y="1203"/>
                    <a:pt x="4042" y="886"/>
                  </a:cubicBezTo>
                  <a:cubicBezTo>
                    <a:pt x="3796" y="517"/>
                    <a:pt x="3215" y="0"/>
                    <a:pt x="2704" y="1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D20B1D3-F83A-19F5-9CC3-CC3A715CE322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ED9C9AE-913E-82E7-987C-FACF7A29153D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ED35E6-B568-C1B4-BD8D-081288F7AB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D289C6-ECFD-6B5C-A2BC-2BC1C50A1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2"/>
          <p:cNvPicPr preferRelativeResize="0"/>
          <p:nvPr/>
        </p:nvPicPr>
        <p:blipFill rotWithShape="1">
          <a:blip r:embed="rId3">
            <a:alphaModFix/>
          </a:blip>
          <a:srcRect t="8569" b="6913"/>
          <a:stretch/>
        </p:blipFill>
        <p:spPr>
          <a:xfrm>
            <a:off x="0" y="796125"/>
            <a:ext cx="9144003" cy="43473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43" name="Google Shape;243;p32"/>
          <p:cNvSpPr txBox="1"/>
          <p:nvPr/>
        </p:nvSpPr>
        <p:spPr>
          <a:xfrm>
            <a:off x="364500" y="200850"/>
            <a:ext cx="8415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2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skin </a:t>
            </a:r>
            <a:r>
              <a:rPr lang="en" sz="12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the largest organ in the human body. The skin is responsible for excreting </a:t>
            </a:r>
            <a:r>
              <a:rPr lang="en" sz="1200" b="1" dirty="0">
                <a:solidFill>
                  <a:srgbClr val="3796FC"/>
                </a:solidFill>
                <a:latin typeface="Cambria"/>
                <a:ea typeface="Cambria"/>
                <a:cs typeface="Cambria"/>
                <a:sym typeface="Cambria"/>
              </a:rPr>
              <a:t>water </a:t>
            </a:r>
            <a:r>
              <a:rPr lang="en" sz="12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2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salts </a:t>
            </a:r>
            <a:r>
              <a:rPr lang="en" sz="12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from the body.</a:t>
            </a:r>
            <a:endParaRPr sz="12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44" name="Google Shape;244;p32"/>
          <p:cNvCxnSpPr/>
          <p:nvPr/>
        </p:nvCxnSpPr>
        <p:spPr>
          <a:xfrm rot="10800000" flipH="1">
            <a:off x="0" y="786825"/>
            <a:ext cx="9152400" cy="9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DFFF26C-43B7-053C-8AD2-C747979F861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7B3317A-510A-EAD7-46EF-14BE517E28C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BAC5F-E349-4B82-E045-F4CF7670E7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A23FE-B9D2-D0F0-5592-CBBDBFB0C0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Microsoft Office PowerPoint</Application>
  <PresentationFormat>On-screen Show (16:9)</PresentationFormat>
  <Paragraphs>67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gg sans</vt:lpstr>
      <vt:lpstr>Arial</vt:lpstr>
      <vt:lpstr>Times New Roman</vt:lpstr>
      <vt:lpstr>Cambria</vt:lpstr>
      <vt:lpstr>Kalam</vt:lpstr>
      <vt:lpstr>Simple Dark</vt:lpstr>
      <vt:lpstr>Simple Dark</vt:lpstr>
      <vt:lpstr>Edexcel IGCSE Biology 27 - Excretion</vt:lpstr>
      <vt:lpstr>Excretion  </vt:lpstr>
      <vt:lpstr>Excretion in Plants  </vt:lpstr>
      <vt:lpstr>PowerPoint Presentation</vt:lpstr>
      <vt:lpstr>Excretion in Humans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27 - Excretion</dc:title>
  <cp:lastModifiedBy>Chezka Mae Madrona</cp:lastModifiedBy>
  <cp:revision>2</cp:revision>
  <dcterms:modified xsi:type="dcterms:W3CDTF">2025-04-26T07:44:44Z</dcterms:modified>
</cp:coreProperties>
</file>