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g sans" panose="00000800000000000000" pitchFamily="2" charset="0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db7f658d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db7f658d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c378f6a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c378f6a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db7f658d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db7f658d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1c40c386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1c40c386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bc4d9bf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bc4d9bf1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1c40c3861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1c40c3861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bc4d9bf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bc4d9bf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1c40c3861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11c40c3861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bc4d9bf1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bc4d9bf1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1c40c3861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1c40c3861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  <a:latin typeface="Cambria"/>
                <a:ea typeface="Cambria"/>
                <a:cs typeface="Cambria"/>
                <a:sym typeface="Cambria"/>
              </a:rPr>
              <a:t>Edexcel IGCSE Biology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26 - The Circulatory System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Blood Vessels and Routes</a:t>
            </a: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47" name="Google Shape;247;p34"/>
          <p:cNvGrpSpPr/>
          <p:nvPr/>
        </p:nvGrpSpPr>
        <p:grpSpPr>
          <a:xfrm>
            <a:off x="865561" y="263948"/>
            <a:ext cx="4304896" cy="4615622"/>
            <a:chOff x="1265275" y="281425"/>
            <a:chExt cx="5098775" cy="5186675"/>
          </a:xfrm>
        </p:grpSpPr>
        <p:sp>
          <p:nvSpPr>
            <p:cNvPr id="248" name="Google Shape;248;p34"/>
            <p:cNvSpPr/>
            <p:nvPr/>
          </p:nvSpPr>
          <p:spPr>
            <a:xfrm>
              <a:off x="3040250" y="1422575"/>
              <a:ext cx="758225" cy="122475"/>
            </a:xfrm>
            <a:custGeom>
              <a:avLst/>
              <a:gdLst/>
              <a:ahLst/>
              <a:cxnLst/>
              <a:rect l="l" t="t" r="r" b="b"/>
              <a:pathLst>
                <a:path w="30329" h="4899" extrusionOk="0">
                  <a:moveTo>
                    <a:pt x="578" y="1"/>
                  </a:moveTo>
                  <a:cubicBezTo>
                    <a:pt x="353" y="1"/>
                    <a:pt x="148" y="182"/>
                    <a:pt x="110" y="431"/>
                  </a:cubicBezTo>
                  <a:lnTo>
                    <a:pt x="1604" y="2363"/>
                  </a:lnTo>
                  <a:cubicBezTo>
                    <a:pt x="1077" y="3044"/>
                    <a:pt x="286" y="3505"/>
                    <a:pt x="0" y="4406"/>
                  </a:cubicBezTo>
                  <a:cubicBezTo>
                    <a:pt x="176" y="4471"/>
                    <a:pt x="374" y="4537"/>
                    <a:pt x="550" y="4559"/>
                  </a:cubicBezTo>
                  <a:cubicBezTo>
                    <a:pt x="1252" y="4625"/>
                    <a:pt x="1955" y="4669"/>
                    <a:pt x="2658" y="4691"/>
                  </a:cubicBezTo>
                  <a:cubicBezTo>
                    <a:pt x="3470" y="4713"/>
                    <a:pt x="4327" y="4713"/>
                    <a:pt x="5161" y="4713"/>
                  </a:cubicBezTo>
                  <a:cubicBezTo>
                    <a:pt x="11266" y="4779"/>
                    <a:pt x="17393" y="4845"/>
                    <a:pt x="23520" y="4889"/>
                  </a:cubicBezTo>
                  <a:cubicBezTo>
                    <a:pt x="25028" y="4889"/>
                    <a:pt x="26546" y="4898"/>
                    <a:pt x="28061" y="4898"/>
                  </a:cubicBezTo>
                  <a:cubicBezTo>
                    <a:pt x="28818" y="4898"/>
                    <a:pt x="29574" y="4896"/>
                    <a:pt x="30328" y="4889"/>
                  </a:cubicBezTo>
                  <a:cubicBezTo>
                    <a:pt x="30240" y="3351"/>
                    <a:pt x="30262" y="1836"/>
                    <a:pt x="30284" y="299"/>
                  </a:cubicBezTo>
                  <a:lnTo>
                    <a:pt x="21412" y="233"/>
                  </a:lnTo>
                  <a:cubicBezTo>
                    <a:pt x="18470" y="211"/>
                    <a:pt x="15527" y="211"/>
                    <a:pt x="12584" y="211"/>
                  </a:cubicBezTo>
                  <a:lnTo>
                    <a:pt x="5095" y="189"/>
                  </a:lnTo>
                  <a:cubicBezTo>
                    <a:pt x="4876" y="189"/>
                    <a:pt x="4656" y="145"/>
                    <a:pt x="4437" y="145"/>
                  </a:cubicBezTo>
                  <a:lnTo>
                    <a:pt x="681" y="13"/>
                  </a:lnTo>
                  <a:cubicBezTo>
                    <a:pt x="647" y="5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2920575" y="702025"/>
              <a:ext cx="885575" cy="619875"/>
            </a:xfrm>
            <a:custGeom>
              <a:avLst/>
              <a:gdLst/>
              <a:ahLst/>
              <a:cxnLst/>
              <a:rect l="l" t="t" r="r" b="b"/>
              <a:pathLst>
                <a:path w="35423" h="24795" extrusionOk="0">
                  <a:moveTo>
                    <a:pt x="4963" y="1"/>
                  </a:moveTo>
                  <a:cubicBezTo>
                    <a:pt x="4875" y="45"/>
                    <a:pt x="4787" y="111"/>
                    <a:pt x="4700" y="199"/>
                  </a:cubicBezTo>
                  <a:cubicBezTo>
                    <a:pt x="3338" y="1582"/>
                    <a:pt x="1955" y="2966"/>
                    <a:pt x="593" y="4349"/>
                  </a:cubicBezTo>
                  <a:cubicBezTo>
                    <a:pt x="417" y="4503"/>
                    <a:pt x="286" y="4657"/>
                    <a:pt x="154" y="4854"/>
                  </a:cubicBezTo>
                  <a:cubicBezTo>
                    <a:pt x="0" y="5096"/>
                    <a:pt x="66" y="5271"/>
                    <a:pt x="351" y="5337"/>
                  </a:cubicBezTo>
                  <a:cubicBezTo>
                    <a:pt x="900" y="5425"/>
                    <a:pt x="1427" y="5491"/>
                    <a:pt x="1977" y="5557"/>
                  </a:cubicBezTo>
                  <a:lnTo>
                    <a:pt x="2569" y="5645"/>
                  </a:lnTo>
                  <a:lnTo>
                    <a:pt x="2569" y="7138"/>
                  </a:lnTo>
                  <a:cubicBezTo>
                    <a:pt x="2569" y="9686"/>
                    <a:pt x="2613" y="12233"/>
                    <a:pt x="2504" y="14781"/>
                  </a:cubicBezTo>
                  <a:cubicBezTo>
                    <a:pt x="2460" y="15615"/>
                    <a:pt x="2723" y="16428"/>
                    <a:pt x="3250" y="17064"/>
                  </a:cubicBezTo>
                  <a:cubicBezTo>
                    <a:pt x="5051" y="19370"/>
                    <a:pt x="6852" y="21676"/>
                    <a:pt x="8631" y="24026"/>
                  </a:cubicBezTo>
                  <a:cubicBezTo>
                    <a:pt x="8861" y="24361"/>
                    <a:pt x="9251" y="24577"/>
                    <a:pt x="9668" y="24577"/>
                  </a:cubicBezTo>
                  <a:cubicBezTo>
                    <a:pt x="9688" y="24577"/>
                    <a:pt x="9708" y="24576"/>
                    <a:pt x="9729" y="24575"/>
                  </a:cubicBezTo>
                  <a:cubicBezTo>
                    <a:pt x="14187" y="24597"/>
                    <a:pt x="18645" y="24663"/>
                    <a:pt x="23081" y="24729"/>
                  </a:cubicBezTo>
                  <a:cubicBezTo>
                    <a:pt x="25540" y="24751"/>
                    <a:pt x="28000" y="24773"/>
                    <a:pt x="30460" y="24795"/>
                  </a:cubicBezTo>
                  <a:lnTo>
                    <a:pt x="35357" y="24795"/>
                  </a:lnTo>
                  <a:cubicBezTo>
                    <a:pt x="35379" y="23323"/>
                    <a:pt x="35423" y="21830"/>
                    <a:pt x="35423" y="20315"/>
                  </a:cubicBezTo>
                  <a:cubicBezTo>
                    <a:pt x="30987" y="20293"/>
                    <a:pt x="26551" y="20293"/>
                    <a:pt x="22115" y="20271"/>
                  </a:cubicBezTo>
                  <a:cubicBezTo>
                    <a:pt x="20380" y="20260"/>
                    <a:pt x="18645" y="20254"/>
                    <a:pt x="16910" y="20254"/>
                  </a:cubicBezTo>
                  <a:cubicBezTo>
                    <a:pt x="15175" y="20254"/>
                    <a:pt x="13440" y="20260"/>
                    <a:pt x="11705" y="20271"/>
                  </a:cubicBezTo>
                  <a:cubicBezTo>
                    <a:pt x="11666" y="20274"/>
                    <a:pt x="11627" y="20276"/>
                    <a:pt x="11589" y="20276"/>
                  </a:cubicBezTo>
                  <a:cubicBezTo>
                    <a:pt x="11171" y="20276"/>
                    <a:pt x="10784" y="20062"/>
                    <a:pt x="10563" y="19700"/>
                  </a:cubicBezTo>
                  <a:cubicBezTo>
                    <a:pt x="9509" y="18228"/>
                    <a:pt x="8411" y="16779"/>
                    <a:pt x="7313" y="15308"/>
                  </a:cubicBezTo>
                  <a:cubicBezTo>
                    <a:pt x="7137" y="15088"/>
                    <a:pt x="7049" y="14802"/>
                    <a:pt x="7049" y="14517"/>
                  </a:cubicBezTo>
                  <a:cubicBezTo>
                    <a:pt x="7049" y="11882"/>
                    <a:pt x="7049" y="9246"/>
                    <a:pt x="7093" y="6611"/>
                  </a:cubicBezTo>
                  <a:cubicBezTo>
                    <a:pt x="7115" y="6282"/>
                    <a:pt x="7159" y="5974"/>
                    <a:pt x="7225" y="5645"/>
                  </a:cubicBezTo>
                  <a:cubicBezTo>
                    <a:pt x="7401" y="5623"/>
                    <a:pt x="7511" y="5601"/>
                    <a:pt x="7598" y="5601"/>
                  </a:cubicBezTo>
                  <a:cubicBezTo>
                    <a:pt x="8235" y="5513"/>
                    <a:pt x="8872" y="5447"/>
                    <a:pt x="9487" y="5337"/>
                  </a:cubicBezTo>
                  <a:cubicBezTo>
                    <a:pt x="9992" y="5271"/>
                    <a:pt x="10036" y="5118"/>
                    <a:pt x="9707" y="4700"/>
                  </a:cubicBezTo>
                  <a:cubicBezTo>
                    <a:pt x="9663" y="4657"/>
                    <a:pt x="9619" y="4591"/>
                    <a:pt x="9575" y="4547"/>
                  </a:cubicBezTo>
                  <a:cubicBezTo>
                    <a:pt x="8543" y="3427"/>
                    <a:pt x="7511" y="2285"/>
                    <a:pt x="6457" y="1187"/>
                  </a:cubicBezTo>
                  <a:cubicBezTo>
                    <a:pt x="6017" y="748"/>
                    <a:pt x="5600" y="264"/>
                    <a:pt x="4963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3918675" y="906625"/>
              <a:ext cx="504025" cy="840650"/>
            </a:xfrm>
            <a:custGeom>
              <a:avLst/>
              <a:gdLst/>
              <a:ahLst/>
              <a:cxnLst/>
              <a:rect l="l" t="t" r="r" b="b"/>
              <a:pathLst>
                <a:path w="20161" h="33626" extrusionOk="0">
                  <a:moveTo>
                    <a:pt x="15049" y="0"/>
                  </a:moveTo>
                  <a:cubicBezTo>
                    <a:pt x="14833" y="0"/>
                    <a:pt x="14539" y="140"/>
                    <a:pt x="14056" y="382"/>
                  </a:cubicBezTo>
                  <a:cubicBezTo>
                    <a:pt x="13529" y="667"/>
                    <a:pt x="13507" y="733"/>
                    <a:pt x="13770" y="1238"/>
                  </a:cubicBezTo>
                  <a:cubicBezTo>
                    <a:pt x="14034" y="1655"/>
                    <a:pt x="14165" y="2138"/>
                    <a:pt x="14187" y="2622"/>
                  </a:cubicBezTo>
                  <a:cubicBezTo>
                    <a:pt x="12826" y="3258"/>
                    <a:pt x="12035" y="4400"/>
                    <a:pt x="11508" y="5916"/>
                  </a:cubicBezTo>
                  <a:cubicBezTo>
                    <a:pt x="11223" y="5411"/>
                    <a:pt x="11025" y="5059"/>
                    <a:pt x="10827" y="4708"/>
                  </a:cubicBezTo>
                  <a:cubicBezTo>
                    <a:pt x="10278" y="3807"/>
                    <a:pt x="9707" y="2885"/>
                    <a:pt x="8785" y="2336"/>
                  </a:cubicBezTo>
                  <a:cubicBezTo>
                    <a:pt x="8280" y="2029"/>
                    <a:pt x="8126" y="1699"/>
                    <a:pt x="8214" y="1172"/>
                  </a:cubicBezTo>
                  <a:cubicBezTo>
                    <a:pt x="8236" y="1062"/>
                    <a:pt x="8236" y="953"/>
                    <a:pt x="8258" y="843"/>
                  </a:cubicBezTo>
                  <a:cubicBezTo>
                    <a:pt x="8318" y="158"/>
                    <a:pt x="8268" y="27"/>
                    <a:pt x="7683" y="27"/>
                  </a:cubicBezTo>
                  <a:cubicBezTo>
                    <a:pt x="7630" y="27"/>
                    <a:pt x="7573" y="28"/>
                    <a:pt x="7511" y="30"/>
                  </a:cubicBezTo>
                  <a:cubicBezTo>
                    <a:pt x="7050" y="30"/>
                    <a:pt x="7006" y="74"/>
                    <a:pt x="6874" y="535"/>
                  </a:cubicBezTo>
                  <a:cubicBezTo>
                    <a:pt x="6853" y="645"/>
                    <a:pt x="6809" y="777"/>
                    <a:pt x="6765" y="887"/>
                  </a:cubicBezTo>
                  <a:cubicBezTo>
                    <a:pt x="6694" y="887"/>
                    <a:pt x="6638" y="915"/>
                    <a:pt x="6585" y="915"/>
                  </a:cubicBezTo>
                  <a:cubicBezTo>
                    <a:pt x="6571" y="915"/>
                    <a:pt x="6558" y="913"/>
                    <a:pt x="6545" y="909"/>
                  </a:cubicBezTo>
                  <a:cubicBezTo>
                    <a:pt x="5754" y="645"/>
                    <a:pt x="4942" y="469"/>
                    <a:pt x="4129" y="360"/>
                  </a:cubicBezTo>
                  <a:cubicBezTo>
                    <a:pt x="3953" y="339"/>
                    <a:pt x="3776" y="329"/>
                    <a:pt x="3600" y="329"/>
                  </a:cubicBezTo>
                  <a:cubicBezTo>
                    <a:pt x="3207" y="329"/>
                    <a:pt x="2817" y="378"/>
                    <a:pt x="2438" y="469"/>
                  </a:cubicBezTo>
                  <a:cubicBezTo>
                    <a:pt x="2307" y="535"/>
                    <a:pt x="2197" y="623"/>
                    <a:pt x="2131" y="777"/>
                  </a:cubicBezTo>
                  <a:cubicBezTo>
                    <a:pt x="2087" y="931"/>
                    <a:pt x="2065" y="1106"/>
                    <a:pt x="2043" y="1282"/>
                  </a:cubicBezTo>
                  <a:cubicBezTo>
                    <a:pt x="1955" y="2029"/>
                    <a:pt x="2021" y="2116"/>
                    <a:pt x="2746" y="2226"/>
                  </a:cubicBezTo>
                  <a:cubicBezTo>
                    <a:pt x="2943" y="2270"/>
                    <a:pt x="3141" y="2292"/>
                    <a:pt x="3317" y="2292"/>
                  </a:cubicBezTo>
                  <a:cubicBezTo>
                    <a:pt x="4042" y="2314"/>
                    <a:pt x="4722" y="2468"/>
                    <a:pt x="5381" y="2753"/>
                  </a:cubicBezTo>
                  <a:cubicBezTo>
                    <a:pt x="6282" y="3105"/>
                    <a:pt x="7226" y="3500"/>
                    <a:pt x="7753" y="4400"/>
                  </a:cubicBezTo>
                  <a:cubicBezTo>
                    <a:pt x="8280" y="5301"/>
                    <a:pt x="8741" y="6289"/>
                    <a:pt x="9224" y="7255"/>
                  </a:cubicBezTo>
                  <a:cubicBezTo>
                    <a:pt x="9290" y="7431"/>
                    <a:pt x="9334" y="7651"/>
                    <a:pt x="9334" y="7848"/>
                  </a:cubicBezTo>
                  <a:lnTo>
                    <a:pt x="9180" y="7870"/>
                  </a:lnTo>
                  <a:cubicBezTo>
                    <a:pt x="9114" y="7760"/>
                    <a:pt x="9027" y="7651"/>
                    <a:pt x="8961" y="7519"/>
                  </a:cubicBezTo>
                  <a:cubicBezTo>
                    <a:pt x="8895" y="7387"/>
                    <a:pt x="8829" y="7189"/>
                    <a:pt x="8741" y="7058"/>
                  </a:cubicBezTo>
                  <a:cubicBezTo>
                    <a:pt x="8304" y="6339"/>
                    <a:pt x="8202" y="6072"/>
                    <a:pt x="7819" y="6072"/>
                  </a:cubicBezTo>
                  <a:cubicBezTo>
                    <a:pt x="7605" y="6072"/>
                    <a:pt x="7304" y="6155"/>
                    <a:pt x="6809" y="6289"/>
                  </a:cubicBezTo>
                  <a:cubicBezTo>
                    <a:pt x="6743" y="6311"/>
                    <a:pt x="6677" y="6333"/>
                    <a:pt x="6633" y="6355"/>
                  </a:cubicBezTo>
                  <a:cubicBezTo>
                    <a:pt x="6325" y="6465"/>
                    <a:pt x="6150" y="6662"/>
                    <a:pt x="6282" y="7014"/>
                  </a:cubicBezTo>
                  <a:cubicBezTo>
                    <a:pt x="6391" y="7365"/>
                    <a:pt x="6457" y="7738"/>
                    <a:pt x="6545" y="8090"/>
                  </a:cubicBezTo>
                  <a:cubicBezTo>
                    <a:pt x="6655" y="8551"/>
                    <a:pt x="6721" y="8924"/>
                    <a:pt x="6062" y="9100"/>
                  </a:cubicBezTo>
                  <a:cubicBezTo>
                    <a:pt x="5315" y="8749"/>
                    <a:pt x="4656" y="8200"/>
                    <a:pt x="4195" y="7497"/>
                  </a:cubicBezTo>
                  <a:cubicBezTo>
                    <a:pt x="4067" y="7304"/>
                    <a:pt x="3903" y="7182"/>
                    <a:pt x="3712" y="7182"/>
                  </a:cubicBezTo>
                  <a:cubicBezTo>
                    <a:pt x="3642" y="7182"/>
                    <a:pt x="3569" y="7198"/>
                    <a:pt x="3493" y="7233"/>
                  </a:cubicBezTo>
                  <a:cubicBezTo>
                    <a:pt x="2965" y="7431"/>
                    <a:pt x="2482" y="7673"/>
                    <a:pt x="2021" y="7958"/>
                  </a:cubicBezTo>
                  <a:cubicBezTo>
                    <a:pt x="1362" y="8375"/>
                    <a:pt x="1296" y="8661"/>
                    <a:pt x="1626" y="9386"/>
                  </a:cubicBezTo>
                  <a:cubicBezTo>
                    <a:pt x="1933" y="10022"/>
                    <a:pt x="2065" y="10725"/>
                    <a:pt x="1999" y="11428"/>
                  </a:cubicBezTo>
                  <a:cubicBezTo>
                    <a:pt x="1911" y="12087"/>
                    <a:pt x="1714" y="12284"/>
                    <a:pt x="1077" y="12284"/>
                  </a:cubicBezTo>
                  <a:lnTo>
                    <a:pt x="791" y="12284"/>
                  </a:lnTo>
                  <a:cubicBezTo>
                    <a:pt x="725" y="12328"/>
                    <a:pt x="638" y="12394"/>
                    <a:pt x="572" y="12460"/>
                  </a:cubicBezTo>
                  <a:cubicBezTo>
                    <a:pt x="506" y="12526"/>
                    <a:pt x="484" y="12592"/>
                    <a:pt x="418" y="12636"/>
                  </a:cubicBezTo>
                  <a:cubicBezTo>
                    <a:pt x="396" y="12680"/>
                    <a:pt x="374" y="12724"/>
                    <a:pt x="330" y="12767"/>
                  </a:cubicBezTo>
                  <a:cubicBezTo>
                    <a:pt x="330" y="12789"/>
                    <a:pt x="308" y="12833"/>
                    <a:pt x="308" y="12877"/>
                  </a:cubicBezTo>
                  <a:cubicBezTo>
                    <a:pt x="264" y="13031"/>
                    <a:pt x="242" y="13185"/>
                    <a:pt x="220" y="13338"/>
                  </a:cubicBezTo>
                  <a:cubicBezTo>
                    <a:pt x="198" y="13426"/>
                    <a:pt x="176" y="13492"/>
                    <a:pt x="154" y="13580"/>
                  </a:cubicBezTo>
                  <a:cubicBezTo>
                    <a:pt x="67" y="14085"/>
                    <a:pt x="23" y="14590"/>
                    <a:pt x="1" y="15117"/>
                  </a:cubicBezTo>
                  <a:cubicBezTo>
                    <a:pt x="67" y="15557"/>
                    <a:pt x="133" y="16018"/>
                    <a:pt x="220" y="16457"/>
                  </a:cubicBezTo>
                  <a:cubicBezTo>
                    <a:pt x="242" y="16589"/>
                    <a:pt x="264" y="16720"/>
                    <a:pt x="264" y="16830"/>
                  </a:cubicBezTo>
                  <a:lnTo>
                    <a:pt x="374" y="17599"/>
                  </a:lnTo>
                  <a:cubicBezTo>
                    <a:pt x="462" y="18060"/>
                    <a:pt x="506" y="18521"/>
                    <a:pt x="638" y="18960"/>
                  </a:cubicBezTo>
                  <a:cubicBezTo>
                    <a:pt x="791" y="19531"/>
                    <a:pt x="1055" y="20037"/>
                    <a:pt x="1604" y="20212"/>
                  </a:cubicBezTo>
                  <a:cubicBezTo>
                    <a:pt x="1714" y="20234"/>
                    <a:pt x="1802" y="20256"/>
                    <a:pt x="1889" y="20278"/>
                  </a:cubicBezTo>
                  <a:cubicBezTo>
                    <a:pt x="1955" y="20278"/>
                    <a:pt x="2021" y="20300"/>
                    <a:pt x="2087" y="20300"/>
                  </a:cubicBezTo>
                  <a:lnTo>
                    <a:pt x="2087" y="20366"/>
                  </a:lnTo>
                  <a:cubicBezTo>
                    <a:pt x="2548" y="20564"/>
                    <a:pt x="2856" y="21025"/>
                    <a:pt x="2900" y="21530"/>
                  </a:cubicBezTo>
                  <a:cubicBezTo>
                    <a:pt x="3075" y="23133"/>
                    <a:pt x="3624" y="24495"/>
                    <a:pt x="4085" y="26032"/>
                  </a:cubicBezTo>
                  <a:cubicBezTo>
                    <a:pt x="4195" y="26295"/>
                    <a:pt x="4283" y="26537"/>
                    <a:pt x="4371" y="26800"/>
                  </a:cubicBezTo>
                  <a:cubicBezTo>
                    <a:pt x="4393" y="26888"/>
                    <a:pt x="4437" y="26998"/>
                    <a:pt x="4437" y="27108"/>
                  </a:cubicBezTo>
                  <a:cubicBezTo>
                    <a:pt x="4986" y="28228"/>
                    <a:pt x="5623" y="29304"/>
                    <a:pt x="6369" y="30314"/>
                  </a:cubicBezTo>
                  <a:cubicBezTo>
                    <a:pt x="7094" y="31280"/>
                    <a:pt x="7797" y="32291"/>
                    <a:pt x="8851" y="32971"/>
                  </a:cubicBezTo>
                  <a:cubicBezTo>
                    <a:pt x="9501" y="33397"/>
                    <a:pt x="10146" y="33626"/>
                    <a:pt x="10797" y="33626"/>
                  </a:cubicBezTo>
                  <a:cubicBezTo>
                    <a:pt x="11355" y="33626"/>
                    <a:pt x="11919" y="33458"/>
                    <a:pt x="12496" y="33103"/>
                  </a:cubicBezTo>
                  <a:cubicBezTo>
                    <a:pt x="13814" y="32269"/>
                    <a:pt x="14912" y="31149"/>
                    <a:pt x="15725" y="29809"/>
                  </a:cubicBezTo>
                  <a:cubicBezTo>
                    <a:pt x="17174" y="27459"/>
                    <a:pt x="18074" y="24846"/>
                    <a:pt x="18404" y="22123"/>
                  </a:cubicBezTo>
                  <a:cubicBezTo>
                    <a:pt x="18602" y="20651"/>
                    <a:pt x="18645" y="19136"/>
                    <a:pt x="18711" y="17665"/>
                  </a:cubicBezTo>
                  <a:cubicBezTo>
                    <a:pt x="18733" y="17116"/>
                    <a:pt x="18909" y="16698"/>
                    <a:pt x="19392" y="16501"/>
                  </a:cubicBezTo>
                  <a:cubicBezTo>
                    <a:pt x="20029" y="16237"/>
                    <a:pt x="20161" y="15820"/>
                    <a:pt x="20029" y="15227"/>
                  </a:cubicBezTo>
                  <a:cubicBezTo>
                    <a:pt x="19985" y="15095"/>
                    <a:pt x="20007" y="14964"/>
                    <a:pt x="19985" y="14832"/>
                  </a:cubicBezTo>
                  <a:cubicBezTo>
                    <a:pt x="19831" y="13953"/>
                    <a:pt x="19480" y="13097"/>
                    <a:pt x="18931" y="12394"/>
                  </a:cubicBezTo>
                  <a:cubicBezTo>
                    <a:pt x="18813" y="12202"/>
                    <a:pt x="18616" y="12090"/>
                    <a:pt x="18412" y="12090"/>
                  </a:cubicBezTo>
                  <a:cubicBezTo>
                    <a:pt x="18313" y="12090"/>
                    <a:pt x="18212" y="12117"/>
                    <a:pt x="18118" y="12175"/>
                  </a:cubicBezTo>
                  <a:cubicBezTo>
                    <a:pt x="17987" y="12240"/>
                    <a:pt x="17855" y="12284"/>
                    <a:pt x="17701" y="12306"/>
                  </a:cubicBezTo>
                  <a:cubicBezTo>
                    <a:pt x="17547" y="12306"/>
                    <a:pt x="17416" y="12218"/>
                    <a:pt x="17328" y="12109"/>
                  </a:cubicBezTo>
                  <a:cubicBezTo>
                    <a:pt x="17284" y="12043"/>
                    <a:pt x="17328" y="11867"/>
                    <a:pt x="17416" y="11779"/>
                  </a:cubicBezTo>
                  <a:cubicBezTo>
                    <a:pt x="17547" y="11647"/>
                    <a:pt x="17701" y="11516"/>
                    <a:pt x="17877" y="11406"/>
                  </a:cubicBezTo>
                  <a:cubicBezTo>
                    <a:pt x="18316" y="11033"/>
                    <a:pt x="18360" y="10923"/>
                    <a:pt x="18031" y="10418"/>
                  </a:cubicBezTo>
                  <a:cubicBezTo>
                    <a:pt x="17767" y="10044"/>
                    <a:pt x="17460" y="9715"/>
                    <a:pt x="17174" y="9342"/>
                  </a:cubicBezTo>
                  <a:cubicBezTo>
                    <a:pt x="17035" y="9118"/>
                    <a:pt x="16797" y="8993"/>
                    <a:pt x="16553" y="8993"/>
                  </a:cubicBezTo>
                  <a:cubicBezTo>
                    <a:pt x="16413" y="8993"/>
                    <a:pt x="16270" y="9034"/>
                    <a:pt x="16142" y="9122"/>
                  </a:cubicBezTo>
                  <a:cubicBezTo>
                    <a:pt x="15769" y="9298"/>
                    <a:pt x="15417" y="9473"/>
                    <a:pt x="15044" y="9671"/>
                  </a:cubicBezTo>
                  <a:cubicBezTo>
                    <a:pt x="14890" y="9539"/>
                    <a:pt x="14714" y="9407"/>
                    <a:pt x="14561" y="9298"/>
                  </a:cubicBezTo>
                  <a:cubicBezTo>
                    <a:pt x="14231" y="9122"/>
                    <a:pt x="14056" y="8771"/>
                    <a:pt x="14143" y="8419"/>
                  </a:cubicBezTo>
                  <a:cubicBezTo>
                    <a:pt x="14253" y="7717"/>
                    <a:pt x="14297" y="7014"/>
                    <a:pt x="14473" y="6333"/>
                  </a:cubicBezTo>
                  <a:cubicBezTo>
                    <a:pt x="14758" y="5235"/>
                    <a:pt x="15373" y="4400"/>
                    <a:pt x="16625" y="4269"/>
                  </a:cubicBezTo>
                  <a:cubicBezTo>
                    <a:pt x="17042" y="4203"/>
                    <a:pt x="17460" y="4203"/>
                    <a:pt x="17877" y="4181"/>
                  </a:cubicBezTo>
                  <a:cubicBezTo>
                    <a:pt x="18316" y="4181"/>
                    <a:pt x="18404" y="4137"/>
                    <a:pt x="18492" y="3698"/>
                  </a:cubicBezTo>
                  <a:cubicBezTo>
                    <a:pt x="18558" y="3456"/>
                    <a:pt x="18580" y="3215"/>
                    <a:pt x="18623" y="2995"/>
                  </a:cubicBezTo>
                  <a:cubicBezTo>
                    <a:pt x="18667" y="2622"/>
                    <a:pt x="18602" y="2314"/>
                    <a:pt x="18184" y="2226"/>
                  </a:cubicBezTo>
                  <a:cubicBezTo>
                    <a:pt x="17679" y="2095"/>
                    <a:pt x="17174" y="1941"/>
                    <a:pt x="16669" y="1875"/>
                  </a:cubicBezTo>
                  <a:cubicBezTo>
                    <a:pt x="16383" y="1875"/>
                    <a:pt x="16120" y="1699"/>
                    <a:pt x="16010" y="1414"/>
                  </a:cubicBezTo>
                  <a:cubicBezTo>
                    <a:pt x="15966" y="1282"/>
                    <a:pt x="15900" y="1150"/>
                    <a:pt x="15834" y="996"/>
                  </a:cubicBezTo>
                  <a:cubicBezTo>
                    <a:pt x="15509" y="294"/>
                    <a:pt x="15361" y="0"/>
                    <a:pt x="15049" y="0"/>
                  </a:cubicBezTo>
                  <a:close/>
                </a:path>
              </a:pathLst>
            </a:custGeom>
            <a:solidFill>
              <a:srgbClr val="FF7BAC"/>
            </a:solidFill>
            <a:ln w="7125" cap="flat" cmpd="sng">
              <a:solidFill>
                <a:srgbClr val="000000"/>
              </a:solidFill>
              <a:prstDash val="solid"/>
              <a:miter lim="21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4583550" y="2893175"/>
              <a:ext cx="523225" cy="1830625"/>
            </a:xfrm>
            <a:custGeom>
              <a:avLst/>
              <a:gdLst/>
              <a:ahLst/>
              <a:cxnLst/>
              <a:rect l="l" t="t" r="r" b="b"/>
              <a:pathLst>
                <a:path w="20929" h="73225" extrusionOk="0">
                  <a:moveTo>
                    <a:pt x="13207" y="10753"/>
                  </a:moveTo>
                  <a:cubicBezTo>
                    <a:pt x="13306" y="10753"/>
                    <a:pt x="13399" y="10783"/>
                    <a:pt x="13484" y="10849"/>
                  </a:cubicBezTo>
                  <a:cubicBezTo>
                    <a:pt x="13572" y="10937"/>
                    <a:pt x="13550" y="11135"/>
                    <a:pt x="13616" y="11442"/>
                  </a:cubicBezTo>
                  <a:lnTo>
                    <a:pt x="12781" y="10893"/>
                  </a:lnTo>
                  <a:cubicBezTo>
                    <a:pt x="12932" y="10805"/>
                    <a:pt x="13075" y="10753"/>
                    <a:pt x="13207" y="10753"/>
                  </a:cubicBezTo>
                  <a:close/>
                  <a:moveTo>
                    <a:pt x="13616" y="0"/>
                  </a:moveTo>
                  <a:cubicBezTo>
                    <a:pt x="13572" y="330"/>
                    <a:pt x="13528" y="571"/>
                    <a:pt x="13528" y="813"/>
                  </a:cubicBezTo>
                  <a:lnTo>
                    <a:pt x="13528" y="5359"/>
                  </a:lnTo>
                  <a:cubicBezTo>
                    <a:pt x="13528" y="5622"/>
                    <a:pt x="13506" y="5864"/>
                    <a:pt x="13484" y="6106"/>
                  </a:cubicBezTo>
                  <a:cubicBezTo>
                    <a:pt x="13155" y="6182"/>
                    <a:pt x="11348" y="6221"/>
                    <a:pt x="9550" y="6221"/>
                  </a:cubicBezTo>
                  <a:cubicBezTo>
                    <a:pt x="7752" y="6221"/>
                    <a:pt x="5963" y="6182"/>
                    <a:pt x="5666" y="6106"/>
                  </a:cubicBezTo>
                  <a:cubicBezTo>
                    <a:pt x="5666" y="5974"/>
                    <a:pt x="5644" y="5842"/>
                    <a:pt x="5644" y="5666"/>
                  </a:cubicBezTo>
                  <a:cubicBezTo>
                    <a:pt x="5556" y="5073"/>
                    <a:pt x="5490" y="4458"/>
                    <a:pt x="5381" y="3866"/>
                  </a:cubicBezTo>
                  <a:cubicBezTo>
                    <a:pt x="5340" y="3633"/>
                    <a:pt x="5230" y="3511"/>
                    <a:pt x="5079" y="3511"/>
                  </a:cubicBezTo>
                  <a:cubicBezTo>
                    <a:pt x="4988" y="3511"/>
                    <a:pt x="4881" y="3555"/>
                    <a:pt x="4766" y="3646"/>
                  </a:cubicBezTo>
                  <a:cubicBezTo>
                    <a:pt x="4700" y="3712"/>
                    <a:pt x="4656" y="3778"/>
                    <a:pt x="4590" y="3844"/>
                  </a:cubicBezTo>
                  <a:cubicBezTo>
                    <a:pt x="3887" y="4546"/>
                    <a:pt x="3141" y="5249"/>
                    <a:pt x="2460" y="5974"/>
                  </a:cubicBezTo>
                  <a:cubicBezTo>
                    <a:pt x="1757" y="6699"/>
                    <a:pt x="1054" y="7533"/>
                    <a:pt x="374" y="8346"/>
                  </a:cubicBezTo>
                  <a:cubicBezTo>
                    <a:pt x="0" y="8785"/>
                    <a:pt x="22" y="8829"/>
                    <a:pt x="439" y="9202"/>
                  </a:cubicBezTo>
                  <a:cubicBezTo>
                    <a:pt x="1867" y="10520"/>
                    <a:pt x="3294" y="11837"/>
                    <a:pt x="4722" y="13155"/>
                  </a:cubicBezTo>
                  <a:cubicBezTo>
                    <a:pt x="4897" y="13287"/>
                    <a:pt x="5095" y="13397"/>
                    <a:pt x="5271" y="13484"/>
                  </a:cubicBezTo>
                  <a:cubicBezTo>
                    <a:pt x="5820" y="12606"/>
                    <a:pt x="5512" y="11684"/>
                    <a:pt x="5710" y="10871"/>
                  </a:cubicBezTo>
                  <a:cubicBezTo>
                    <a:pt x="5776" y="10827"/>
                    <a:pt x="5820" y="10783"/>
                    <a:pt x="5864" y="10783"/>
                  </a:cubicBezTo>
                  <a:cubicBezTo>
                    <a:pt x="7006" y="10783"/>
                    <a:pt x="8148" y="10761"/>
                    <a:pt x="9290" y="10761"/>
                  </a:cubicBezTo>
                  <a:cubicBezTo>
                    <a:pt x="9334" y="10761"/>
                    <a:pt x="9399" y="10761"/>
                    <a:pt x="9443" y="10783"/>
                  </a:cubicBezTo>
                  <a:lnTo>
                    <a:pt x="9553" y="10783"/>
                  </a:lnTo>
                  <a:cubicBezTo>
                    <a:pt x="10124" y="10783"/>
                    <a:pt x="10673" y="10783"/>
                    <a:pt x="11222" y="10827"/>
                  </a:cubicBezTo>
                  <a:cubicBezTo>
                    <a:pt x="11324" y="10788"/>
                    <a:pt x="11429" y="10768"/>
                    <a:pt x="11532" y="10768"/>
                  </a:cubicBezTo>
                  <a:cubicBezTo>
                    <a:pt x="11719" y="10768"/>
                    <a:pt x="11901" y="10832"/>
                    <a:pt x="12057" y="10959"/>
                  </a:cubicBezTo>
                  <a:cubicBezTo>
                    <a:pt x="12145" y="11003"/>
                    <a:pt x="12232" y="11069"/>
                    <a:pt x="12298" y="11135"/>
                  </a:cubicBezTo>
                  <a:lnTo>
                    <a:pt x="12584" y="11332"/>
                  </a:lnTo>
                  <a:cubicBezTo>
                    <a:pt x="12694" y="11398"/>
                    <a:pt x="12803" y="11486"/>
                    <a:pt x="12913" y="11574"/>
                  </a:cubicBezTo>
                  <a:lnTo>
                    <a:pt x="13528" y="11991"/>
                  </a:lnTo>
                  <a:lnTo>
                    <a:pt x="13528" y="12606"/>
                  </a:lnTo>
                  <a:cubicBezTo>
                    <a:pt x="13704" y="13265"/>
                    <a:pt x="13616" y="14011"/>
                    <a:pt x="13572" y="14670"/>
                  </a:cubicBezTo>
                  <a:lnTo>
                    <a:pt x="13572" y="14736"/>
                  </a:lnTo>
                  <a:cubicBezTo>
                    <a:pt x="13616" y="16142"/>
                    <a:pt x="13682" y="17547"/>
                    <a:pt x="13682" y="18931"/>
                  </a:cubicBezTo>
                  <a:cubicBezTo>
                    <a:pt x="13726" y="22993"/>
                    <a:pt x="13726" y="27056"/>
                    <a:pt x="13726" y="31119"/>
                  </a:cubicBezTo>
                  <a:lnTo>
                    <a:pt x="13726" y="50291"/>
                  </a:lnTo>
                  <a:cubicBezTo>
                    <a:pt x="13748" y="50466"/>
                    <a:pt x="13748" y="50642"/>
                    <a:pt x="13726" y="50818"/>
                  </a:cubicBezTo>
                  <a:cubicBezTo>
                    <a:pt x="13704" y="51257"/>
                    <a:pt x="13396" y="51608"/>
                    <a:pt x="12979" y="51696"/>
                  </a:cubicBezTo>
                  <a:cubicBezTo>
                    <a:pt x="12518" y="51718"/>
                    <a:pt x="12035" y="51784"/>
                    <a:pt x="11552" y="51784"/>
                  </a:cubicBezTo>
                  <a:cubicBezTo>
                    <a:pt x="10706" y="51795"/>
                    <a:pt x="9861" y="51801"/>
                    <a:pt x="9015" y="51801"/>
                  </a:cubicBezTo>
                  <a:cubicBezTo>
                    <a:pt x="8170" y="51801"/>
                    <a:pt x="7324" y="51795"/>
                    <a:pt x="6479" y="51784"/>
                  </a:cubicBezTo>
                  <a:cubicBezTo>
                    <a:pt x="6193" y="51762"/>
                    <a:pt x="5930" y="51718"/>
                    <a:pt x="5644" y="51652"/>
                  </a:cubicBezTo>
                  <a:cubicBezTo>
                    <a:pt x="5644" y="51433"/>
                    <a:pt x="5644" y="51301"/>
                    <a:pt x="5622" y="51169"/>
                  </a:cubicBezTo>
                  <a:cubicBezTo>
                    <a:pt x="5534" y="50554"/>
                    <a:pt x="5447" y="49917"/>
                    <a:pt x="5337" y="49302"/>
                  </a:cubicBezTo>
                  <a:cubicBezTo>
                    <a:pt x="5297" y="49103"/>
                    <a:pt x="5217" y="49008"/>
                    <a:pt x="5101" y="49008"/>
                  </a:cubicBezTo>
                  <a:cubicBezTo>
                    <a:pt x="5026" y="49008"/>
                    <a:pt x="4936" y="49049"/>
                    <a:pt x="4832" y="49127"/>
                  </a:cubicBezTo>
                  <a:cubicBezTo>
                    <a:pt x="4766" y="49193"/>
                    <a:pt x="4700" y="49259"/>
                    <a:pt x="4634" y="49324"/>
                  </a:cubicBezTo>
                  <a:cubicBezTo>
                    <a:pt x="3668" y="50291"/>
                    <a:pt x="2679" y="51257"/>
                    <a:pt x="1735" y="52267"/>
                  </a:cubicBezTo>
                  <a:cubicBezTo>
                    <a:pt x="1230" y="52816"/>
                    <a:pt x="769" y="53387"/>
                    <a:pt x="264" y="53936"/>
                  </a:cubicBezTo>
                  <a:cubicBezTo>
                    <a:pt x="44" y="54134"/>
                    <a:pt x="66" y="54463"/>
                    <a:pt x="308" y="54617"/>
                  </a:cubicBezTo>
                  <a:cubicBezTo>
                    <a:pt x="593" y="54859"/>
                    <a:pt x="857" y="55122"/>
                    <a:pt x="1142" y="55386"/>
                  </a:cubicBezTo>
                  <a:cubicBezTo>
                    <a:pt x="2328" y="56484"/>
                    <a:pt x="3514" y="57560"/>
                    <a:pt x="4722" y="58658"/>
                  </a:cubicBezTo>
                  <a:cubicBezTo>
                    <a:pt x="4897" y="58790"/>
                    <a:pt x="5073" y="58899"/>
                    <a:pt x="5249" y="59009"/>
                  </a:cubicBezTo>
                  <a:cubicBezTo>
                    <a:pt x="5776" y="58153"/>
                    <a:pt x="5512" y="57274"/>
                    <a:pt x="5666" y="56462"/>
                  </a:cubicBezTo>
                  <a:cubicBezTo>
                    <a:pt x="5980" y="56365"/>
                    <a:pt x="8246" y="56315"/>
                    <a:pt x="10295" y="56315"/>
                  </a:cubicBezTo>
                  <a:cubicBezTo>
                    <a:pt x="11973" y="56315"/>
                    <a:pt x="13506" y="56349"/>
                    <a:pt x="13704" y="56418"/>
                  </a:cubicBezTo>
                  <a:cubicBezTo>
                    <a:pt x="13704" y="56571"/>
                    <a:pt x="13726" y="56747"/>
                    <a:pt x="13726" y="56923"/>
                  </a:cubicBezTo>
                  <a:lnTo>
                    <a:pt x="13726" y="66673"/>
                  </a:lnTo>
                  <a:cubicBezTo>
                    <a:pt x="13748" y="66805"/>
                    <a:pt x="13726" y="66937"/>
                    <a:pt x="13726" y="67069"/>
                  </a:cubicBezTo>
                  <a:cubicBezTo>
                    <a:pt x="13660" y="67596"/>
                    <a:pt x="13572" y="67662"/>
                    <a:pt x="13067" y="67706"/>
                  </a:cubicBezTo>
                  <a:cubicBezTo>
                    <a:pt x="12716" y="67728"/>
                    <a:pt x="12386" y="67750"/>
                    <a:pt x="12035" y="67772"/>
                  </a:cubicBezTo>
                  <a:cubicBezTo>
                    <a:pt x="11617" y="67793"/>
                    <a:pt x="11222" y="67947"/>
                    <a:pt x="10871" y="68189"/>
                  </a:cubicBezTo>
                  <a:cubicBezTo>
                    <a:pt x="11047" y="68386"/>
                    <a:pt x="11178" y="68562"/>
                    <a:pt x="11310" y="68738"/>
                  </a:cubicBezTo>
                  <a:cubicBezTo>
                    <a:pt x="11727" y="69155"/>
                    <a:pt x="12145" y="69594"/>
                    <a:pt x="12562" y="69990"/>
                  </a:cubicBezTo>
                  <a:cubicBezTo>
                    <a:pt x="13638" y="71000"/>
                    <a:pt x="14714" y="71988"/>
                    <a:pt x="15790" y="72976"/>
                  </a:cubicBezTo>
                  <a:cubicBezTo>
                    <a:pt x="15976" y="73142"/>
                    <a:pt x="16099" y="73224"/>
                    <a:pt x="16216" y="73224"/>
                  </a:cubicBezTo>
                  <a:cubicBezTo>
                    <a:pt x="16347" y="73224"/>
                    <a:pt x="16471" y="73120"/>
                    <a:pt x="16668" y="72910"/>
                  </a:cubicBezTo>
                  <a:cubicBezTo>
                    <a:pt x="17832" y="71615"/>
                    <a:pt x="18996" y="70341"/>
                    <a:pt x="20138" y="69067"/>
                  </a:cubicBezTo>
                  <a:cubicBezTo>
                    <a:pt x="20402" y="68782"/>
                    <a:pt x="20643" y="68452"/>
                    <a:pt x="20929" y="68101"/>
                  </a:cubicBezTo>
                  <a:cubicBezTo>
                    <a:pt x="20116" y="67486"/>
                    <a:pt x="19128" y="67947"/>
                    <a:pt x="18272" y="67574"/>
                  </a:cubicBezTo>
                  <a:lnTo>
                    <a:pt x="18272" y="54288"/>
                  </a:lnTo>
                  <a:lnTo>
                    <a:pt x="18272" y="52245"/>
                  </a:lnTo>
                  <a:cubicBezTo>
                    <a:pt x="18272" y="52091"/>
                    <a:pt x="18294" y="51960"/>
                    <a:pt x="18359" y="51806"/>
                  </a:cubicBezTo>
                  <a:cubicBezTo>
                    <a:pt x="18316" y="51586"/>
                    <a:pt x="18316" y="51367"/>
                    <a:pt x="18359" y="51125"/>
                  </a:cubicBezTo>
                  <a:lnTo>
                    <a:pt x="18359" y="51081"/>
                  </a:lnTo>
                  <a:lnTo>
                    <a:pt x="18294" y="51081"/>
                  </a:lnTo>
                  <a:cubicBezTo>
                    <a:pt x="18294" y="50796"/>
                    <a:pt x="18272" y="50598"/>
                    <a:pt x="18272" y="50379"/>
                  </a:cubicBezTo>
                  <a:lnTo>
                    <a:pt x="18272" y="47150"/>
                  </a:lnTo>
                  <a:lnTo>
                    <a:pt x="18228" y="20797"/>
                  </a:lnTo>
                  <a:lnTo>
                    <a:pt x="18228" y="20204"/>
                  </a:lnTo>
                  <a:cubicBezTo>
                    <a:pt x="18206" y="19282"/>
                    <a:pt x="18162" y="18360"/>
                    <a:pt x="18140" y="17437"/>
                  </a:cubicBezTo>
                  <a:cubicBezTo>
                    <a:pt x="18162" y="17262"/>
                    <a:pt x="18184" y="17064"/>
                    <a:pt x="18228" y="16888"/>
                  </a:cubicBezTo>
                  <a:cubicBezTo>
                    <a:pt x="18184" y="16669"/>
                    <a:pt x="18184" y="16427"/>
                    <a:pt x="18228" y="16186"/>
                  </a:cubicBezTo>
                  <a:cubicBezTo>
                    <a:pt x="18140" y="15988"/>
                    <a:pt x="18118" y="15768"/>
                    <a:pt x="18140" y="15571"/>
                  </a:cubicBezTo>
                  <a:cubicBezTo>
                    <a:pt x="18096" y="12430"/>
                    <a:pt x="18074" y="9290"/>
                    <a:pt x="18030" y="6149"/>
                  </a:cubicBezTo>
                  <a:cubicBezTo>
                    <a:pt x="18030" y="4415"/>
                    <a:pt x="18030" y="2680"/>
                    <a:pt x="18030" y="945"/>
                  </a:cubicBezTo>
                  <a:cubicBezTo>
                    <a:pt x="18030" y="791"/>
                    <a:pt x="18030" y="637"/>
                    <a:pt x="18030" y="484"/>
                  </a:cubicBezTo>
                  <a:cubicBezTo>
                    <a:pt x="17988" y="178"/>
                    <a:pt x="17885" y="30"/>
                    <a:pt x="17714" y="30"/>
                  </a:cubicBezTo>
                  <a:cubicBezTo>
                    <a:pt x="17615" y="30"/>
                    <a:pt x="17494" y="80"/>
                    <a:pt x="17349" y="176"/>
                  </a:cubicBezTo>
                  <a:cubicBezTo>
                    <a:pt x="17108" y="352"/>
                    <a:pt x="16910" y="528"/>
                    <a:pt x="16712" y="747"/>
                  </a:cubicBezTo>
                  <a:cubicBezTo>
                    <a:pt x="16405" y="1055"/>
                    <a:pt x="16097" y="1406"/>
                    <a:pt x="15812" y="1713"/>
                  </a:cubicBezTo>
                  <a:cubicBezTo>
                    <a:pt x="14977" y="1252"/>
                    <a:pt x="14582" y="352"/>
                    <a:pt x="13616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110850" y="3055125"/>
              <a:ext cx="440325" cy="116425"/>
            </a:xfrm>
            <a:custGeom>
              <a:avLst/>
              <a:gdLst/>
              <a:ahLst/>
              <a:cxnLst/>
              <a:rect l="l" t="t" r="r" b="b"/>
              <a:pathLst>
                <a:path w="17613" h="4657" extrusionOk="0">
                  <a:moveTo>
                    <a:pt x="16866" y="1"/>
                  </a:moveTo>
                  <a:cubicBezTo>
                    <a:pt x="13330" y="45"/>
                    <a:pt x="9795" y="89"/>
                    <a:pt x="6259" y="133"/>
                  </a:cubicBezTo>
                  <a:cubicBezTo>
                    <a:pt x="4195" y="155"/>
                    <a:pt x="2130" y="177"/>
                    <a:pt x="88" y="199"/>
                  </a:cubicBezTo>
                  <a:cubicBezTo>
                    <a:pt x="44" y="1692"/>
                    <a:pt x="22" y="3185"/>
                    <a:pt x="0" y="4657"/>
                  </a:cubicBezTo>
                  <a:lnTo>
                    <a:pt x="6303" y="4613"/>
                  </a:lnTo>
                  <a:cubicBezTo>
                    <a:pt x="8587" y="4591"/>
                    <a:pt x="10871" y="4569"/>
                    <a:pt x="13133" y="4547"/>
                  </a:cubicBezTo>
                  <a:cubicBezTo>
                    <a:pt x="14384" y="4547"/>
                    <a:pt x="15636" y="4547"/>
                    <a:pt x="16888" y="4525"/>
                  </a:cubicBezTo>
                  <a:cubicBezTo>
                    <a:pt x="16947" y="4525"/>
                    <a:pt x="17007" y="4528"/>
                    <a:pt x="17066" y="4528"/>
                  </a:cubicBezTo>
                  <a:cubicBezTo>
                    <a:pt x="17293" y="4528"/>
                    <a:pt x="17508" y="4486"/>
                    <a:pt x="17613" y="4086"/>
                  </a:cubicBezTo>
                  <a:cubicBezTo>
                    <a:pt x="17327" y="3822"/>
                    <a:pt x="17020" y="3493"/>
                    <a:pt x="16668" y="3185"/>
                  </a:cubicBezTo>
                  <a:cubicBezTo>
                    <a:pt x="16317" y="2900"/>
                    <a:pt x="15965" y="2636"/>
                    <a:pt x="15548" y="2307"/>
                  </a:cubicBezTo>
                  <a:cubicBezTo>
                    <a:pt x="15834" y="2043"/>
                    <a:pt x="16031" y="1824"/>
                    <a:pt x="16229" y="1626"/>
                  </a:cubicBezTo>
                  <a:cubicBezTo>
                    <a:pt x="16580" y="1297"/>
                    <a:pt x="16932" y="1011"/>
                    <a:pt x="17239" y="660"/>
                  </a:cubicBezTo>
                  <a:cubicBezTo>
                    <a:pt x="17371" y="484"/>
                    <a:pt x="17481" y="264"/>
                    <a:pt x="17569" y="45"/>
                  </a:cubicBezTo>
                  <a:cubicBezTo>
                    <a:pt x="17239" y="23"/>
                    <a:pt x="17064" y="1"/>
                    <a:pt x="16866" y="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2762450" y="2040000"/>
              <a:ext cx="281125" cy="252025"/>
            </a:xfrm>
            <a:custGeom>
              <a:avLst/>
              <a:gdLst/>
              <a:ahLst/>
              <a:cxnLst/>
              <a:rect l="l" t="t" r="r" b="b"/>
              <a:pathLst>
                <a:path w="11245" h="10081" extrusionOk="0">
                  <a:moveTo>
                    <a:pt x="5139" y="0"/>
                  </a:moveTo>
                  <a:cubicBezTo>
                    <a:pt x="4898" y="220"/>
                    <a:pt x="4700" y="374"/>
                    <a:pt x="4546" y="527"/>
                  </a:cubicBezTo>
                  <a:cubicBezTo>
                    <a:pt x="3953" y="1120"/>
                    <a:pt x="3338" y="1691"/>
                    <a:pt x="2767" y="2306"/>
                  </a:cubicBezTo>
                  <a:cubicBezTo>
                    <a:pt x="1955" y="3185"/>
                    <a:pt x="1164" y="4085"/>
                    <a:pt x="374" y="5007"/>
                  </a:cubicBezTo>
                  <a:cubicBezTo>
                    <a:pt x="0" y="5425"/>
                    <a:pt x="22" y="5447"/>
                    <a:pt x="440" y="5864"/>
                  </a:cubicBezTo>
                  <a:cubicBezTo>
                    <a:pt x="857" y="6259"/>
                    <a:pt x="1318" y="6654"/>
                    <a:pt x="1757" y="7050"/>
                  </a:cubicBezTo>
                  <a:cubicBezTo>
                    <a:pt x="2680" y="7906"/>
                    <a:pt x="3602" y="8785"/>
                    <a:pt x="4546" y="9641"/>
                  </a:cubicBezTo>
                  <a:cubicBezTo>
                    <a:pt x="4766" y="9795"/>
                    <a:pt x="5007" y="9949"/>
                    <a:pt x="5249" y="10080"/>
                  </a:cubicBezTo>
                  <a:cubicBezTo>
                    <a:pt x="5754" y="9246"/>
                    <a:pt x="5556" y="8345"/>
                    <a:pt x="5688" y="7555"/>
                  </a:cubicBezTo>
                  <a:cubicBezTo>
                    <a:pt x="5776" y="7511"/>
                    <a:pt x="5864" y="7489"/>
                    <a:pt x="5952" y="7467"/>
                  </a:cubicBezTo>
                  <a:cubicBezTo>
                    <a:pt x="7533" y="7489"/>
                    <a:pt x="9092" y="7511"/>
                    <a:pt x="10673" y="7533"/>
                  </a:cubicBezTo>
                  <a:lnTo>
                    <a:pt x="11178" y="7533"/>
                  </a:lnTo>
                  <a:cubicBezTo>
                    <a:pt x="11178" y="7028"/>
                    <a:pt x="11200" y="6523"/>
                    <a:pt x="11222" y="6040"/>
                  </a:cubicBezTo>
                  <a:cubicBezTo>
                    <a:pt x="11244" y="5007"/>
                    <a:pt x="11222" y="3975"/>
                    <a:pt x="11178" y="2921"/>
                  </a:cubicBezTo>
                  <a:lnTo>
                    <a:pt x="6808" y="2921"/>
                  </a:lnTo>
                  <a:cubicBezTo>
                    <a:pt x="6435" y="2899"/>
                    <a:pt x="6040" y="2855"/>
                    <a:pt x="5666" y="2789"/>
                  </a:cubicBezTo>
                  <a:cubicBezTo>
                    <a:pt x="5600" y="1845"/>
                    <a:pt x="5600" y="923"/>
                    <a:pt x="5139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738600" y="2109725"/>
              <a:ext cx="867475" cy="119175"/>
            </a:xfrm>
            <a:custGeom>
              <a:avLst/>
              <a:gdLst/>
              <a:ahLst/>
              <a:cxnLst/>
              <a:rect l="l" t="t" r="r" b="b"/>
              <a:pathLst>
                <a:path w="34699" h="4767" extrusionOk="0">
                  <a:moveTo>
                    <a:pt x="34699" y="0"/>
                  </a:moveTo>
                  <a:cubicBezTo>
                    <a:pt x="25064" y="37"/>
                    <a:pt x="15520" y="148"/>
                    <a:pt x="5967" y="148"/>
                  </a:cubicBezTo>
                  <a:cubicBezTo>
                    <a:pt x="3979" y="148"/>
                    <a:pt x="1990" y="144"/>
                    <a:pt x="1" y="132"/>
                  </a:cubicBezTo>
                  <a:lnTo>
                    <a:pt x="1" y="4744"/>
                  </a:lnTo>
                  <a:cubicBezTo>
                    <a:pt x="539" y="4742"/>
                    <a:pt x="1077" y="4741"/>
                    <a:pt x="1616" y="4741"/>
                  </a:cubicBezTo>
                  <a:cubicBezTo>
                    <a:pt x="4718" y="4741"/>
                    <a:pt x="7819" y="4767"/>
                    <a:pt x="10921" y="4767"/>
                  </a:cubicBezTo>
                  <a:cubicBezTo>
                    <a:pt x="13847" y="4767"/>
                    <a:pt x="16773" y="4744"/>
                    <a:pt x="19699" y="4656"/>
                  </a:cubicBezTo>
                  <a:cubicBezTo>
                    <a:pt x="22357" y="4568"/>
                    <a:pt x="25014" y="4568"/>
                    <a:pt x="27649" y="4546"/>
                  </a:cubicBezTo>
                  <a:cubicBezTo>
                    <a:pt x="29757" y="4546"/>
                    <a:pt x="31866" y="4546"/>
                    <a:pt x="33974" y="4524"/>
                  </a:cubicBezTo>
                  <a:cubicBezTo>
                    <a:pt x="34058" y="4524"/>
                    <a:pt x="34150" y="4535"/>
                    <a:pt x="34236" y="4535"/>
                  </a:cubicBezTo>
                  <a:cubicBezTo>
                    <a:pt x="34397" y="4535"/>
                    <a:pt x="34538" y="4498"/>
                    <a:pt x="34567" y="4283"/>
                  </a:cubicBezTo>
                  <a:cubicBezTo>
                    <a:pt x="34567" y="4063"/>
                    <a:pt x="34479" y="3844"/>
                    <a:pt x="34303" y="3690"/>
                  </a:cubicBezTo>
                  <a:cubicBezTo>
                    <a:pt x="33908" y="3295"/>
                    <a:pt x="33447" y="2943"/>
                    <a:pt x="33008" y="2592"/>
                  </a:cubicBezTo>
                  <a:cubicBezTo>
                    <a:pt x="32832" y="2482"/>
                    <a:pt x="32678" y="2394"/>
                    <a:pt x="32503" y="2328"/>
                  </a:cubicBezTo>
                  <a:cubicBezTo>
                    <a:pt x="32832" y="2043"/>
                    <a:pt x="33052" y="1889"/>
                    <a:pt x="33205" y="1735"/>
                  </a:cubicBezTo>
                  <a:cubicBezTo>
                    <a:pt x="33601" y="1384"/>
                    <a:pt x="33996" y="1033"/>
                    <a:pt x="34347" y="659"/>
                  </a:cubicBezTo>
                  <a:cubicBezTo>
                    <a:pt x="34501" y="440"/>
                    <a:pt x="34611" y="220"/>
                    <a:pt x="34699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3193975" y="2361175"/>
              <a:ext cx="298150" cy="806525"/>
            </a:xfrm>
            <a:custGeom>
              <a:avLst/>
              <a:gdLst/>
              <a:ahLst/>
              <a:cxnLst/>
              <a:rect l="l" t="t" r="r" b="b"/>
              <a:pathLst>
                <a:path w="11926" h="32261" extrusionOk="0">
                  <a:moveTo>
                    <a:pt x="22" y="0"/>
                  </a:moveTo>
                  <a:lnTo>
                    <a:pt x="22" y="9531"/>
                  </a:lnTo>
                  <a:lnTo>
                    <a:pt x="22" y="22774"/>
                  </a:lnTo>
                  <a:cubicBezTo>
                    <a:pt x="1" y="23235"/>
                    <a:pt x="154" y="23696"/>
                    <a:pt x="484" y="24026"/>
                  </a:cubicBezTo>
                  <a:cubicBezTo>
                    <a:pt x="901" y="24465"/>
                    <a:pt x="1274" y="24970"/>
                    <a:pt x="1648" y="25453"/>
                  </a:cubicBezTo>
                  <a:cubicBezTo>
                    <a:pt x="3295" y="27495"/>
                    <a:pt x="4964" y="29516"/>
                    <a:pt x="6589" y="31580"/>
                  </a:cubicBezTo>
                  <a:cubicBezTo>
                    <a:pt x="6872" y="31944"/>
                    <a:pt x="7305" y="32178"/>
                    <a:pt x="7766" y="32178"/>
                  </a:cubicBezTo>
                  <a:cubicBezTo>
                    <a:pt x="7805" y="32178"/>
                    <a:pt x="7845" y="32176"/>
                    <a:pt x="7884" y="32173"/>
                  </a:cubicBezTo>
                  <a:cubicBezTo>
                    <a:pt x="9202" y="32173"/>
                    <a:pt x="10542" y="32217"/>
                    <a:pt x="11859" y="32261"/>
                  </a:cubicBezTo>
                  <a:cubicBezTo>
                    <a:pt x="11881" y="30768"/>
                    <a:pt x="11903" y="29274"/>
                    <a:pt x="11925" y="27781"/>
                  </a:cubicBezTo>
                  <a:cubicBezTo>
                    <a:pt x="10849" y="27781"/>
                    <a:pt x="9817" y="27781"/>
                    <a:pt x="8785" y="27759"/>
                  </a:cubicBezTo>
                  <a:cubicBezTo>
                    <a:pt x="8609" y="27737"/>
                    <a:pt x="8433" y="27627"/>
                    <a:pt x="8324" y="27473"/>
                  </a:cubicBezTo>
                  <a:cubicBezTo>
                    <a:pt x="7116" y="25936"/>
                    <a:pt x="5930" y="24399"/>
                    <a:pt x="4744" y="22840"/>
                  </a:cubicBezTo>
                  <a:cubicBezTo>
                    <a:pt x="4634" y="22686"/>
                    <a:pt x="4568" y="22510"/>
                    <a:pt x="4546" y="22313"/>
                  </a:cubicBezTo>
                  <a:cubicBezTo>
                    <a:pt x="4481" y="20775"/>
                    <a:pt x="4371" y="19260"/>
                    <a:pt x="4349" y="17723"/>
                  </a:cubicBezTo>
                  <a:cubicBezTo>
                    <a:pt x="4283" y="13023"/>
                    <a:pt x="4261" y="8324"/>
                    <a:pt x="4217" y="3624"/>
                  </a:cubicBezTo>
                  <a:lnTo>
                    <a:pt x="4217" y="88"/>
                  </a:lnTo>
                  <a:cubicBezTo>
                    <a:pt x="2811" y="66"/>
                    <a:pt x="1428" y="22"/>
                    <a:pt x="22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2364950" y="3143925"/>
              <a:ext cx="442000" cy="2262175"/>
            </a:xfrm>
            <a:custGeom>
              <a:avLst/>
              <a:gdLst/>
              <a:ahLst/>
              <a:cxnLst/>
              <a:rect l="l" t="t" r="r" b="b"/>
              <a:pathLst>
                <a:path w="17680" h="90487" extrusionOk="0">
                  <a:moveTo>
                    <a:pt x="7885" y="47156"/>
                  </a:moveTo>
                  <a:lnTo>
                    <a:pt x="7994" y="47244"/>
                  </a:lnTo>
                  <a:lnTo>
                    <a:pt x="7423" y="48057"/>
                  </a:lnTo>
                  <a:cubicBezTo>
                    <a:pt x="7226" y="47464"/>
                    <a:pt x="7599" y="47354"/>
                    <a:pt x="7885" y="47156"/>
                  </a:cubicBezTo>
                  <a:close/>
                  <a:moveTo>
                    <a:pt x="5016" y="0"/>
                  </a:moveTo>
                  <a:cubicBezTo>
                    <a:pt x="4869" y="0"/>
                    <a:pt x="4733" y="105"/>
                    <a:pt x="4547" y="314"/>
                  </a:cubicBezTo>
                  <a:cubicBezTo>
                    <a:pt x="3778" y="1127"/>
                    <a:pt x="3009" y="1939"/>
                    <a:pt x="2241" y="2752"/>
                  </a:cubicBezTo>
                  <a:cubicBezTo>
                    <a:pt x="1604" y="3410"/>
                    <a:pt x="967" y="4069"/>
                    <a:pt x="352" y="4750"/>
                  </a:cubicBezTo>
                  <a:cubicBezTo>
                    <a:pt x="1" y="5123"/>
                    <a:pt x="89" y="5387"/>
                    <a:pt x="594" y="5453"/>
                  </a:cubicBezTo>
                  <a:cubicBezTo>
                    <a:pt x="1055" y="5497"/>
                    <a:pt x="1516" y="5497"/>
                    <a:pt x="1977" y="5519"/>
                  </a:cubicBezTo>
                  <a:cubicBezTo>
                    <a:pt x="2702" y="5563"/>
                    <a:pt x="2724" y="5585"/>
                    <a:pt x="2746" y="6331"/>
                  </a:cubicBezTo>
                  <a:cubicBezTo>
                    <a:pt x="2768" y="8396"/>
                    <a:pt x="2790" y="10438"/>
                    <a:pt x="2790" y="12524"/>
                  </a:cubicBezTo>
                  <a:cubicBezTo>
                    <a:pt x="2834" y="18585"/>
                    <a:pt x="2856" y="24647"/>
                    <a:pt x="2878" y="30686"/>
                  </a:cubicBezTo>
                  <a:cubicBezTo>
                    <a:pt x="2900" y="33255"/>
                    <a:pt x="2922" y="35825"/>
                    <a:pt x="2943" y="38394"/>
                  </a:cubicBezTo>
                  <a:cubicBezTo>
                    <a:pt x="2965" y="40963"/>
                    <a:pt x="2987" y="43621"/>
                    <a:pt x="3009" y="46234"/>
                  </a:cubicBezTo>
                  <a:cubicBezTo>
                    <a:pt x="3009" y="48013"/>
                    <a:pt x="3009" y="49814"/>
                    <a:pt x="3031" y="51571"/>
                  </a:cubicBezTo>
                  <a:cubicBezTo>
                    <a:pt x="3031" y="51702"/>
                    <a:pt x="3009" y="51856"/>
                    <a:pt x="2987" y="51988"/>
                  </a:cubicBezTo>
                  <a:cubicBezTo>
                    <a:pt x="3009" y="52120"/>
                    <a:pt x="3053" y="52251"/>
                    <a:pt x="3053" y="52405"/>
                  </a:cubicBezTo>
                  <a:cubicBezTo>
                    <a:pt x="3053" y="52559"/>
                    <a:pt x="3031" y="52712"/>
                    <a:pt x="2965" y="52844"/>
                  </a:cubicBezTo>
                  <a:cubicBezTo>
                    <a:pt x="2987" y="53261"/>
                    <a:pt x="3009" y="53569"/>
                    <a:pt x="3031" y="53854"/>
                  </a:cubicBezTo>
                  <a:cubicBezTo>
                    <a:pt x="3075" y="58752"/>
                    <a:pt x="3119" y="63649"/>
                    <a:pt x="3163" y="68546"/>
                  </a:cubicBezTo>
                  <a:cubicBezTo>
                    <a:pt x="3185" y="71138"/>
                    <a:pt x="3229" y="73707"/>
                    <a:pt x="3251" y="76298"/>
                  </a:cubicBezTo>
                  <a:cubicBezTo>
                    <a:pt x="3251" y="77902"/>
                    <a:pt x="3251" y="79505"/>
                    <a:pt x="3251" y="81108"/>
                  </a:cubicBezTo>
                  <a:cubicBezTo>
                    <a:pt x="3229" y="81525"/>
                    <a:pt x="3361" y="81942"/>
                    <a:pt x="3646" y="82250"/>
                  </a:cubicBezTo>
                  <a:cubicBezTo>
                    <a:pt x="4371" y="83106"/>
                    <a:pt x="5008" y="84007"/>
                    <a:pt x="5732" y="84863"/>
                  </a:cubicBezTo>
                  <a:cubicBezTo>
                    <a:pt x="7116" y="86598"/>
                    <a:pt x="8500" y="88289"/>
                    <a:pt x="9905" y="90024"/>
                  </a:cubicBezTo>
                  <a:cubicBezTo>
                    <a:pt x="10092" y="90314"/>
                    <a:pt x="10435" y="90487"/>
                    <a:pt x="10787" y="90487"/>
                  </a:cubicBezTo>
                  <a:cubicBezTo>
                    <a:pt x="10807" y="90487"/>
                    <a:pt x="10828" y="90486"/>
                    <a:pt x="10849" y="90485"/>
                  </a:cubicBezTo>
                  <a:lnTo>
                    <a:pt x="17042" y="90485"/>
                  </a:lnTo>
                  <a:cubicBezTo>
                    <a:pt x="17196" y="90485"/>
                    <a:pt x="17372" y="90463"/>
                    <a:pt x="17679" y="90419"/>
                  </a:cubicBezTo>
                  <a:cubicBezTo>
                    <a:pt x="17591" y="90243"/>
                    <a:pt x="17482" y="90090"/>
                    <a:pt x="17350" y="89958"/>
                  </a:cubicBezTo>
                  <a:cubicBezTo>
                    <a:pt x="16976" y="89673"/>
                    <a:pt x="16603" y="89409"/>
                    <a:pt x="16230" y="89145"/>
                  </a:cubicBezTo>
                  <a:lnTo>
                    <a:pt x="15044" y="88333"/>
                  </a:lnTo>
                  <a:cubicBezTo>
                    <a:pt x="15307" y="88113"/>
                    <a:pt x="15483" y="87960"/>
                    <a:pt x="15659" y="87806"/>
                  </a:cubicBezTo>
                  <a:cubicBezTo>
                    <a:pt x="16208" y="87411"/>
                    <a:pt x="16757" y="87015"/>
                    <a:pt x="17306" y="86598"/>
                  </a:cubicBezTo>
                  <a:cubicBezTo>
                    <a:pt x="17416" y="86510"/>
                    <a:pt x="17460" y="86313"/>
                    <a:pt x="17525" y="86181"/>
                  </a:cubicBezTo>
                  <a:cubicBezTo>
                    <a:pt x="17394" y="86093"/>
                    <a:pt x="17240" y="86027"/>
                    <a:pt x="17086" y="85983"/>
                  </a:cubicBezTo>
                  <a:cubicBezTo>
                    <a:pt x="17020" y="85972"/>
                    <a:pt x="16954" y="85967"/>
                    <a:pt x="16889" y="85967"/>
                  </a:cubicBezTo>
                  <a:cubicBezTo>
                    <a:pt x="16823" y="85967"/>
                    <a:pt x="16757" y="85972"/>
                    <a:pt x="16691" y="85983"/>
                  </a:cubicBezTo>
                  <a:cubicBezTo>
                    <a:pt x="15220" y="86027"/>
                    <a:pt x="13748" y="86049"/>
                    <a:pt x="12277" y="86093"/>
                  </a:cubicBezTo>
                  <a:cubicBezTo>
                    <a:pt x="12242" y="86098"/>
                    <a:pt x="12207" y="86100"/>
                    <a:pt x="12172" y="86100"/>
                  </a:cubicBezTo>
                  <a:cubicBezTo>
                    <a:pt x="11905" y="86100"/>
                    <a:pt x="11664" y="85955"/>
                    <a:pt x="11508" y="85742"/>
                  </a:cubicBezTo>
                  <a:cubicBezTo>
                    <a:pt x="10454" y="84358"/>
                    <a:pt x="9378" y="83018"/>
                    <a:pt x="8324" y="81657"/>
                  </a:cubicBezTo>
                  <a:cubicBezTo>
                    <a:pt x="8060" y="81305"/>
                    <a:pt x="7775" y="80998"/>
                    <a:pt x="7753" y="80493"/>
                  </a:cubicBezTo>
                  <a:cubicBezTo>
                    <a:pt x="7709" y="78626"/>
                    <a:pt x="7643" y="76782"/>
                    <a:pt x="7599" y="74915"/>
                  </a:cubicBezTo>
                  <a:cubicBezTo>
                    <a:pt x="7555" y="73465"/>
                    <a:pt x="7555" y="72016"/>
                    <a:pt x="7555" y="70567"/>
                  </a:cubicBezTo>
                  <a:cubicBezTo>
                    <a:pt x="7533" y="65669"/>
                    <a:pt x="7511" y="60772"/>
                    <a:pt x="7511" y="55875"/>
                  </a:cubicBezTo>
                  <a:lnTo>
                    <a:pt x="7511" y="55414"/>
                  </a:lnTo>
                  <a:cubicBezTo>
                    <a:pt x="7467" y="53371"/>
                    <a:pt x="7445" y="51329"/>
                    <a:pt x="7423" y="49287"/>
                  </a:cubicBezTo>
                  <a:cubicBezTo>
                    <a:pt x="7445" y="49045"/>
                    <a:pt x="7511" y="48781"/>
                    <a:pt x="7665" y="48562"/>
                  </a:cubicBezTo>
                  <a:cubicBezTo>
                    <a:pt x="8038" y="48013"/>
                    <a:pt x="8500" y="47464"/>
                    <a:pt x="8851" y="46915"/>
                  </a:cubicBezTo>
                  <a:cubicBezTo>
                    <a:pt x="8957" y="46717"/>
                    <a:pt x="9159" y="46604"/>
                    <a:pt x="9367" y="46604"/>
                  </a:cubicBezTo>
                  <a:cubicBezTo>
                    <a:pt x="9460" y="46604"/>
                    <a:pt x="9554" y="46626"/>
                    <a:pt x="9642" y="46673"/>
                  </a:cubicBezTo>
                  <a:cubicBezTo>
                    <a:pt x="9783" y="46622"/>
                    <a:pt x="9932" y="46600"/>
                    <a:pt x="10084" y="46600"/>
                  </a:cubicBezTo>
                  <a:cubicBezTo>
                    <a:pt x="10192" y="46600"/>
                    <a:pt x="10301" y="46611"/>
                    <a:pt x="10410" y="46629"/>
                  </a:cubicBezTo>
                  <a:cubicBezTo>
                    <a:pt x="11245" y="46607"/>
                    <a:pt x="12013" y="46607"/>
                    <a:pt x="12782" y="46563"/>
                  </a:cubicBezTo>
                  <a:cubicBezTo>
                    <a:pt x="13551" y="46541"/>
                    <a:pt x="14363" y="46476"/>
                    <a:pt x="15132" y="46388"/>
                  </a:cubicBezTo>
                  <a:cubicBezTo>
                    <a:pt x="15307" y="46366"/>
                    <a:pt x="15439" y="46256"/>
                    <a:pt x="15527" y="46124"/>
                  </a:cubicBezTo>
                  <a:cubicBezTo>
                    <a:pt x="15571" y="46036"/>
                    <a:pt x="15461" y="45839"/>
                    <a:pt x="15351" y="45729"/>
                  </a:cubicBezTo>
                  <a:cubicBezTo>
                    <a:pt x="15110" y="45531"/>
                    <a:pt x="14846" y="45334"/>
                    <a:pt x="14583" y="45136"/>
                  </a:cubicBezTo>
                  <a:cubicBezTo>
                    <a:pt x="14297" y="44938"/>
                    <a:pt x="14034" y="44741"/>
                    <a:pt x="13704" y="44499"/>
                  </a:cubicBezTo>
                  <a:lnTo>
                    <a:pt x="14187" y="44148"/>
                  </a:lnTo>
                  <a:cubicBezTo>
                    <a:pt x="14583" y="43884"/>
                    <a:pt x="14978" y="43599"/>
                    <a:pt x="15351" y="43335"/>
                  </a:cubicBezTo>
                  <a:cubicBezTo>
                    <a:pt x="15747" y="43050"/>
                    <a:pt x="15593" y="42764"/>
                    <a:pt x="15220" y="42676"/>
                  </a:cubicBezTo>
                  <a:cubicBezTo>
                    <a:pt x="14890" y="42611"/>
                    <a:pt x="14561" y="42589"/>
                    <a:pt x="14231" y="42589"/>
                  </a:cubicBezTo>
                  <a:lnTo>
                    <a:pt x="8302" y="42589"/>
                  </a:lnTo>
                  <a:cubicBezTo>
                    <a:pt x="8016" y="42589"/>
                    <a:pt x="7709" y="42545"/>
                    <a:pt x="7423" y="42545"/>
                  </a:cubicBezTo>
                  <a:cubicBezTo>
                    <a:pt x="7248" y="41666"/>
                    <a:pt x="7226" y="6156"/>
                    <a:pt x="7380" y="5563"/>
                  </a:cubicBezTo>
                  <a:cubicBezTo>
                    <a:pt x="8060" y="5475"/>
                    <a:pt x="8719" y="5365"/>
                    <a:pt x="9400" y="5255"/>
                  </a:cubicBezTo>
                  <a:cubicBezTo>
                    <a:pt x="10015" y="5167"/>
                    <a:pt x="10103" y="4904"/>
                    <a:pt x="9707" y="4465"/>
                  </a:cubicBezTo>
                  <a:cubicBezTo>
                    <a:pt x="8390" y="2949"/>
                    <a:pt x="6984" y="1544"/>
                    <a:pt x="5469" y="248"/>
                  </a:cubicBezTo>
                  <a:cubicBezTo>
                    <a:pt x="5283" y="83"/>
                    <a:pt x="5146" y="0"/>
                    <a:pt x="5016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2364950" y="1852550"/>
              <a:ext cx="373925" cy="1260800"/>
            </a:xfrm>
            <a:custGeom>
              <a:avLst/>
              <a:gdLst/>
              <a:ahLst/>
              <a:cxnLst/>
              <a:rect l="l" t="t" r="r" b="b"/>
              <a:pathLst>
                <a:path w="14957" h="50432" extrusionOk="0">
                  <a:moveTo>
                    <a:pt x="4769" y="0"/>
                  </a:moveTo>
                  <a:cubicBezTo>
                    <a:pt x="4596" y="0"/>
                    <a:pt x="4439" y="138"/>
                    <a:pt x="4195" y="405"/>
                  </a:cubicBezTo>
                  <a:cubicBezTo>
                    <a:pt x="3317" y="1349"/>
                    <a:pt x="2438" y="2294"/>
                    <a:pt x="1582" y="3260"/>
                  </a:cubicBezTo>
                  <a:cubicBezTo>
                    <a:pt x="1121" y="3743"/>
                    <a:pt x="682" y="4204"/>
                    <a:pt x="242" y="4709"/>
                  </a:cubicBezTo>
                  <a:cubicBezTo>
                    <a:pt x="1" y="4995"/>
                    <a:pt x="67" y="5258"/>
                    <a:pt x="440" y="5368"/>
                  </a:cubicBezTo>
                  <a:cubicBezTo>
                    <a:pt x="638" y="5412"/>
                    <a:pt x="857" y="5434"/>
                    <a:pt x="1077" y="5434"/>
                  </a:cubicBezTo>
                  <a:cubicBezTo>
                    <a:pt x="1582" y="5478"/>
                    <a:pt x="2087" y="5500"/>
                    <a:pt x="2636" y="5522"/>
                  </a:cubicBezTo>
                  <a:cubicBezTo>
                    <a:pt x="2636" y="5829"/>
                    <a:pt x="2658" y="6071"/>
                    <a:pt x="2658" y="6312"/>
                  </a:cubicBezTo>
                  <a:cubicBezTo>
                    <a:pt x="2658" y="8421"/>
                    <a:pt x="2636" y="10551"/>
                    <a:pt x="2636" y="12681"/>
                  </a:cubicBezTo>
                  <a:cubicBezTo>
                    <a:pt x="2636" y="15053"/>
                    <a:pt x="2614" y="17425"/>
                    <a:pt x="2614" y="19774"/>
                  </a:cubicBezTo>
                  <a:cubicBezTo>
                    <a:pt x="2658" y="20411"/>
                    <a:pt x="2658" y="21048"/>
                    <a:pt x="2592" y="21685"/>
                  </a:cubicBezTo>
                  <a:cubicBezTo>
                    <a:pt x="2592" y="21883"/>
                    <a:pt x="2614" y="22080"/>
                    <a:pt x="2614" y="22278"/>
                  </a:cubicBezTo>
                  <a:cubicBezTo>
                    <a:pt x="2592" y="23398"/>
                    <a:pt x="2526" y="24518"/>
                    <a:pt x="2526" y="25638"/>
                  </a:cubicBezTo>
                  <a:lnTo>
                    <a:pt x="2526" y="45534"/>
                  </a:lnTo>
                  <a:lnTo>
                    <a:pt x="2526" y="46127"/>
                  </a:lnTo>
                  <a:lnTo>
                    <a:pt x="2526" y="46237"/>
                  </a:lnTo>
                  <a:cubicBezTo>
                    <a:pt x="2570" y="46413"/>
                    <a:pt x="2592" y="46589"/>
                    <a:pt x="2592" y="46764"/>
                  </a:cubicBezTo>
                  <a:cubicBezTo>
                    <a:pt x="2636" y="47160"/>
                    <a:pt x="2570" y="47577"/>
                    <a:pt x="2548" y="47994"/>
                  </a:cubicBezTo>
                  <a:lnTo>
                    <a:pt x="2548" y="48104"/>
                  </a:lnTo>
                  <a:cubicBezTo>
                    <a:pt x="2592" y="48697"/>
                    <a:pt x="2614" y="49268"/>
                    <a:pt x="2636" y="49861"/>
                  </a:cubicBezTo>
                  <a:cubicBezTo>
                    <a:pt x="2636" y="50014"/>
                    <a:pt x="2680" y="50190"/>
                    <a:pt x="2724" y="50432"/>
                  </a:cubicBezTo>
                  <a:cubicBezTo>
                    <a:pt x="3734" y="50190"/>
                    <a:pt x="4085" y="49246"/>
                    <a:pt x="4854" y="48697"/>
                  </a:cubicBezTo>
                  <a:lnTo>
                    <a:pt x="5557" y="49356"/>
                  </a:lnTo>
                  <a:cubicBezTo>
                    <a:pt x="5864" y="49641"/>
                    <a:pt x="6150" y="49949"/>
                    <a:pt x="6479" y="50212"/>
                  </a:cubicBezTo>
                  <a:cubicBezTo>
                    <a:pt x="6577" y="50294"/>
                    <a:pt x="6687" y="50339"/>
                    <a:pt x="6809" y="50339"/>
                  </a:cubicBezTo>
                  <a:cubicBezTo>
                    <a:pt x="6851" y="50339"/>
                    <a:pt x="6895" y="50333"/>
                    <a:pt x="6940" y="50322"/>
                  </a:cubicBezTo>
                  <a:cubicBezTo>
                    <a:pt x="7050" y="50278"/>
                    <a:pt x="7094" y="50058"/>
                    <a:pt x="7116" y="49883"/>
                  </a:cubicBezTo>
                  <a:cubicBezTo>
                    <a:pt x="7116" y="49268"/>
                    <a:pt x="7094" y="48653"/>
                    <a:pt x="7072" y="48038"/>
                  </a:cubicBezTo>
                  <a:cubicBezTo>
                    <a:pt x="7072" y="47840"/>
                    <a:pt x="7094" y="47643"/>
                    <a:pt x="7116" y="47467"/>
                  </a:cubicBezTo>
                  <a:cubicBezTo>
                    <a:pt x="7094" y="47291"/>
                    <a:pt x="7116" y="47116"/>
                    <a:pt x="7160" y="46962"/>
                  </a:cubicBezTo>
                  <a:lnTo>
                    <a:pt x="7160" y="46720"/>
                  </a:lnTo>
                  <a:lnTo>
                    <a:pt x="7160" y="46589"/>
                  </a:lnTo>
                  <a:cubicBezTo>
                    <a:pt x="7094" y="46347"/>
                    <a:pt x="7072" y="46083"/>
                    <a:pt x="7094" y="45842"/>
                  </a:cubicBezTo>
                  <a:lnTo>
                    <a:pt x="7094" y="30425"/>
                  </a:lnTo>
                  <a:cubicBezTo>
                    <a:pt x="7094" y="26802"/>
                    <a:pt x="7138" y="23178"/>
                    <a:pt x="7138" y="19555"/>
                  </a:cubicBezTo>
                  <a:cubicBezTo>
                    <a:pt x="7138" y="19445"/>
                    <a:pt x="7138" y="19335"/>
                    <a:pt x="7160" y="19247"/>
                  </a:cubicBezTo>
                  <a:cubicBezTo>
                    <a:pt x="7116" y="18764"/>
                    <a:pt x="7094" y="18259"/>
                    <a:pt x="7116" y="17776"/>
                  </a:cubicBezTo>
                  <a:cubicBezTo>
                    <a:pt x="7094" y="17491"/>
                    <a:pt x="7094" y="17205"/>
                    <a:pt x="7116" y="16920"/>
                  </a:cubicBezTo>
                  <a:cubicBezTo>
                    <a:pt x="7116" y="16832"/>
                    <a:pt x="7138" y="16744"/>
                    <a:pt x="7160" y="16656"/>
                  </a:cubicBezTo>
                  <a:lnTo>
                    <a:pt x="7160" y="15887"/>
                  </a:lnTo>
                  <a:cubicBezTo>
                    <a:pt x="7160" y="15668"/>
                    <a:pt x="7182" y="15492"/>
                    <a:pt x="7204" y="15251"/>
                  </a:cubicBezTo>
                  <a:cubicBezTo>
                    <a:pt x="7511" y="15192"/>
                    <a:pt x="7829" y="15163"/>
                    <a:pt x="8142" y="15163"/>
                  </a:cubicBezTo>
                  <a:cubicBezTo>
                    <a:pt x="8299" y="15163"/>
                    <a:pt x="8456" y="15170"/>
                    <a:pt x="8609" y="15185"/>
                  </a:cubicBezTo>
                  <a:cubicBezTo>
                    <a:pt x="8741" y="15163"/>
                    <a:pt x="8873" y="15163"/>
                    <a:pt x="9005" y="15163"/>
                  </a:cubicBezTo>
                  <a:cubicBezTo>
                    <a:pt x="9224" y="15207"/>
                    <a:pt x="9466" y="15207"/>
                    <a:pt x="9707" y="15229"/>
                  </a:cubicBezTo>
                  <a:cubicBezTo>
                    <a:pt x="9839" y="15207"/>
                    <a:pt x="9993" y="15185"/>
                    <a:pt x="10125" y="15185"/>
                  </a:cubicBezTo>
                  <a:cubicBezTo>
                    <a:pt x="11464" y="15141"/>
                    <a:pt x="12804" y="15119"/>
                    <a:pt x="14143" y="15097"/>
                  </a:cubicBezTo>
                  <a:cubicBezTo>
                    <a:pt x="14385" y="15097"/>
                    <a:pt x="14627" y="15031"/>
                    <a:pt x="14956" y="14987"/>
                  </a:cubicBezTo>
                  <a:cubicBezTo>
                    <a:pt x="14561" y="13911"/>
                    <a:pt x="13485" y="13625"/>
                    <a:pt x="12892" y="12857"/>
                  </a:cubicBezTo>
                  <a:cubicBezTo>
                    <a:pt x="13243" y="12505"/>
                    <a:pt x="13572" y="12198"/>
                    <a:pt x="13902" y="11891"/>
                  </a:cubicBezTo>
                  <a:cubicBezTo>
                    <a:pt x="14231" y="11561"/>
                    <a:pt x="14671" y="11298"/>
                    <a:pt x="14824" y="10792"/>
                  </a:cubicBezTo>
                  <a:cubicBezTo>
                    <a:pt x="14676" y="10595"/>
                    <a:pt x="14478" y="10570"/>
                    <a:pt x="14287" y="10570"/>
                  </a:cubicBezTo>
                  <a:cubicBezTo>
                    <a:pt x="14223" y="10570"/>
                    <a:pt x="14160" y="10573"/>
                    <a:pt x="14100" y="10573"/>
                  </a:cubicBezTo>
                  <a:cubicBezTo>
                    <a:pt x="12079" y="10595"/>
                    <a:pt x="10059" y="10639"/>
                    <a:pt x="8060" y="10661"/>
                  </a:cubicBezTo>
                  <a:cubicBezTo>
                    <a:pt x="7972" y="10661"/>
                    <a:pt x="7875" y="10670"/>
                    <a:pt x="7787" y="10670"/>
                  </a:cubicBezTo>
                  <a:cubicBezTo>
                    <a:pt x="7743" y="10670"/>
                    <a:pt x="7702" y="10668"/>
                    <a:pt x="7665" y="10661"/>
                  </a:cubicBezTo>
                  <a:cubicBezTo>
                    <a:pt x="7599" y="10650"/>
                    <a:pt x="7522" y="10650"/>
                    <a:pt x="7443" y="10650"/>
                  </a:cubicBezTo>
                  <a:cubicBezTo>
                    <a:pt x="7363" y="10650"/>
                    <a:pt x="7281" y="10650"/>
                    <a:pt x="7204" y="10639"/>
                  </a:cubicBezTo>
                  <a:cubicBezTo>
                    <a:pt x="7182" y="10551"/>
                    <a:pt x="7160" y="10441"/>
                    <a:pt x="7160" y="10353"/>
                  </a:cubicBezTo>
                  <a:cubicBezTo>
                    <a:pt x="7160" y="8970"/>
                    <a:pt x="7182" y="7586"/>
                    <a:pt x="7204" y="6203"/>
                  </a:cubicBezTo>
                  <a:cubicBezTo>
                    <a:pt x="7204" y="6137"/>
                    <a:pt x="7226" y="6071"/>
                    <a:pt x="7226" y="6005"/>
                  </a:cubicBezTo>
                  <a:cubicBezTo>
                    <a:pt x="7226" y="5775"/>
                    <a:pt x="7426" y="5564"/>
                    <a:pt x="7673" y="5564"/>
                  </a:cubicBezTo>
                  <a:cubicBezTo>
                    <a:pt x="7685" y="5564"/>
                    <a:pt x="7697" y="5565"/>
                    <a:pt x="7709" y="5566"/>
                  </a:cubicBezTo>
                  <a:cubicBezTo>
                    <a:pt x="8214" y="5544"/>
                    <a:pt x="8697" y="5478"/>
                    <a:pt x="9202" y="5434"/>
                  </a:cubicBezTo>
                  <a:cubicBezTo>
                    <a:pt x="9510" y="5412"/>
                    <a:pt x="9773" y="5368"/>
                    <a:pt x="9927" y="5061"/>
                  </a:cubicBezTo>
                  <a:cubicBezTo>
                    <a:pt x="9905" y="4600"/>
                    <a:pt x="9510" y="4402"/>
                    <a:pt x="9246" y="4138"/>
                  </a:cubicBezTo>
                  <a:cubicBezTo>
                    <a:pt x="7951" y="2843"/>
                    <a:pt x="6655" y="1591"/>
                    <a:pt x="5337" y="339"/>
                  </a:cubicBezTo>
                  <a:cubicBezTo>
                    <a:pt x="5088" y="111"/>
                    <a:pt x="4923" y="0"/>
                    <a:pt x="4769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4623075" y="1858275"/>
              <a:ext cx="476025" cy="1022325"/>
            </a:xfrm>
            <a:custGeom>
              <a:avLst/>
              <a:gdLst/>
              <a:ahLst/>
              <a:cxnLst/>
              <a:rect l="l" t="t" r="r" b="b"/>
              <a:pathLst>
                <a:path w="19041" h="40893" extrusionOk="0">
                  <a:moveTo>
                    <a:pt x="15658" y="0"/>
                  </a:moveTo>
                  <a:cubicBezTo>
                    <a:pt x="14714" y="396"/>
                    <a:pt x="14407" y="1428"/>
                    <a:pt x="13594" y="2152"/>
                  </a:cubicBezTo>
                  <a:cubicBezTo>
                    <a:pt x="13528" y="2021"/>
                    <a:pt x="13462" y="1889"/>
                    <a:pt x="13375" y="1757"/>
                  </a:cubicBezTo>
                  <a:cubicBezTo>
                    <a:pt x="12935" y="1274"/>
                    <a:pt x="12474" y="791"/>
                    <a:pt x="12013" y="352"/>
                  </a:cubicBezTo>
                  <a:cubicBezTo>
                    <a:pt x="11881" y="242"/>
                    <a:pt x="11727" y="198"/>
                    <a:pt x="11552" y="198"/>
                  </a:cubicBezTo>
                  <a:cubicBezTo>
                    <a:pt x="11508" y="198"/>
                    <a:pt x="11420" y="462"/>
                    <a:pt x="11420" y="593"/>
                  </a:cubicBezTo>
                  <a:cubicBezTo>
                    <a:pt x="11464" y="3492"/>
                    <a:pt x="11508" y="6391"/>
                    <a:pt x="11552" y="9290"/>
                  </a:cubicBezTo>
                  <a:cubicBezTo>
                    <a:pt x="11552" y="9553"/>
                    <a:pt x="11508" y="9839"/>
                    <a:pt x="11486" y="10124"/>
                  </a:cubicBezTo>
                  <a:cubicBezTo>
                    <a:pt x="11288" y="10168"/>
                    <a:pt x="11113" y="10190"/>
                    <a:pt x="10915" y="10190"/>
                  </a:cubicBezTo>
                  <a:cubicBezTo>
                    <a:pt x="9356" y="10168"/>
                    <a:pt x="7796" y="10146"/>
                    <a:pt x="6237" y="10102"/>
                  </a:cubicBezTo>
                  <a:cubicBezTo>
                    <a:pt x="5666" y="10080"/>
                    <a:pt x="5666" y="10014"/>
                    <a:pt x="5600" y="9422"/>
                  </a:cubicBezTo>
                  <a:cubicBezTo>
                    <a:pt x="5556" y="8873"/>
                    <a:pt x="5469" y="8302"/>
                    <a:pt x="5359" y="7753"/>
                  </a:cubicBezTo>
                  <a:cubicBezTo>
                    <a:pt x="5309" y="7503"/>
                    <a:pt x="5238" y="7388"/>
                    <a:pt x="5125" y="7388"/>
                  </a:cubicBezTo>
                  <a:cubicBezTo>
                    <a:pt x="5039" y="7388"/>
                    <a:pt x="4930" y="7454"/>
                    <a:pt x="4788" y="7577"/>
                  </a:cubicBezTo>
                  <a:cubicBezTo>
                    <a:pt x="4436" y="7862"/>
                    <a:pt x="4151" y="8170"/>
                    <a:pt x="3844" y="8499"/>
                  </a:cubicBezTo>
                  <a:cubicBezTo>
                    <a:pt x="2724" y="9685"/>
                    <a:pt x="1582" y="10871"/>
                    <a:pt x="506" y="12101"/>
                  </a:cubicBezTo>
                  <a:cubicBezTo>
                    <a:pt x="0" y="12650"/>
                    <a:pt x="22" y="12760"/>
                    <a:pt x="549" y="13221"/>
                  </a:cubicBezTo>
                  <a:cubicBezTo>
                    <a:pt x="1889" y="14473"/>
                    <a:pt x="3251" y="15702"/>
                    <a:pt x="4612" y="16954"/>
                  </a:cubicBezTo>
                  <a:cubicBezTo>
                    <a:pt x="4788" y="17086"/>
                    <a:pt x="4986" y="17218"/>
                    <a:pt x="5161" y="17327"/>
                  </a:cubicBezTo>
                  <a:cubicBezTo>
                    <a:pt x="5447" y="17174"/>
                    <a:pt x="5600" y="16866"/>
                    <a:pt x="5578" y="16559"/>
                  </a:cubicBezTo>
                  <a:cubicBezTo>
                    <a:pt x="5600" y="16163"/>
                    <a:pt x="5600" y="15768"/>
                    <a:pt x="5622" y="15373"/>
                  </a:cubicBezTo>
                  <a:cubicBezTo>
                    <a:pt x="5663" y="14811"/>
                    <a:pt x="5776" y="14689"/>
                    <a:pt x="6265" y="14689"/>
                  </a:cubicBezTo>
                  <a:cubicBezTo>
                    <a:pt x="6311" y="14689"/>
                    <a:pt x="6360" y="14690"/>
                    <a:pt x="6413" y="14692"/>
                  </a:cubicBezTo>
                  <a:cubicBezTo>
                    <a:pt x="7160" y="14736"/>
                    <a:pt x="7884" y="14758"/>
                    <a:pt x="8631" y="14802"/>
                  </a:cubicBezTo>
                  <a:cubicBezTo>
                    <a:pt x="8829" y="14802"/>
                    <a:pt x="9004" y="14846"/>
                    <a:pt x="9268" y="14868"/>
                  </a:cubicBezTo>
                  <a:cubicBezTo>
                    <a:pt x="9371" y="14842"/>
                    <a:pt x="9474" y="14831"/>
                    <a:pt x="9581" y="14831"/>
                  </a:cubicBezTo>
                  <a:cubicBezTo>
                    <a:pt x="9657" y="14831"/>
                    <a:pt x="9735" y="14837"/>
                    <a:pt x="9817" y="14846"/>
                  </a:cubicBezTo>
                  <a:lnTo>
                    <a:pt x="9839" y="14824"/>
                  </a:lnTo>
                  <a:lnTo>
                    <a:pt x="9905" y="14824"/>
                  </a:lnTo>
                  <a:lnTo>
                    <a:pt x="9927" y="14758"/>
                  </a:lnTo>
                  <a:lnTo>
                    <a:pt x="9971" y="14824"/>
                  </a:lnTo>
                  <a:cubicBezTo>
                    <a:pt x="10044" y="14813"/>
                    <a:pt x="10117" y="14807"/>
                    <a:pt x="10188" y="14807"/>
                  </a:cubicBezTo>
                  <a:cubicBezTo>
                    <a:pt x="10392" y="14807"/>
                    <a:pt x="10588" y="14852"/>
                    <a:pt x="10783" y="14934"/>
                  </a:cubicBezTo>
                  <a:cubicBezTo>
                    <a:pt x="10836" y="14930"/>
                    <a:pt x="10887" y="14928"/>
                    <a:pt x="10935" y="14928"/>
                  </a:cubicBezTo>
                  <a:cubicBezTo>
                    <a:pt x="11428" y="14928"/>
                    <a:pt x="11682" y="15135"/>
                    <a:pt x="11662" y="15614"/>
                  </a:cubicBezTo>
                  <a:cubicBezTo>
                    <a:pt x="11815" y="15834"/>
                    <a:pt x="11903" y="16076"/>
                    <a:pt x="11881" y="16339"/>
                  </a:cubicBezTo>
                  <a:cubicBezTo>
                    <a:pt x="11881" y="16559"/>
                    <a:pt x="11837" y="16756"/>
                    <a:pt x="11837" y="16976"/>
                  </a:cubicBezTo>
                  <a:lnTo>
                    <a:pt x="11837" y="17305"/>
                  </a:lnTo>
                  <a:cubicBezTo>
                    <a:pt x="11837" y="17349"/>
                    <a:pt x="11837" y="17481"/>
                    <a:pt x="11837" y="17503"/>
                  </a:cubicBezTo>
                  <a:lnTo>
                    <a:pt x="11881" y="17745"/>
                  </a:lnTo>
                  <a:cubicBezTo>
                    <a:pt x="11881" y="17898"/>
                    <a:pt x="11859" y="18074"/>
                    <a:pt x="11793" y="18228"/>
                  </a:cubicBezTo>
                  <a:lnTo>
                    <a:pt x="11793" y="18316"/>
                  </a:lnTo>
                  <a:cubicBezTo>
                    <a:pt x="11815" y="21829"/>
                    <a:pt x="11859" y="25343"/>
                    <a:pt x="11881" y="28857"/>
                  </a:cubicBezTo>
                  <a:cubicBezTo>
                    <a:pt x="11903" y="30614"/>
                    <a:pt x="11903" y="32371"/>
                    <a:pt x="11881" y="34127"/>
                  </a:cubicBezTo>
                  <a:cubicBezTo>
                    <a:pt x="11881" y="34501"/>
                    <a:pt x="11815" y="34896"/>
                    <a:pt x="11793" y="35269"/>
                  </a:cubicBezTo>
                  <a:lnTo>
                    <a:pt x="9839" y="35555"/>
                  </a:lnTo>
                  <a:cubicBezTo>
                    <a:pt x="9553" y="35599"/>
                    <a:pt x="9290" y="35621"/>
                    <a:pt x="9180" y="35906"/>
                  </a:cubicBezTo>
                  <a:cubicBezTo>
                    <a:pt x="9092" y="36214"/>
                    <a:pt x="9334" y="36345"/>
                    <a:pt x="9509" y="36499"/>
                  </a:cubicBezTo>
                  <a:cubicBezTo>
                    <a:pt x="10146" y="37114"/>
                    <a:pt x="10761" y="37729"/>
                    <a:pt x="11398" y="38344"/>
                  </a:cubicBezTo>
                  <a:cubicBezTo>
                    <a:pt x="12211" y="39091"/>
                    <a:pt x="13045" y="39837"/>
                    <a:pt x="13880" y="40562"/>
                  </a:cubicBezTo>
                  <a:cubicBezTo>
                    <a:pt x="14142" y="40782"/>
                    <a:pt x="14299" y="40892"/>
                    <a:pt x="14439" y="40892"/>
                  </a:cubicBezTo>
                  <a:cubicBezTo>
                    <a:pt x="14593" y="40892"/>
                    <a:pt x="14726" y="40760"/>
                    <a:pt x="14956" y="40496"/>
                  </a:cubicBezTo>
                  <a:cubicBezTo>
                    <a:pt x="16207" y="39091"/>
                    <a:pt x="17459" y="37663"/>
                    <a:pt x="18711" y="36258"/>
                  </a:cubicBezTo>
                  <a:cubicBezTo>
                    <a:pt x="18843" y="36060"/>
                    <a:pt x="18953" y="35862"/>
                    <a:pt x="19040" y="35643"/>
                  </a:cubicBezTo>
                  <a:cubicBezTo>
                    <a:pt x="18140" y="35160"/>
                    <a:pt x="17240" y="35467"/>
                    <a:pt x="16405" y="35247"/>
                  </a:cubicBezTo>
                  <a:cubicBezTo>
                    <a:pt x="16361" y="30526"/>
                    <a:pt x="16295" y="25826"/>
                    <a:pt x="16251" y="21039"/>
                  </a:cubicBezTo>
                  <a:lnTo>
                    <a:pt x="16295" y="21039"/>
                  </a:lnTo>
                  <a:cubicBezTo>
                    <a:pt x="16273" y="20907"/>
                    <a:pt x="16295" y="20753"/>
                    <a:pt x="16339" y="20622"/>
                  </a:cubicBezTo>
                  <a:cubicBezTo>
                    <a:pt x="16295" y="20468"/>
                    <a:pt x="16295" y="20336"/>
                    <a:pt x="16317" y="20182"/>
                  </a:cubicBezTo>
                  <a:cubicBezTo>
                    <a:pt x="16251" y="20029"/>
                    <a:pt x="16229" y="19875"/>
                    <a:pt x="16229" y="19721"/>
                  </a:cubicBezTo>
                  <a:cubicBezTo>
                    <a:pt x="16229" y="17942"/>
                    <a:pt x="16207" y="16163"/>
                    <a:pt x="16164" y="14385"/>
                  </a:cubicBezTo>
                  <a:cubicBezTo>
                    <a:pt x="16120" y="11640"/>
                    <a:pt x="16076" y="8873"/>
                    <a:pt x="16032" y="6105"/>
                  </a:cubicBezTo>
                  <a:cubicBezTo>
                    <a:pt x="16010" y="4502"/>
                    <a:pt x="15988" y="2899"/>
                    <a:pt x="15988" y="1296"/>
                  </a:cubicBezTo>
                  <a:cubicBezTo>
                    <a:pt x="16010" y="835"/>
                    <a:pt x="15900" y="396"/>
                    <a:pt x="15658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2990850" y="281425"/>
              <a:ext cx="315150" cy="439300"/>
            </a:xfrm>
            <a:custGeom>
              <a:avLst/>
              <a:gdLst/>
              <a:ahLst/>
              <a:cxnLst/>
              <a:rect l="l" t="t" r="r" b="b"/>
              <a:pathLst>
                <a:path w="12606" h="17572" extrusionOk="0">
                  <a:moveTo>
                    <a:pt x="9057" y="0"/>
                  </a:moveTo>
                  <a:cubicBezTo>
                    <a:pt x="8776" y="0"/>
                    <a:pt x="8500" y="106"/>
                    <a:pt x="8279" y="266"/>
                  </a:cubicBezTo>
                  <a:cubicBezTo>
                    <a:pt x="5732" y="2287"/>
                    <a:pt x="3206" y="4307"/>
                    <a:pt x="659" y="6306"/>
                  </a:cubicBezTo>
                  <a:cubicBezTo>
                    <a:pt x="373" y="6525"/>
                    <a:pt x="198" y="6855"/>
                    <a:pt x="220" y="7206"/>
                  </a:cubicBezTo>
                  <a:cubicBezTo>
                    <a:pt x="220" y="8743"/>
                    <a:pt x="154" y="10281"/>
                    <a:pt x="132" y="11818"/>
                  </a:cubicBezTo>
                  <a:lnTo>
                    <a:pt x="132" y="12147"/>
                  </a:lnTo>
                  <a:cubicBezTo>
                    <a:pt x="88" y="13794"/>
                    <a:pt x="44" y="15441"/>
                    <a:pt x="0" y="17088"/>
                  </a:cubicBezTo>
                  <a:cubicBezTo>
                    <a:pt x="22" y="17242"/>
                    <a:pt x="44" y="17418"/>
                    <a:pt x="88" y="17572"/>
                  </a:cubicBezTo>
                  <a:cubicBezTo>
                    <a:pt x="769" y="17396"/>
                    <a:pt x="922" y="16825"/>
                    <a:pt x="1230" y="16408"/>
                  </a:cubicBezTo>
                  <a:cubicBezTo>
                    <a:pt x="1515" y="15924"/>
                    <a:pt x="1867" y="15485"/>
                    <a:pt x="2240" y="15090"/>
                  </a:cubicBezTo>
                  <a:cubicBezTo>
                    <a:pt x="2482" y="15397"/>
                    <a:pt x="2701" y="15705"/>
                    <a:pt x="2921" y="15990"/>
                  </a:cubicBezTo>
                  <a:cubicBezTo>
                    <a:pt x="3250" y="16452"/>
                    <a:pt x="3580" y="16935"/>
                    <a:pt x="3931" y="17374"/>
                  </a:cubicBezTo>
                  <a:cubicBezTo>
                    <a:pt x="3991" y="17454"/>
                    <a:pt x="4161" y="17552"/>
                    <a:pt x="4257" y="17552"/>
                  </a:cubicBezTo>
                  <a:cubicBezTo>
                    <a:pt x="4266" y="17552"/>
                    <a:pt x="4275" y="17552"/>
                    <a:pt x="4282" y="17550"/>
                  </a:cubicBezTo>
                  <a:cubicBezTo>
                    <a:pt x="4370" y="17506"/>
                    <a:pt x="4458" y="17330"/>
                    <a:pt x="4480" y="17176"/>
                  </a:cubicBezTo>
                  <a:cubicBezTo>
                    <a:pt x="4502" y="17001"/>
                    <a:pt x="4502" y="16825"/>
                    <a:pt x="4480" y="16671"/>
                  </a:cubicBezTo>
                  <a:lnTo>
                    <a:pt x="4480" y="9226"/>
                  </a:lnTo>
                  <a:cubicBezTo>
                    <a:pt x="4458" y="8809"/>
                    <a:pt x="4656" y="8392"/>
                    <a:pt x="5007" y="8150"/>
                  </a:cubicBezTo>
                  <a:cubicBezTo>
                    <a:pt x="5271" y="7975"/>
                    <a:pt x="5534" y="7777"/>
                    <a:pt x="5798" y="7579"/>
                  </a:cubicBezTo>
                  <a:cubicBezTo>
                    <a:pt x="6940" y="6701"/>
                    <a:pt x="8104" y="5823"/>
                    <a:pt x="9246" y="4966"/>
                  </a:cubicBezTo>
                  <a:cubicBezTo>
                    <a:pt x="9465" y="4768"/>
                    <a:pt x="9707" y="4637"/>
                    <a:pt x="9992" y="4593"/>
                  </a:cubicBezTo>
                  <a:cubicBezTo>
                    <a:pt x="10494" y="4567"/>
                    <a:pt x="11003" y="4556"/>
                    <a:pt x="11516" y="4556"/>
                  </a:cubicBezTo>
                  <a:cubicBezTo>
                    <a:pt x="11878" y="4556"/>
                    <a:pt x="12242" y="4562"/>
                    <a:pt x="12606" y="4571"/>
                  </a:cubicBezTo>
                  <a:cubicBezTo>
                    <a:pt x="12584" y="3012"/>
                    <a:pt x="12518" y="1496"/>
                    <a:pt x="12496" y="3"/>
                  </a:cubicBezTo>
                  <a:lnTo>
                    <a:pt x="9136" y="3"/>
                  </a:lnTo>
                  <a:cubicBezTo>
                    <a:pt x="9110" y="1"/>
                    <a:pt x="9083" y="0"/>
                    <a:pt x="9057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3928575" y="291325"/>
              <a:ext cx="398600" cy="616625"/>
            </a:xfrm>
            <a:custGeom>
              <a:avLst/>
              <a:gdLst/>
              <a:ahLst/>
              <a:cxnLst/>
              <a:rect l="l" t="t" r="r" b="b"/>
              <a:pathLst>
                <a:path w="15944" h="24665" extrusionOk="0">
                  <a:moveTo>
                    <a:pt x="6078" y="1"/>
                  </a:moveTo>
                  <a:cubicBezTo>
                    <a:pt x="6058" y="1"/>
                    <a:pt x="6037" y="1"/>
                    <a:pt x="6017" y="2"/>
                  </a:cubicBezTo>
                  <a:cubicBezTo>
                    <a:pt x="5578" y="10"/>
                    <a:pt x="5139" y="12"/>
                    <a:pt x="4700" y="12"/>
                  </a:cubicBezTo>
                  <a:cubicBezTo>
                    <a:pt x="3824" y="12"/>
                    <a:pt x="2950" y="2"/>
                    <a:pt x="2086" y="2"/>
                  </a:cubicBezTo>
                  <a:cubicBezTo>
                    <a:pt x="1977" y="24"/>
                    <a:pt x="1889" y="46"/>
                    <a:pt x="1779" y="46"/>
                  </a:cubicBezTo>
                  <a:lnTo>
                    <a:pt x="0" y="46"/>
                  </a:lnTo>
                  <a:cubicBezTo>
                    <a:pt x="44" y="1320"/>
                    <a:pt x="44" y="2923"/>
                    <a:pt x="44" y="4372"/>
                  </a:cubicBezTo>
                  <a:cubicBezTo>
                    <a:pt x="88" y="4416"/>
                    <a:pt x="132" y="4460"/>
                    <a:pt x="110" y="4504"/>
                  </a:cubicBezTo>
                  <a:lnTo>
                    <a:pt x="176" y="4504"/>
                  </a:lnTo>
                  <a:cubicBezTo>
                    <a:pt x="373" y="4482"/>
                    <a:pt x="571" y="4460"/>
                    <a:pt x="769" y="4460"/>
                  </a:cubicBezTo>
                  <a:cubicBezTo>
                    <a:pt x="900" y="4394"/>
                    <a:pt x="1054" y="4372"/>
                    <a:pt x="1208" y="4372"/>
                  </a:cubicBezTo>
                  <a:lnTo>
                    <a:pt x="4436" y="4372"/>
                  </a:lnTo>
                  <a:cubicBezTo>
                    <a:pt x="4700" y="4372"/>
                    <a:pt x="4963" y="4504"/>
                    <a:pt x="5095" y="4724"/>
                  </a:cubicBezTo>
                  <a:cubicBezTo>
                    <a:pt x="5512" y="5317"/>
                    <a:pt x="5973" y="5866"/>
                    <a:pt x="6413" y="6437"/>
                  </a:cubicBezTo>
                  <a:cubicBezTo>
                    <a:pt x="7115" y="7381"/>
                    <a:pt x="7818" y="8325"/>
                    <a:pt x="8543" y="9270"/>
                  </a:cubicBezTo>
                  <a:cubicBezTo>
                    <a:pt x="8762" y="9577"/>
                    <a:pt x="8872" y="9928"/>
                    <a:pt x="8872" y="10302"/>
                  </a:cubicBezTo>
                  <a:lnTo>
                    <a:pt x="8872" y="15572"/>
                  </a:lnTo>
                  <a:cubicBezTo>
                    <a:pt x="8872" y="16517"/>
                    <a:pt x="8872" y="17461"/>
                    <a:pt x="8850" y="18405"/>
                  </a:cubicBezTo>
                  <a:cubicBezTo>
                    <a:pt x="8850" y="18954"/>
                    <a:pt x="8784" y="18976"/>
                    <a:pt x="8235" y="19042"/>
                  </a:cubicBezTo>
                  <a:cubicBezTo>
                    <a:pt x="7620" y="19108"/>
                    <a:pt x="7027" y="19196"/>
                    <a:pt x="6413" y="19306"/>
                  </a:cubicBezTo>
                  <a:cubicBezTo>
                    <a:pt x="6259" y="19372"/>
                    <a:pt x="6105" y="19459"/>
                    <a:pt x="5951" y="19569"/>
                  </a:cubicBezTo>
                  <a:cubicBezTo>
                    <a:pt x="7467" y="21436"/>
                    <a:pt x="9136" y="23149"/>
                    <a:pt x="10980" y="24664"/>
                  </a:cubicBezTo>
                  <a:cubicBezTo>
                    <a:pt x="11112" y="24576"/>
                    <a:pt x="11266" y="24467"/>
                    <a:pt x="11376" y="24335"/>
                  </a:cubicBezTo>
                  <a:cubicBezTo>
                    <a:pt x="12671" y="23017"/>
                    <a:pt x="13989" y="21699"/>
                    <a:pt x="15263" y="20338"/>
                  </a:cubicBezTo>
                  <a:cubicBezTo>
                    <a:pt x="15526" y="20074"/>
                    <a:pt x="15900" y="19855"/>
                    <a:pt x="15944" y="19394"/>
                  </a:cubicBezTo>
                  <a:cubicBezTo>
                    <a:pt x="15131" y="18932"/>
                    <a:pt x="14231" y="19086"/>
                    <a:pt x="13374" y="18976"/>
                  </a:cubicBezTo>
                  <a:lnTo>
                    <a:pt x="13374" y="18296"/>
                  </a:lnTo>
                  <a:lnTo>
                    <a:pt x="13374" y="9204"/>
                  </a:lnTo>
                  <a:cubicBezTo>
                    <a:pt x="13374" y="8765"/>
                    <a:pt x="13220" y="8347"/>
                    <a:pt x="12957" y="7996"/>
                  </a:cubicBezTo>
                  <a:cubicBezTo>
                    <a:pt x="11002" y="5536"/>
                    <a:pt x="9048" y="3055"/>
                    <a:pt x="7115" y="551"/>
                  </a:cubicBezTo>
                  <a:cubicBezTo>
                    <a:pt x="6885" y="216"/>
                    <a:pt x="6494" y="1"/>
                    <a:pt x="6078" y="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2778375" y="4127550"/>
              <a:ext cx="602300" cy="247525"/>
            </a:xfrm>
            <a:custGeom>
              <a:avLst/>
              <a:gdLst/>
              <a:ahLst/>
              <a:cxnLst/>
              <a:rect l="l" t="t" r="r" b="b"/>
              <a:pathLst>
                <a:path w="24092" h="9901" extrusionOk="0">
                  <a:moveTo>
                    <a:pt x="5088" y="1"/>
                  </a:moveTo>
                  <a:cubicBezTo>
                    <a:pt x="5029" y="1"/>
                    <a:pt x="4965" y="20"/>
                    <a:pt x="4897" y="59"/>
                  </a:cubicBezTo>
                  <a:cubicBezTo>
                    <a:pt x="4788" y="125"/>
                    <a:pt x="4700" y="213"/>
                    <a:pt x="4612" y="301"/>
                  </a:cubicBezTo>
                  <a:cubicBezTo>
                    <a:pt x="3206" y="1772"/>
                    <a:pt x="1823" y="3244"/>
                    <a:pt x="417" y="4737"/>
                  </a:cubicBezTo>
                  <a:cubicBezTo>
                    <a:pt x="0" y="5198"/>
                    <a:pt x="44" y="5352"/>
                    <a:pt x="505" y="5769"/>
                  </a:cubicBezTo>
                  <a:cubicBezTo>
                    <a:pt x="1120" y="6318"/>
                    <a:pt x="1735" y="6867"/>
                    <a:pt x="2350" y="7438"/>
                  </a:cubicBezTo>
                  <a:cubicBezTo>
                    <a:pt x="3185" y="8185"/>
                    <a:pt x="3997" y="8953"/>
                    <a:pt x="4832" y="9700"/>
                  </a:cubicBezTo>
                  <a:cubicBezTo>
                    <a:pt x="4932" y="9800"/>
                    <a:pt x="5105" y="9900"/>
                    <a:pt x="5235" y="9900"/>
                  </a:cubicBezTo>
                  <a:cubicBezTo>
                    <a:pt x="5247" y="9900"/>
                    <a:pt x="5259" y="9900"/>
                    <a:pt x="5271" y="9898"/>
                  </a:cubicBezTo>
                  <a:cubicBezTo>
                    <a:pt x="5381" y="9854"/>
                    <a:pt x="5490" y="9634"/>
                    <a:pt x="5512" y="9480"/>
                  </a:cubicBezTo>
                  <a:cubicBezTo>
                    <a:pt x="5578" y="8931"/>
                    <a:pt x="5622" y="8382"/>
                    <a:pt x="5666" y="7855"/>
                  </a:cubicBezTo>
                  <a:cubicBezTo>
                    <a:pt x="5688" y="7680"/>
                    <a:pt x="5710" y="7482"/>
                    <a:pt x="5732" y="7262"/>
                  </a:cubicBezTo>
                  <a:lnTo>
                    <a:pt x="22664" y="7262"/>
                  </a:lnTo>
                  <a:cubicBezTo>
                    <a:pt x="22949" y="7262"/>
                    <a:pt x="23191" y="7284"/>
                    <a:pt x="23476" y="7306"/>
                  </a:cubicBezTo>
                  <a:cubicBezTo>
                    <a:pt x="23586" y="7284"/>
                    <a:pt x="23718" y="7262"/>
                    <a:pt x="23850" y="7262"/>
                  </a:cubicBezTo>
                  <a:cubicBezTo>
                    <a:pt x="23937" y="7262"/>
                    <a:pt x="24003" y="7284"/>
                    <a:pt x="24091" y="7284"/>
                  </a:cubicBezTo>
                  <a:lnTo>
                    <a:pt x="24091" y="2651"/>
                  </a:lnTo>
                  <a:cubicBezTo>
                    <a:pt x="24003" y="2673"/>
                    <a:pt x="23915" y="2673"/>
                    <a:pt x="23828" y="2673"/>
                  </a:cubicBezTo>
                  <a:cubicBezTo>
                    <a:pt x="23718" y="2673"/>
                    <a:pt x="23608" y="2651"/>
                    <a:pt x="23498" y="2629"/>
                  </a:cubicBezTo>
                  <a:lnTo>
                    <a:pt x="23498" y="2673"/>
                  </a:lnTo>
                  <a:lnTo>
                    <a:pt x="5710" y="2673"/>
                  </a:lnTo>
                  <a:cubicBezTo>
                    <a:pt x="5688" y="2497"/>
                    <a:pt x="5666" y="2365"/>
                    <a:pt x="5644" y="2233"/>
                  </a:cubicBezTo>
                  <a:cubicBezTo>
                    <a:pt x="5578" y="1662"/>
                    <a:pt x="5534" y="1069"/>
                    <a:pt x="5446" y="476"/>
                  </a:cubicBezTo>
                  <a:cubicBezTo>
                    <a:pt x="5397" y="165"/>
                    <a:pt x="5263" y="1"/>
                    <a:pt x="5088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037275" y="4192150"/>
              <a:ext cx="514450" cy="117525"/>
            </a:xfrm>
            <a:custGeom>
              <a:avLst/>
              <a:gdLst/>
              <a:ahLst/>
              <a:cxnLst/>
              <a:rect l="l" t="t" r="r" b="b"/>
              <a:pathLst>
                <a:path w="20578" h="4701" extrusionOk="0">
                  <a:moveTo>
                    <a:pt x="19831" y="1"/>
                  </a:moveTo>
                  <a:cubicBezTo>
                    <a:pt x="19106" y="1"/>
                    <a:pt x="18381" y="67"/>
                    <a:pt x="17657" y="89"/>
                  </a:cubicBezTo>
                  <a:cubicBezTo>
                    <a:pt x="16251" y="111"/>
                    <a:pt x="14824" y="111"/>
                    <a:pt x="13396" y="132"/>
                  </a:cubicBezTo>
                  <a:lnTo>
                    <a:pt x="593" y="132"/>
                  </a:lnTo>
                  <a:lnTo>
                    <a:pt x="593" y="111"/>
                  </a:lnTo>
                  <a:lnTo>
                    <a:pt x="198" y="111"/>
                  </a:lnTo>
                  <a:cubicBezTo>
                    <a:pt x="165" y="122"/>
                    <a:pt x="132" y="127"/>
                    <a:pt x="99" y="127"/>
                  </a:cubicBezTo>
                  <a:cubicBezTo>
                    <a:pt x="66" y="127"/>
                    <a:pt x="33" y="122"/>
                    <a:pt x="0" y="111"/>
                  </a:cubicBezTo>
                  <a:lnTo>
                    <a:pt x="0" y="4678"/>
                  </a:lnTo>
                  <a:lnTo>
                    <a:pt x="154" y="4678"/>
                  </a:lnTo>
                  <a:cubicBezTo>
                    <a:pt x="238" y="4672"/>
                    <a:pt x="323" y="4669"/>
                    <a:pt x="409" y="4669"/>
                  </a:cubicBezTo>
                  <a:cubicBezTo>
                    <a:pt x="618" y="4669"/>
                    <a:pt x="831" y="4685"/>
                    <a:pt x="1032" y="4700"/>
                  </a:cubicBezTo>
                  <a:lnTo>
                    <a:pt x="1318" y="4700"/>
                  </a:lnTo>
                  <a:cubicBezTo>
                    <a:pt x="6413" y="4678"/>
                    <a:pt x="11508" y="4656"/>
                    <a:pt x="16581" y="4634"/>
                  </a:cubicBezTo>
                  <a:cubicBezTo>
                    <a:pt x="17723" y="4634"/>
                    <a:pt x="18821" y="4591"/>
                    <a:pt x="19941" y="4547"/>
                  </a:cubicBezTo>
                  <a:cubicBezTo>
                    <a:pt x="20160" y="4503"/>
                    <a:pt x="20358" y="4459"/>
                    <a:pt x="20556" y="4371"/>
                  </a:cubicBezTo>
                  <a:cubicBezTo>
                    <a:pt x="20138" y="3339"/>
                    <a:pt x="19084" y="3053"/>
                    <a:pt x="18513" y="2307"/>
                  </a:cubicBezTo>
                  <a:cubicBezTo>
                    <a:pt x="19172" y="1560"/>
                    <a:pt x="20007" y="1099"/>
                    <a:pt x="20578" y="176"/>
                  </a:cubicBezTo>
                  <a:cubicBezTo>
                    <a:pt x="20336" y="89"/>
                    <a:pt x="20094" y="45"/>
                    <a:pt x="19831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4404575" y="1347675"/>
              <a:ext cx="682450" cy="490875"/>
            </a:xfrm>
            <a:custGeom>
              <a:avLst/>
              <a:gdLst/>
              <a:ahLst/>
              <a:cxnLst/>
              <a:rect l="l" t="t" r="r" b="b"/>
              <a:pathLst>
                <a:path w="27298" h="19635" extrusionOk="0">
                  <a:moveTo>
                    <a:pt x="5315" y="1"/>
                  </a:moveTo>
                  <a:cubicBezTo>
                    <a:pt x="5183" y="45"/>
                    <a:pt x="5073" y="89"/>
                    <a:pt x="4941" y="176"/>
                  </a:cubicBezTo>
                  <a:cubicBezTo>
                    <a:pt x="3294" y="1736"/>
                    <a:pt x="1669" y="3317"/>
                    <a:pt x="0" y="4898"/>
                  </a:cubicBezTo>
                  <a:cubicBezTo>
                    <a:pt x="703" y="5886"/>
                    <a:pt x="1493" y="6787"/>
                    <a:pt x="2394" y="7621"/>
                  </a:cubicBezTo>
                  <a:cubicBezTo>
                    <a:pt x="3228" y="8456"/>
                    <a:pt x="4019" y="9356"/>
                    <a:pt x="5095" y="10059"/>
                  </a:cubicBezTo>
                  <a:cubicBezTo>
                    <a:pt x="5490" y="9115"/>
                    <a:pt x="5490" y="8214"/>
                    <a:pt x="5710" y="7270"/>
                  </a:cubicBezTo>
                  <a:cubicBezTo>
                    <a:pt x="6720" y="7226"/>
                    <a:pt x="7730" y="7160"/>
                    <a:pt x="8762" y="7138"/>
                  </a:cubicBezTo>
                  <a:cubicBezTo>
                    <a:pt x="9399" y="7138"/>
                    <a:pt x="10036" y="7226"/>
                    <a:pt x="10673" y="7226"/>
                  </a:cubicBezTo>
                  <a:cubicBezTo>
                    <a:pt x="11903" y="7270"/>
                    <a:pt x="13133" y="7292"/>
                    <a:pt x="14340" y="7314"/>
                  </a:cubicBezTo>
                  <a:cubicBezTo>
                    <a:pt x="14714" y="7314"/>
                    <a:pt x="15043" y="7424"/>
                    <a:pt x="15307" y="7665"/>
                  </a:cubicBezTo>
                  <a:cubicBezTo>
                    <a:pt x="16690" y="8763"/>
                    <a:pt x="18096" y="9839"/>
                    <a:pt x="19501" y="10937"/>
                  </a:cubicBezTo>
                  <a:cubicBezTo>
                    <a:pt x="19853" y="11179"/>
                    <a:pt x="20050" y="11574"/>
                    <a:pt x="19984" y="11991"/>
                  </a:cubicBezTo>
                  <a:cubicBezTo>
                    <a:pt x="19962" y="12453"/>
                    <a:pt x="19984" y="12914"/>
                    <a:pt x="19984" y="13375"/>
                  </a:cubicBezTo>
                  <a:cubicBezTo>
                    <a:pt x="19984" y="13595"/>
                    <a:pt x="19962" y="13836"/>
                    <a:pt x="19962" y="14056"/>
                  </a:cubicBezTo>
                  <a:cubicBezTo>
                    <a:pt x="19172" y="14166"/>
                    <a:pt x="18469" y="14275"/>
                    <a:pt x="17766" y="14385"/>
                  </a:cubicBezTo>
                  <a:cubicBezTo>
                    <a:pt x="17613" y="14429"/>
                    <a:pt x="17437" y="14517"/>
                    <a:pt x="17393" y="14605"/>
                  </a:cubicBezTo>
                  <a:cubicBezTo>
                    <a:pt x="17371" y="14715"/>
                    <a:pt x="17481" y="14890"/>
                    <a:pt x="17569" y="15000"/>
                  </a:cubicBezTo>
                  <a:cubicBezTo>
                    <a:pt x="19062" y="16471"/>
                    <a:pt x="20555" y="17943"/>
                    <a:pt x="22071" y="19414"/>
                  </a:cubicBezTo>
                  <a:cubicBezTo>
                    <a:pt x="22219" y="19563"/>
                    <a:pt x="22314" y="19634"/>
                    <a:pt x="22418" y="19634"/>
                  </a:cubicBezTo>
                  <a:cubicBezTo>
                    <a:pt x="22513" y="19634"/>
                    <a:pt x="22616" y="19574"/>
                    <a:pt x="22773" y="19458"/>
                  </a:cubicBezTo>
                  <a:cubicBezTo>
                    <a:pt x="22883" y="19370"/>
                    <a:pt x="22993" y="19304"/>
                    <a:pt x="23081" y="19216"/>
                  </a:cubicBezTo>
                  <a:cubicBezTo>
                    <a:pt x="24530" y="17877"/>
                    <a:pt x="25892" y="16427"/>
                    <a:pt x="27122" y="14890"/>
                  </a:cubicBezTo>
                  <a:cubicBezTo>
                    <a:pt x="27187" y="14758"/>
                    <a:pt x="27253" y="14627"/>
                    <a:pt x="27297" y="14473"/>
                  </a:cubicBezTo>
                  <a:cubicBezTo>
                    <a:pt x="26441" y="14078"/>
                    <a:pt x="25518" y="14209"/>
                    <a:pt x="24596" y="14100"/>
                  </a:cubicBezTo>
                  <a:cubicBezTo>
                    <a:pt x="24574" y="13858"/>
                    <a:pt x="24552" y="13638"/>
                    <a:pt x="24530" y="13419"/>
                  </a:cubicBezTo>
                  <a:cubicBezTo>
                    <a:pt x="24486" y="12409"/>
                    <a:pt x="24398" y="11398"/>
                    <a:pt x="24420" y="10410"/>
                  </a:cubicBezTo>
                  <a:cubicBezTo>
                    <a:pt x="24442" y="9817"/>
                    <a:pt x="24135" y="9246"/>
                    <a:pt x="23630" y="8939"/>
                  </a:cubicBezTo>
                  <a:lnTo>
                    <a:pt x="23542" y="8895"/>
                  </a:lnTo>
                  <a:lnTo>
                    <a:pt x="23432" y="8851"/>
                  </a:lnTo>
                  <a:lnTo>
                    <a:pt x="23388" y="8807"/>
                  </a:lnTo>
                  <a:cubicBezTo>
                    <a:pt x="22686" y="8368"/>
                    <a:pt x="22049" y="7863"/>
                    <a:pt x="21456" y="7292"/>
                  </a:cubicBezTo>
                  <a:cubicBezTo>
                    <a:pt x="21280" y="7116"/>
                    <a:pt x="21126" y="6940"/>
                    <a:pt x="20995" y="6765"/>
                  </a:cubicBezTo>
                  <a:cubicBezTo>
                    <a:pt x="20907" y="6721"/>
                    <a:pt x="20841" y="6677"/>
                    <a:pt x="20775" y="6611"/>
                  </a:cubicBezTo>
                  <a:cubicBezTo>
                    <a:pt x="20380" y="6282"/>
                    <a:pt x="19984" y="5974"/>
                    <a:pt x="19589" y="5667"/>
                  </a:cubicBezTo>
                  <a:cubicBezTo>
                    <a:pt x="18579" y="4832"/>
                    <a:pt x="17569" y="3998"/>
                    <a:pt x="16558" y="3163"/>
                  </a:cubicBezTo>
                  <a:cubicBezTo>
                    <a:pt x="16251" y="2900"/>
                    <a:pt x="15878" y="2746"/>
                    <a:pt x="15482" y="2746"/>
                  </a:cubicBezTo>
                  <a:cubicBezTo>
                    <a:pt x="12584" y="2746"/>
                    <a:pt x="9685" y="2702"/>
                    <a:pt x="6786" y="2658"/>
                  </a:cubicBezTo>
                  <a:lnTo>
                    <a:pt x="6127" y="2658"/>
                  </a:lnTo>
                  <a:cubicBezTo>
                    <a:pt x="5995" y="2636"/>
                    <a:pt x="5864" y="2614"/>
                    <a:pt x="5710" y="2570"/>
                  </a:cubicBezTo>
                  <a:cubicBezTo>
                    <a:pt x="5534" y="1714"/>
                    <a:pt x="5820" y="813"/>
                    <a:pt x="531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4432575" y="4736225"/>
              <a:ext cx="613275" cy="708275"/>
            </a:xfrm>
            <a:custGeom>
              <a:avLst/>
              <a:gdLst/>
              <a:ahLst/>
              <a:cxnLst/>
              <a:rect l="l" t="t" r="r" b="b"/>
              <a:pathLst>
                <a:path w="24531" h="28331" extrusionOk="0">
                  <a:moveTo>
                    <a:pt x="24442" y="1"/>
                  </a:moveTo>
                  <a:cubicBezTo>
                    <a:pt x="24267" y="133"/>
                    <a:pt x="24113" y="264"/>
                    <a:pt x="23981" y="418"/>
                  </a:cubicBezTo>
                  <a:cubicBezTo>
                    <a:pt x="23542" y="1055"/>
                    <a:pt x="23103" y="1692"/>
                    <a:pt x="22664" y="2307"/>
                  </a:cubicBezTo>
                  <a:cubicBezTo>
                    <a:pt x="22576" y="2439"/>
                    <a:pt x="22466" y="2570"/>
                    <a:pt x="22334" y="2724"/>
                  </a:cubicBezTo>
                  <a:cubicBezTo>
                    <a:pt x="21587" y="1868"/>
                    <a:pt x="21126" y="857"/>
                    <a:pt x="20336" y="89"/>
                  </a:cubicBezTo>
                  <a:cubicBezTo>
                    <a:pt x="19984" y="330"/>
                    <a:pt x="20072" y="638"/>
                    <a:pt x="20072" y="923"/>
                  </a:cubicBezTo>
                  <a:lnTo>
                    <a:pt x="20072" y="7775"/>
                  </a:lnTo>
                  <a:lnTo>
                    <a:pt x="20072" y="16603"/>
                  </a:lnTo>
                  <a:cubicBezTo>
                    <a:pt x="20116" y="16955"/>
                    <a:pt x="19962" y="17306"/>
                    <a:pt x="19699" y="17526"/>
                  </a:cubicBezTo>
                  <a:cubicBezTo>
                    <a:pt x="18162" y="18668"/>
                    <a:pt x="16668" y="19831"/>
                    <a:pt x="15153" y="20973"/>
                  </a:cubicBezTo>
                  <a:cubicBezTo>
                    <a:pt x="14999" y="21083"/>
                    <a:pt x="14802" y="21149"/>
                    <a:pt x="14626" y="21171"/>
                  </a:cubicBezTo>
                  <a:cubicBezTo>
                    <a:pt x="14253" y="21237"/>
                    <a:pt x="13879" y="21259"/>
                    <a:pt x="13528" y="21281"/>
                  </a:cubicBezTo>
                  <a:cubicBezTo>
                    <a:pt x="11068" y="21259"/>
                    <a:pt x="8609" y="21215"/>
                    <a:pt x="6149" y="21171"/>
                  </a:cubicBezTo>
                  <a:cubicBezTo>
                    <a:pt x="5710" y="21171"/>
                    <a:pt x="5666" y="21127"/>
                    <a:pt x="5622" y="20688"/>
                  </a:cubicBezTo>
                  <a:cubicBezTo>
                    <a:pt x="5556" y="20161"/>
                    <a:pt x="5512" y="19634"/>
                    <a:pt x="5424" y="19129"/>
                  </a:cubicBezTo>
                  <a:cubicBezTo>
                    <a:pt x="5336" y="18821"/>
                    <a:pt x="5249" y="18536"/>
                    <a:pt x="5117" y="18272"/>
                  </a:cubicBezTo>
                  <a:cubicBezTo>
                    <a:pt x="3184" y="19897"/>
                    <a:pt x="1449" y="21479"/>
                    <a:pt x="0" y="23367"/>
                  </a:cubicBezTo>
                  <a:cubicBezTo>
                    <a:pt x="66" y="23455"/>
                    <a:pt x="132" y="23543"/>
                    <a:pt x="198" y="23609"/>
                  </a:cubicBezTo>
                  <a:cubicBezTo>
                    <a:pt x="615" y="24048"/>
                    <a:pt x="1054" y="24487"/>
                    <a:pt x="1493" y="24904"/>
                  </a:cubicBezTo>
                  <a:cubicBezTo>
                    <a:pt x="2526" y="25915"/>
                    <a:pt x="3558" y="26925"/>
                    <a:pt x="4590" y="27935"/>
                  </a:cubicBezTo>
                  <a:cubicBezTo>
                    <a:pt x="4741" y="28067"/>
                    <a:pt x="4860" y="28330"/>
                    <a:pt x="5101" y="28330"/>
                  </a:cubicBezTo>
                  <a:cubicBezTo>
                    <a:pt x="5139" y="28330"/>
                    <a:pt x="5181" y="28324"/>
                    <a:pt x="5227" y="28308"/>
                  </a:cubicBezTo>
                  <a:cubicBezTo>
                    <a:pt x="5534" y="28177"/>
                    <a:pt x="5424" y="27847"/>
                    <a:pt x="5446" y="27606"/>
                  </a:cubicBezTo>
                  <a:cubicBezTo>
                    <a:pt x="5534" y="26991"/>
                    <a:pt x="5600" y="26354"/>
                    <a:pt x="5688" y="25717"/>
                  </a:cubicBezTo>
                  <a:lnTo>
                    <a:pt x="6061" y="25717"/>
                  </a:lnTo>
                  <a:cubicBezTo>
                    <a:pt x="7566" y="25717"/>
                    <a:pt x="9064" y="25711"/>
                    <a:pt x="10566" y="25711"/>
                  </a:cubicBezTo>
                  <a:cubicBezTo>
                    <a:pt x="12067" y="25711"/>
                    <a:pt x="13572" y="25717"/>
                    <a:pt x="15087" y="25739"/>
                  </a:cubicBezTo>
                  <a:cubicBezTo>
                    <a:pt x="15116" y="25740"/>
                    <a:pt x="15145" y="25740"/>
                    <a:pt x="15174" y="25740"/>
                  </a:cubicBezTo>
                  <a:cubicBezTo>
                    <a:pt x="15780" y="25740"/>
                    <a:pt x="16361" y="25522"/>
                    <a:pt x="16822" y="25124"/>
                  </a:cubicBezTo>
                  <a:cubicBezTo>
                    <a:pt x="17832" y="24246"/>
                    <a:pt x="18886" y="23433"/>
                    <a:pt x="19918" y="22599"/>
                  </a:cubicBezTo>
                  <a:cubicBezTo>
                    <a:pt x="21280" y="21522"/>
                    <a:pt x="22620" y="20446"/>
                    <a:pt x="23981" y="19392"/>
                  </a:cubicBezTo>
                  <a:cubicBezTo>
                    <a:pt x="24245" y="19195"/>
                    <a:pt x="24398" y="18909"/>
                    <a:pt x="24398" y="18602"/>
                  </a:cubicBezTo>
                  <a:cubicBezTo>
                    <a:pt x="24420" y="17504"/>
                    <a:pt x="24508" y="16406"/>
                    <a:pt x="24508" y="15308"/>
                  </a:cubicBezTo>
                  <a:lnTo>
                    <a:pt x="24508" y="10630"/>
                  </a:lnTo>
                  <a:cubicBezTo>
                    <a:pt x="24530" y="7314"/>
                    <a:pt x="24530" y="4020"/>
                    <a:pt x="24530" y="704"/>
                  </a:cubicBezTo>
                  <a:cubicBezTo>
                    <a:pt x="24530" y="462"/>
                    <a:pt x="24486" y="242"/>
                    <a:pt x="2444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2424800" y="1348175"/>
              <a:ext cx="611625" cy="473875"/>
            </a:xfrm>
            <a:custGeom>
              <a:avLst/>
              <a:gdLst/>
              <a:ahLst/>
              <a:cxnLst/>
              <a:rect l="l" t="t" r="r" b="b"/>
              <a:pathLst>
                <a:path w="24465" h="18955" extrusionOk="0">
                  <a:moveTo>
                    <a:pt x="19281" y="0"/>
                  </a:moveTo>
                  <a:cubicBezTo>
                    <a:pt x="19241" y="0"/>
                    <a:pt x="19198" y="8"/>
                    <a:pt x="19150" y="25"/>
                  </a:cubicBezTo>
                  <a:cubicBezTo>
                    <a:pt x="18865" y="156"/>
                    <a:pt x="18865" y="442"/>
                    <a:pt x="18865" y="705"/>
                  </a:cubicBezTo>
                  <a:cubicBezTo>
                    <a:pt x="18821" y="1101"/>
                    <a:pt x="18821" y="1496"/>
                    <a:pt x="18821" y="1891"/>
                  </a:cubicBezTo>
                  <a:cubicBezTo>
                    <a:pt x="18821" y="2111"/>
                    <a:pt x="18799" y="2331"/>
                    <a:pt x="18799" y="2594"/>
                  </a:cubicBezTo>
                  <a:cubicBezTo>
                    <a:pt x="18597" y="2610"/>
                    <a:pt x="18417" y="2625"/>
                    <a:pt x="18259" y="2625"/>
                  </a:cubicBezTo>
                  <a:cubicBezTo>
                    <a:pt x="18194" y="2625"/>
                    <a:pt x="18132" y="2623"/>
                    <a:pt x="18074" y="2616"/>
                  </a:cubicBezTo>
                  <a:cubicBezTo>
                    <a:pt x="15725" y="2652"/>
                    <a:pt x="13376" y="2688"/>
                    <a:pt x="11027" y="2688"/>
                  </a:cubicBezTo>
                  <a:cubicBezTo>
                    <a:pt x="10499" y="2688"/>
                    <a:pt x="9972" y="2686"/>
                    <a:pt x="9444" y="2682"/>
                  </a:cubicBezTo>
                  <a:cubicBezTo>
                    <a:pt x="8741" y="2682"/>
                    <a:pt x="8082" y="2924"/>
                    <a:pt x="7555" y="3407"/>
                  </a:cubicBezTo>
                  <a:cubicBezTo>
                    <a:pt x="6589" y="4241"/>
                    <a:pt x="5600" y="5032"/>
                    <a:pt x="4634" y="5844"/>
                  </a:cubicBezTo>
                  <a:cubicBezTo>
                    <a:pt x="3251" y="6964"/>
                    <a:pt x="1889" y="8106"/>
                    <a:pt x="506" y="9204"/>
                  </a:cubicBezTo>
                  <a:cubicBezTo>
                    <a:pt x="176" y="9468"/>
                    <a:pt x="0" y="9863"/>
                    <a:pt x="22" y="10280"/>
                  </a:cubicBezTo>
                  <a:lnTo>
                    <a:pt x="22" y="18055"/>
                  </a:lnTo>
                  <a:cubicBezTo>
                    <a:pt x="0" y="18186"/>
                    <a:pt x="22" y="18318"/>
                    <a:pt x="44" y="18450"/>
                  </a:cubicBezTo>
                  <a:cubicBezTo>
                    <a:pt x="110" y="18626"/>
                    <a:pt x="220" y="18801"/>
                    <a:pt x="308" y="18955"/>
                  </a:cubicBezTo>
                  <a:cubicBezTo>
                    <a:pt x="681" y="18450"/>
                    <a:pt x="967" y="18033"/>
                    <a:pt x="1274" y="17593"/>
                  </a:cubicBezTo>
                  <a:cubicBezTo>
                    <a:pt x="1582" y="17154"/>
                    <a:pt x="1801" y="16649"/>
                    <a:pt x="2262" y="16320"/>
                  </a:cubicBezTo>
                  <a:cubicBezTo>
                    <a:pt x="3031" y="17110"/>
                    <a:pt x="3492" y="18120"/>
                    <a:pt x="4371" y="18823"/>
                  </a:cubicBezTo>
                  <a:cubicBezTo>
                    <a:pt x="4458" y="18582"/>
                    <a:pt x="4502" y="18318"/>
                    <a:pt x="4502" y="18055"/>
                  </a:cubicBezTo>
                  <a:cubicBezTo>
                    <a:pt x="4480" y="16166"/>
                    <a:pt x="4524" y="14277"/>
                    <a:pt x="4437" y="12389"/>
                  </a:cubicBezTo>
                  <a:cubicBezTo>
                    <a:pt x="4371" y="11686"/>
                    <a:pt x="4700" y="11005"/>
                    <a:pt x="5293" y="10632"/>
                  </a:cubicBezTo>
                  <a:cubicBezTo>
                    <a:pt x="6545" y="9666"/>
                    <a:pt x="7775" y="8699"/>
                    <a:pt x="9004" y="7711"/>
                  </a:cubicBezTo>
                  <a:cubicBezTo>
                    <a:pt x="9334" y="7426"/>
                    <a:pt x="9751" y="7250"/>
                    <a:pt x="10190" y="7250"/>
                  </a:cubicBezTo>
                  <a:cubicBezTo>
                    <a:pt x="11618" y="7250"/>
                    <a:pt x="13045" y="7206"/>
                    <a:pt x="14473" y="7184"/>
                  </a:cubicBezTo>
                  <a:cubicBezTo>
                    <a:pt x="14582" y="7195"/>
                    <a:pt x="14692" y="7200"/>
                    <a:pt x="14802" y="7200"/>
                  </a:cubicBezTo>
                  <a:cubicBezTo>
                    <a:pt x="14912" y="7200"/>
                    <a:pt x="15022" y="7195"/>
                    <a:pt x="15131" y="7184"/>
                  </a:cubicBezTo>
                  <a:cubicBezTo>
                    <a:pt x="15464" y="7107"/>
                    <a:pt x="15795" y="7081"/>
                    <a:pt x="16125" y="7081"/>
                  </a:cubicBezTo>
                  <a:cubicBezTo>
                    <a:pt x="16855" y="7081"/>
                    <a:pt x="17582" y="7210"/>
                    <a:pt x="18316" y="7210"/>
                  </a:cubicBezTo>
                  <a:cubicBezTo>
                    <a:pt x="18389" y="7210"/>
                    <a:pt x="18462" y="7209"/>
                    <a:pt x="18535" y="7206"/>
                  </a:cubicBezTo>
                  <a:cubicBezTo>
                    <a:pt x="18623" y="7228"/>
                    <a:pt x="18689" y="7250"/>
                    <a:pt x="18777" y="7294"/>
                  </a:cubicBezTo>
                  <a:cubicBezTo>
                    <a:pt x="18821" y="7755"/>
                    <a:pt x="18887" y="8216"/>
                    <a:pt x="18997" y="8655"/>
                  </a:cubicBezTo>
                  <a:cubicBezTo>
                    <a:pt x="19128" y="9095"/>
                    <a:pt x="18909" y="9666"/>
                    <a:pt x="19546" y="9951"/>
                  </a:cubicBezTo>
                  <a:cubicBezTo>
                    <a:pt x="20073" y="9468"/>
                    <a:pt x="20622" y="9007"/>
                    <a:pt x="21105" y="8502"/>
                  </a:cubicBezTo>
                  <a:cubicBezTo>
                    <a:pt x="22115" y="7469"/>
                    <a:pt x="23103" y="6415"/>
                    <a:pt x="24069" y="5339"/>
                  </a:cubicBezTo>
                  <a:cubicBezTo>
                    <a:pt x="24465" y="4900"/>
                    <a:pt x="24443" y="4834"/>
                    <a:pt x="24004" y="4417"/>
                  </a:cubicBezTo>
                  <a:cubicBezTo>
                    <a:pt x="23433" y="3868"/>
                    <a:pt x="22818" y="3319"/>
                    <a:pt x="22247" y="2770"/>
                  </a:cubicBezTo>
                  <a:cubicBezTo>
                    <a:pt x="21390" y="1979"/>
                    <a:pt x="20578" y="1167"/>
                    <a:pt x="19743" y="354"/>
                  </a:cubicBezTo>
                  <a:cubicBezTo>
                    <a:pt x="19613" y="224"/>
                    <a:pt x="19499" y="0"/>
                    <a:pt x="19281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2825575" y="5216075"/>
              <a:ext cx="323400" cy="252025"/>
            </a:xfrm>
            <a:custGeom>
              <a:avLst/>
              <a:gdLst/>
              <a:ahLst/>
              <a:cxnLst/>
              <a:rect l="l" t="t" r="r" b="b"/>
              <a:pathLst>
                <a:path w="12936" h="10081" extrusionOk="0">
                  <a:moveTo>
                    <a:pt x="5140" y="1"/>
                  </a:moveTo>
                  <a:cubicBezTo>
                    <a:pt x="4964" y="110"/>
                    <a:pt x="4788" y="220"/>
                    <a:pt x="4613" y="352"/>
                  </a:cubicBezTo>
                  <a:cubicBezTo>
                    <a:pt x="4393" y="550"/>
                    <a:pt x="4173" y="769"/>
                    <a:pt x="3976" y="989"/>
                  </a:cubicBezTo>
                  <a:cubicBezTo>
                    <a:pt x="2812" y="2241"/>
                    <a:pt x="1626" y="3470"/>
                    <a:pt x="484" y="4744"/>
                  </a:cubicBezTo>
                  <a:cubicBezTo>
                    <a:pt x="1" y="5293"/>
                    <a:pt x="23" y="5381"/>
                    <a:pt x="550" y="5864"/>
                  </a:cubicBezTo>
                  <a:cubicBezTo>
                    <a:pt x="1802" y="7028"/>
                    <a:pt x="3053" y="8170"/>
                    <a:pt x="4305" y="9312"/>
                  </a:cubicBezTo>
                  <a:cubicBezTo>
                    <a:pt x="4591" y="9576"/>
                    <a:pt x="4876" y="9795"/>
                    <a:pt x="5249" y="10081"/>
                  </a:cubicBezTo>
                  <a:cubicBezTo>
                    <a:pt x="5359" y="9839"/>
                    <a:pt x="5447" y="9554"/>
                    <a:pt x="5535" y="9290"/>
                  </a:cubicBezTo>
                  <a:cubicBezTo>
                    <a:pt x="5579" y="8895"/>
                    <a:pt x="5601" y="8499"/>
                    <a:pt x="5623" y="8104"/>
                  </a:cubicBezTo>
                  <a:cubicBezTo>
                    <a:pt x="5645" y="7401"/>
                    <a:pt x="5689" y="7379"/>
                    <a:pt x="6391" y="7379"/>
                  </a:cubicBezTo>
                  <a:cubicBezTo>
                    <a:pt x="8192" y="7379"/>
                    <a:pt x="9993" y="7379"/>
                    <a:pt x="11794" y="7401"/>
                  </a:cubicBezTo>
                  <a:cubicBezTo>
                    <a:pt x="11926" y="7401"/>
                    <a:pt x="12035" y="7423"/>
                    <a:pt x="12167" y="7445"/>
                  </a:cubicBezTo>
                  <a:cubicBezTo>
                    <a:pt x="12255" y="7434"/>
                    <a:pt x="12343" y="7429"/>
                    <a:pt x="12431" y="7429"/>
                  </a:cubicBezTo>
                  <a:cubicBezTo>
                    <a:pt x="12518" y="7429"/>
                    <a:pt x="12606" y="7434"/>
                    <a:pt x="12694" y="7445"/>
                  </a:cubicBezTo>
                  <a:lnTo>
                    <a:pt x="12936" y="7467"/>
                  </a:lnTo>
                  <a:lnTo>
                    <a:pt x="12936" y="2790"/>
                  </a:lnTo>
                  <a:cubicBezTo>
                    <a:pt x="12848" y="2812"/>
                    <a:pt x="12760" y="2812"/>
                    <a:pt x="12694" y="2812"/>
                  </a:cubicBezTo>
                  <a:cubicBezTo>
                    <a:pt x="12562" y="2812"/>
                    <a:pt x="12431" y="2790"/>
                    <a:pt x="12299" y="2768"/>
                  </a:cubicBezTo>
                  <a:lnTo>
                    <a:pt x="5733" y="2768"/>
                  </a:lnTo>
                  <a:cubicBezTo>
                    <a:pt x="5469" y="1867"/>
                    <a:pt x="5733" y="879"/>
                    <a:pt x="5140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4316725" y="5265500"/>
              <a:ext cx="115875" cy="115850"/>
            </a:xfrm>
            <a:custGeom>
              <a:avLst/>
              <a:gdLst/>
              <a:ahLst/>
              <a:cxnLst/>
              <a:rect l="l" t="t" r="r" b="b"/>
              <a:pathLst>
                <a:path w="4635" h="4634" extrusionOk="0">
                  <a:moveTo>
                    <a:pt x="0" y="0"/>
                  </a:moveTo>
                  <a:cubicBezTo>
                    <a:pt x="22" y="1537"/>
                    <a:pt x="44" y="3097"/>
                    <a:pt x="66" y="4634"/>
                  </a:cubicBezTo>
                  <a:cubicBezTo>
                    <a:pt x="198" y="4623"/>
                    <a:pt x="324" y="4617"/>
                    <a:pt x="451" y="4617"/>
                  </a:cubicBezTo>
                  <a:cubicBezTo>
                    <a:pt x="577" y="4617"/>
                    <a:pt x="703" y="4623"/>
                    <a:pt x="835" y="4634"/>
                  </a:cubicBezTo>
                  <a:cubicBezTo>
                    <a:pt x="1011" y="4590"/>
                    <a:pt x="1186" y="4568"/>
                    <a:pt x="1362" y="4568"/>
                  </a:cubicBezTo>
                  <a:lnTo>
                    <a:pt x="3602" y="4568"/>
                  </a:lnTo>
                  <a:cubicBezTo>
                    <a:pt x="3701" y="4568"/>
                    <a:pt x="3803" y="4574"/>
                    <a:pt x="3908" y="4574"/>
                  </a:cubicBezTo>
                  <a:cubicBezTo>
                    <a:pt x="4151" y="4574"/>
                    <a:pt x="4403" y="4542"/>
                    <a:pt x="4634" y="4326"/>
                  </a:cubicBezTo>
                  <a:cubicBezTo>
                    <a:pt x="4261" y="3338"/>
                    <a:pt x="3251" y="3053"/>
                    <a:pt x="2636" y="2306"/>
                  </a:cubicBezTo>
                  <a:cubicBezTo>
                    <a:pt x="2745" y="2196"/>
                    <a:pt x="2833" y="2086"/>
                    <a:pt x="2943" y="1977"/>
                  </a:cubicBezTo>
                  <a:cubicBezTo>
                    <a:pt x="3404" y="1559"/>
                    <a:pt x="3887" y="1120"/>
                    <a:pt x="4327" y="681"/>
                  </a:cubicBezTo>
                  <a:cubicBezTo>
                    <a:pt x="4458" y="571"/>
                    <a:pt x="4502" y="395"/>
                    <a:pt x="4480" y="220"/>
                  </a:cubicBezTo>
                  <a:cubicBezTo>
                    <a:pt x="4458" y="110"/>
                    <a:pt x="4217" y="44"/>
                    <a:pt x="4063" y="22"/>
                  </a:cubicBezTo>
                  <a:lnTo>
                    <a:pt x="549" y="22"/>
                  </a:lnTo>
                  <a:lnTo>
                    <a:pt x="549" y="0"/>
                  </a:lnTo>
                  <a:cubicBezTo>
                    <a:pt x="483" y="11"/>
                    <a:pt x="418" y="17"/>
                    <a:pt x="352" y="17"/>
                  </a:cubicBezTo>
                  <a:cubicBezTo>
                    <a:pt x="286" y="17"/>
                    <a:pt x="220" y="11"/>
                    <a:pt x="15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4864100" y="3162925"/>
              <a:ext cx="20875" cy="4775"/>
            </a:xfrm>
            <a:custGeom>
              <a:avLst/>
              <a:gdLst/>
              <a:ahLst/>
              <a:cxnLst/>
              <a:rect l="l" t="t" r="r" b="b"/>
              <a:pathLst>
                <a:path w="835" h="191" extrusionOk="0">
                  <a:moveTo>
                    <a:pt x="310" y="0"/>
                  </a:moveTo>
                  <a:cubicBezTo>
                    <a:pt x="207" y="0"/>
                    <a:pt x="102" y="20"/>
                    <a:pt x="0" y="59"/>
                  </a:cubicBezTo>
                  <a:cubicBezTo>
                    <a:pt x="176" y="59"/>
                    <a:pt x="352" y="81"/>
                    <a:pt x="527" y="103"/>
                  </a:cubicBezTo>
                  <a:cubicBezTo>
                    <a:pt x="637" y="125"/>
                    <a:pt x="747" y="147"/>
                    <a:pt x="835" y="191"/>
                  </a:cubicBezTo>
                  <a:cubicBezTo>
                    <a:pt x="679" y="64"/>
                    <a:pt x="497" y="0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4906375" y="3183050"/>
              <a:ext cx="15950" cy="25825"/>
            </a:xfrm>
            <a:custGeom>
              <a:avLst/>
              <a:gdLst/>
              <a:ahLst/>
              <a:cxnLst/>
              <a:rect l="l" t="t" r="r" b="b"/>
              <a:pathLst>
                <a:path w="638" h="1033" extrusionOk="0">
                  <a:moveTo>
                    <a:pt x="0" y="1"/>
                  </a:moveTo>
                  <a:lnTo>
                    <a:pt x="110" y="89"/>
                  </a:lnTo>
                  <a:cubicBezTo>
                    <a:pt x="374" y="352"/>
                    <a:pt x="549" y="682"/>
                    <a:pt x="637" y="1033"/>
                  </a:cubicBezTo>
                  <a:lnTo>
                    <a:pt x="637" y="4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4903075" y="3162000"/>
              <a:ext cx="20325" cy="17250"/>
            </a:xfrm>
            <a:custGeom>
              <a:avLst/>
              <a:gdLst/>
              <a:ahLst/>
              <a:cxnLst/>
              <a:rect l="l" t="t" r="r" b="b"/>
              <a:pathLst>
                <a:path w="813" h="690" extrusionOk="0">
                  <a:moveTo>
                    <a:pt x="426" y="0"/>
                  </a:moveTo>
                  <a:cubicBezTo>
                    <a:pt x="294" y="0"/>
                    <a:pt x="151" y="52"/>
                    <a:pt x="0" y="140"/>
                  </a:cubicBezTo>
                  <a:lnTo>
                    <a:pt x="813" y="689"/>
                  </a:lnTo>
                  <a:cubicBezTo>
                    <a:pt x="769" y="382"/>
                    <a:pt x="769" y="184"/>
                    <a:pt x="703" y="96"/>
                  </a:cubicBezTo>
                  <a:cubicBezTo>
                    <a:pt x="618" y="30"/>
                    <a:pt x="52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2545025" y="4322825"/>
              <a:ext cx="19800" cy="22525"/>
            </a:xfrm>
            <a:custGeom>
              <a:avLst/>
              <a:gdLst/>
              <a:ahLst/>
              <a:cxnLst/>
              <a:rect l="l" t="t" r="r" b="b"/>
              <a:pathLst>
                <a:path w="792" h="901" extrusionOk="0">
                  <a:moveTo>
                    <a:pt x="660" y="0"/>
                  </a:moveTo>
                  <a:cubicBezTo>
                    <a:pt x="396" y="176"/>
                    <a:pt x="1" y="308"/>
                    <a:pt x="220" y="901"/>
                  </a:cubicBezTo>
                  <a:lnTo>
                    <a:pt x="791" y="8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2542300" y="2232525"/>
              <a:ext cx="36800" cy="36975"/>
            </a:xfrm>
            <a:custGeom>
              <a:avLst/>
              <a:gdLst/>
              <a:ahLst/>
              <a:cxnLst/>
              <a:rect l="l" t="t" r="r" b="b"/>
              <a:pathLst>
                <a:path w="1472" h="1479" extrusionOk="0">
                  <a:moveTo>
                    <a:pt x="879" y="1"/>
                  </a:moveTo>
                  <a:cubicBezTo>
                    <a:pt x="602" y="1"/>
                    <a:pt x="327" y="22"/>
                    <a:pt x="44" y="73"/>
                  </a:cubicBezTo>
                  <a:cubicBezTo>
                    <a:pt x="44" y="337"/>
                    <a:pt x="22" y="535"/>
                    <a:pt x="22" y="732"/>
                  </a:cubicBezTo>
                  <a:cubicBezTo>
                    <a:pt x="0" y="930"/>
                    <a:pt x="22" y="1172"/>
                    <a:pt x="22" y="1479"/>
                  </a:cubicBezTo>
                  <a:cubicBezTo>
                    <a:pt x="88" y="1193"/>
                    <a:pt x="242" y="908"/>
                    <a:pt x="483" y="710"/>
                  </a:cubicBezTo>
                  <a:cubicBezTo>
                    <a:pt x="571" y="535"/>
                    <a:pt x="725" y="381"/>
                    <a:pt x="900" y="293"/>
                  </a:cubicBezTo>
                  <a:cubicBezTo>
                    <a:pt x="1054" y="161"/>
                    <a:pt x="1252" y="52"/>
                    <a:pt x="1471" y="30"/>
                  </a:cubicBezTo>
                  <a:cubicBezTo>
                    <a:pt x="1271" y="11"/>
                    <a:pt x="1075" y="1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4892650" y="2231325"/>
              <a:ext cx="21975" cy="17325"/>
            </a:xfrm>
            <a:custGeom>
              <a:avLst/>
              <a:gdLst/>
              <a:ahLst/>
              <a:cxnLst/>
              <a:rect l="l" t="t" r="r" b="b"/>
              <a:pathLst>
                <a:path w="879" h="693" extrusionOk="0">
                  <a:moveTo>
                    <a:pt x="198" y="0"/>
                  </a:moveTo>
                  <a:cubicBezTo>
                    <a:pt x="137" y="0"/>
                    <a:pt x="71" y="4"/>
                    <a:pt x="0" y="12"/>
                  </a:cubicBezTo>
                  <a:cubicBezTo>
                    <a:pt x="88" y="34"/>
                    <a:pt x="154" y="78"/>
                    <a:pt x="242" y="143"/>
                  </a:cubicBezTo>
                  <a:cubicBezTo>
                    <a:pt x="505" y="253"/>
                    <a:pt x="725" y="451"/>
                    <a:pt x="879" y="692"/>
                  </a:cubicBezTo>
                  <a:cubicBezTo>
                    <a:pt x="879" y="226"/>
                    <a:pt x="6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3148950" y="5285250"/>
              <a:ext cx="69750" cy="144975"/>
            </a:xfrm>
            <a:custGeom>
              <a:avLst/>
              <a:gdLst/>
              <a:ahLst/>
              <a:cxnLst/>
              <a:rect l="l" t="t" r="r" b="b"/>
              <a:pathLst>
                <a:path w="2790" h="5799" extrusionOk="0">
                  <a:moveTo>
                    <a:pt x="220" y="1"/>
                  </a:moveTo>
                  <a:lnTo>
                    <a:pt x="1" y="23"/>
                  </a:lnTo>
                  <a:lnTo>
                    <a:pt x="1" y="4700"/>
                  </a:lnTo>
                  <a:lnTo>
                    <a:pt x="154" y="4722"/>
                  </a:lnTo>
                  <a:lnTo>
                    <a:pt x="396" y="4722"/>
                  </a:lnTo>
                  <a:cubicBezTo>
                    <a:pt x="550" y="4700"/>
                    <a:pt x="703" y="4700"/>
                    <a:pt x="857" y="4700"/>
                  </a:cubicBezTo>
                  <a:cubicBezTo>
                    <a:pt x="1494" y="4700"/>
                    <a:pt x="2043" y="5161"/>
                    <a:pt x="2175" y="5798"/>
                  </a:cubicBezTo>
                  <a:cubicBezTo>
                    <a:pt x="2372" y="5754"/>
                    <a:pt x="2592" y="5732"/>
                    <a:pt x="2790" y="5689"/>
                  </a:cubicBezTo>
                  <a:cubicBezTo>
                    <a:pt x="2724" y="5557"/>
                    <a:pt x="2702" y="5425"/>
                    <a:pt x="2680" y="5293"/>
                  </a:cubicBezTo>
                  <a:cubicBezTo>
                    <a:pt x="2636" y="4964"/>
                    <a:pt x="2614" y="4634"/>
                    <a:pt x="2636" y="4305"/>
                  </a:cubicBezTo>
                  <a:cubicBezTo>
                    <a:pt x="2021" y="3536"/>
                    <a:pt x="1845" y="2350"/>
                    <a:pt x="1780" y="1318"/>
                  </a:cubicBezTo>
                  <a:lnTo>
                    <a:pt x="1780" y="1230"/>
                  </a:lnTo>
                  <a:cubicBezTo>
                    <a:pt x="1296" y="967"/>
                    <a:pt x="945" y="550"/>
                    <a:pt x="747" y="45"/>
                  </a:cubicBezTo>
                  <a:cubicBezTo>
                    <a:pt x="572" y="45"/>
                    <a:pt x="396" y="23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2524725" y="4306900"/>
              <a:ext cx="41750" cy="37350"/>
            </a:xfrm>
            <a:custGeom>
              <a:avLst/>
              <a:gdLst/>
              <a:ahLst/>
              <a:cxnLst/>
              <a:rect l="l" t="t" r="r" b="b"/>
              <a:pathLst>
                <a:path w="1670" h="1494" extrusionOk="0">
                  <a:moveTo>
                    <a:pt x="1252" y="1"/>
                  </a:moveTo>
                  <a:lnTo>
                    <a:pt x="1142" y="22"/>
                  </a:lnTo>
                  <a:cubicBezTo>
                    <a:pt x="1076" y="22"/>
                    <a:pt x="1011" y="66"/>
                    <a:pt x="967" y="110"/>
                  </a:cubicBezTo>
                  <a:cubicBezTo>
                    <a:pt x="967" y="110"/>
                    <a:pt x="967" y="110"/>
                    <a:pt x="967" y="110"/>
                  </a:cubicBezTo>
                  <a:lnTo>
                    <a:pt x="967" y="110"/>
                  </a:lnTo>
                  <a:cubicBezTo>
                    <a:pt x="886" y="170"/>
                    <a:pt x="825" y="231"/>
                    <a:pt x="748" y="291"/>
                  </a:cubicBezTo>
                  <a:lnTo>
                    <a:pt x="748" y="291"/>
                  </a:lnTo>
                  <a:cubicBezTo>
                    <a:pt x="620" y="385"/>
                    <a:pt x="500" y="467"/>
                    <a:pt x="360" y="536"/>
                  </a:cubicBezTo>
                  <a:lnTo>
                    <a:pt x="360" y="536"/>
                  </a:lnTo>
                  <a:lnTo>
                    <a:pt x="308" y="550"/>
                  </a:lnTo>
                  <a:cubicBezTo>
                    <a:pt x="198" y="593"/>
                    <a:pt x="110" y="659"/>
                    <a:pt x="66" y="747"/>
                  </a:cubicBezTo>
                  <a:cubicBezTo>
                    <a:pt x="0" y="835"/>
                    <a:pt x="0" y="945"/>
                    <a:pt x="22" y="1055"/>
                  </a:cubicBezTo>
                  <a:cubicBezTo>
                    <a:pt x="44" y="1164"/>
                    <a:pt x="110" y="1252"/>
                    <a:pt x="220" y="1296"/>
                  </a:cubicBezTo>
                  <a:cubicBezTo>
                    <a:pt x="227" y="1302"/>
                    <a:pt x="235" y="1307"/>
                    <a:pt x="242" y="1312"/>
                  </a:cubicBezTo>
                  <a:lnTo>
                    <a:pt x="242" y="1312"/>
                  </a:lnTo>
                  <a:cubicBezTo>
                    <a:pt x="315" y="1424"/>
                    <a:pt x="441" y="1494"/>
                    <a:pt x="593" y="1494"/>
                  </a:cubicBezTo>
                  <a:cubicBezTo>
                    <a:pt x="703" y="1494"/>
                    <a:pt x="791" y="1450"/>
                    <a:pt x="879" y="1362"/>
                  </a:cubicBezTo>
                  <a:cubicBezTo>
                    <a:pt x="998" y="1217"/>
                    <a:pt x="1124" y="1079"/>
                    <a:pt x="1259" y="950"/>
                  </a:cubicBezTo>
                  <a:lnTo>
                    <a:pt x="1259" y="950"/>
                  </a:lnTo>
                  <a:cubicBezTo>
                    <a:pt x="1363" y="872"/>
                    <a:pt x="1461" y="787"/>
                    <a:pt x="1560" y="703"/>
                  </a:cubicBezTo>
                  <a:lnTo>
                    <a:pt x="1548" y="692"/>
                  </a:lnTo>
                  <a:lnTo>
                    <a:pt x="1548" y="692"/>
                  </a:lnTo>
                  <a:cubicBezTo>
                    <a:pt x="1629" y="608"/>
                    <a:pt x="1669" y="523"/>
                    <a:pt x="1669" y="418"/>
                  </a:cubicBezTo>
                  <a:cubicBezTo>
                    <a:pt x="1669" y="308"/>
                    <a:pt x="1625" y="198"/>
                    <a:pt x="1538" y="110"/>
                  </a:cubicBezTo>
                  <a:cubicBezTo>
                    <a:pt x="1472" y="44"/>
                    <a:pt x="1362" y="1"/>
                    <a:pt x="1252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2524725" y="4294250"/>
              <a:ext cx="42850" cy="49450"/>
            </a:xfrm>
            <a:custGeom>
              <a:avLst/>
              <a:gdLst/>
              <a:ahLst/>
              <a:cxnLst/>
              <a:rect l="l" t="t" r="r" b="b"/>
              <a:pathLst>
                <a:path w="1714" h="1978" extrusionOk="0">
                  <a:moveTo>
                    <a:pt x="1171" y="1"/>
                  </a:moveTo>
                  <a:cubicBezTo>
                    <a:pt x="1132" y="1"/>
                    <a:pt x="1093" y="8"/>
                    <a:pt x="1054" y="23"/>
                  </a:cubicBezTo>
                  <a:cubicBezTo>
                    <a:pt x="967" y="45"/>
                    <a:pt x="879" y="111"/>
                    <a:pt x="813" y="199"/>
                  </a:cubicBezTo>
                  <a:cubicBezTo>
                    <a:pt x="549" y="572"/>
                    <a:pt x="308" y="968"/>
                    <a:pt x="88" y="1363"/>
                  </a:cubicBezTo>
                  <a:cubicBezTo>
                    <a:pt x="0" y="1539"/>
                    <a:pt x="44" y="1758"/>
                    <a:pt x="198" y="1890"/>
                  </a:cubicBezTo>
                  <a:cubicBezTo>
                    <a:pt x="286" y="1934"/>
                    <a:pt x="374" y="1978"/>
                    <a:pt x="461" y="1978"/>
                  </a:cubicBezTo>
                  <a:lnTo>
                    <a:pt x="571" y="1978"/>
                  </a:lnTo>
                  <a:cubicBezTo>
                    <a:pt x="637" y="1956"/>
                    <a:pt x="703" y="1912"/>
                    <a:pt x="747" y="1868"/>
                  </a:cubicBezTo>
                  <a:cubicBezTo>
                    <a:pt x="923" y="1714"/>
                    <a:pt x="1098" y="1561"/>
                    <a:pt x="1252" y="1407"/>
                  </a:cubicBezTo>
                  <a:cubicBezTo>
                    <a:pt x="1340" y="1297"/>
                    <a:pt x="1428" y="1187"/>
                    <a:pt x="1516" y="1078"/>
                  </a:cubicBezTo>
                  <a:cubicBezTo>
                    <a:pt x="1603" y="968"/>
                    <a:pt x="1669" y="836"/>
                    <a:pt x="1691" y="704"/>
                  </a:cubicBezTo>
                  <a:cubicBezTo>
                    <a:pt x="1713" y="594"/>
                    <a:pt x="1691" y="485"/>
                    <a:pt x="1647" y="375"/>
                  </a:cubicBezTo>
                  <a:cubicBezTo>
                    <a:pt x="1621" y="333"/>
                    <a:pt x="1588" y="298"/>
                    <a:pt x="1549" y="269"/>
                  </a:cubicBezTo>
                  <a:lnTo>
                    <a:pt x="1549" y="269"/>
                  </a:lnTo>
                  <a:cubicBezTo>
                    <a:pt x="1521" y="178"/>
                    <a:pt x="1461" y="106"/>
                    <a:pt x="1384" y="67"/>
                  </a:cubicBezTo>
                  <a:cubicBezTo>
                    <a:pt x="1313" y="25"/>
                    <a:pt x="1242" y="1"/>
                    <a:pt x="1171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2508775" y="4275525"/>
              <a:ext cx="78775" cy="76300"/>
            </a:xfrm>
            <a:custGeom>
              <a:avLst/>
              <a:gdLst/>
              <a:ahLst/>
              <a:cxnLst/>
              <a:rect l="l" t="t" r="r" b="b"/>
              <a:pathLst>
                <a:path w="3151" h="3052" extrusionOk="0">
                  <a:moveTo>
                    <a:pt x="2564" y="1"/>
                  </a:moveTo>
                  <a:cubicBezTo>
                    <a:pt x="2471" y="1"/>
                    <a:pt x="2375" y="34"/>
                    <a:pt x="2285" y="114"/>
                  </a:cubicBezTo>
                  <a:cubicBezTo>
                    <a:pt x="2259" y="140"/>
                    <a:pt x="2233" y="166"/>
                    <a:pt x="2206" y="192"/>
                  </a:cubicBezTo>
                  <a:lnTo>
                    <a:pt x="2206" y="192"/>
                  </a:lnTo>
                  <a:cubicBezTo>
                    <a:pt x="2205" y="193"/>
                    <a:pt x="2203" y="194"/>
                    <a:pt x="2202" y="196"/>
                  </a:cubicBezTo>
                  <a:lnTo>
                    <a:pt x="2202" y="196"/>
                  </a:lnTo>
                  <a:cubicBezTo>
                    <a:pt x="2183" y="214"/>
                    <a:pt x="2164" y="232"/>
                    <a:pt x="2145" y="251"/>
                  </a:cubicBezTo>
                  <a:lnTo>
                    <a:pt x="2145" y="251"/>
                  </a:lnTo>
                  <a:cubicBezTo>
                    <a:pt x="2140" y="250"/>
                    <a:pt x="2135" y="250"/>
                    <a:pt x="2130" y="250"/>
                  </a:cubicBezTo>
                  <a:cubicBezTo>
                    <a:pt x="2001" y="250"/>
                    <a:pt x="1870" y="313"/>
                    <a:pt x="1780" y="465"/>
                  </a:cubicBezTo>
                  <a:lnTo>
                    <a:pt x="1743" y="517"/>
                  </a:lnTo>
                  <a:lnTo>
                    <a:pt x="1743" y="517"/>
                  </a:lnTo>
                  <a:cubicBezTo>
                    <a:pt x="1701" y="467"/>
                    <a:pt x="1648" y="427"/>
                    <a:pt x="1583" y="399"/>
                  </a:cubicBezTo>
                  <a:cubicBezTo>
                    <a:pt x="1527" y="375"/>
                    <a:pt x="1469" y="363"/>
                    <a:pt x="1413" y="363"/>
                  </a:cubicBezTo>
                  <a:cubicBezTo>
                    <a:pt x="1393" y="363"/>
                    <a:pt x="1373" y="365"/>
                    <a:pt x="1353" y="368"/>
                  </a:cubicBezTo>
                  <a:lnTo>
                    <a:pt x="1353" y="368"/>
                  </a:lnTo>
                  <a:cubicBezTo>
                    <a:pt x="1322" y="282"/>
                    <a:pt x="1266" y="207"/>
                    <a:pt x="1187" y="157"/>
                  </a:cubicBezTo>
                  <a:cubicBezTo>
                    <a:pt x="1117" y="111"/>
                    <a:pt x="1042" y="89"/>
                    <a:pt x="968" y="89"/>
                  </a:cubicBezTo>
                  <a:cubicBezTo>
                    <a:pt x="832" y="89"/>
                    <a:pt x="701" y="162"/>
                    <a:pt x="616" y="289"/>
                  </a:cubicBezTo>
                  <a:cubicBezTo>
                    <a:pt x="508" y="523"/>
                    <a:pt x="415" y="758"/>
                    <a:pt x="336" y="992"/>
                  </a:cubicBezTo>
                  <a:lnTo>
                    <a:pt x="336" y="992"/>
                  </a:lnTo>
                  <a:lnTo>
                    <a:pt x="89" y="1585"/>
                  </a:lnTo>
                  <a:cubicBezTo>
                    <a:pt x="0" y="1728"/>
                    <a:pt x="12" y="1899"/>
                    <a:pt x="114" y="2029"/>
                  </a:cubicBezTo>
                  <a:lnTo>
                    <a:pt x="114" y="2029"/>
                  </a:lnTo>
                  <a:cubicBezTo>
                    <a:pt x="119" y="2050"/>
                    <a:pt x="126" y="2070"/>
                    <a:pt x="133" y="2090"/>
                  </a:cubicBezTo>
                  <a:cubicBezTo>
                    <a:pt x="183" y="2227"/>
                    <a:pt x="297" y="2329"/>
                    <a:pt x="430" y="2367"/>
                  </a:cubicBezTo>
                  <a:lnTo>
                    <a:pt x="430" y="2367"/>
                  </a:lnTo>
                  <a:cubicBezTo>
                    <a:pt x="430" y="2389"/>
                    <a:pt x="431" y="2410"/>
                    <a:pt x="434" y="2431"/>
                  </a:cubicBezTo>
                  <a:lnTo>
                    <a:pt x="434" y="2431"/>
                  </a:lnTo>
                  <a:cubicBezTo>
                    <a:pt x="421" y="2463"/>
                    <a:pt x="409" y="2496"/>
                    <a:pt x="397" y="2529"/>
                  </a:cubicBezTo>
                  <a:cubicBezTo>
                    <a:pt x="310" y="2833"/>
                    <a:pt x="557" y="3052"/>
                    <a:pt x="805" y="3052"/>
                  </a:cubicBezTo>
                  <a:cubicBezTo>
                    <a:pt x="888" y="3052"/>
                    <a:pt x="970" y="3027"/>
                    <a:pt x="1041" y="2974"/>
                  </a:cubicBezTo>
                  <a:lnTo>
                    <a:pt x="1041" y="2974"/>
                  </a:lnTo>
                  <a:cubicBezTo>
                    <a:pt x="1084" y="2988"/>
                    <a:pt x="1130" y="2996"/>
                    <a:pt x="1176" y="2996"/>
                  </a:cubicBezTo>
                  <a:cubicBezTo>
                    <a:pt x="1270" y="2996"/>
                    <a:pt x="1365" y="2963"/>
                    <a:pt x="1444" y="2887"/>
                  </a:cubicBezTo>
                  <a:lnTo>
                    <a:pt x="1444" y="2887"/>
                  </a:lnTo>
                  <a:cubicBezTo>
                    <a:pt x="1499" y="2909"/>
                    <a:pt x="1556" y="2919"/>
                    <a:pt x="1613" y="2919"/>
                  </a:cubicBezTo>
                  <a:cubicBezTo>
                    <a:pt x="1756" y="2919"/>
                    <a:pt x="1896" y="2853"/>
                    <a:pt x="1974" y="2733"/>
                  </a:cubicBezTo>
                  <a:lnTo>
                    <a:pt x="1974" y="2733"/>
                  </a:lnTo>
                  <a:lnTo>
                    <a:pt x="2000" y="2749"/>
                  </a:lnTo>
                  <a:lnTo>
                    <a:pt x="2483" y="2002"/>
                  </a:lnTo>
                  <a:cubicBezTo>
                    <a:pt x="2518" y="1939"/>
                    <a:pt x="2536" y="1870"/>
                    <a:pt x="2536" y="1803"/>
                  </a:cubicBezTo>
                  <a:lnTo>
                    <a:pt x="2536" y="1803"/>
                  </a:lnTo>
                  <a:cubicBezTo>
                    <a:pt x="2579" y="1711"/>
                    <a:pt x="2620" y="1616"/>
                    <a:pt x="2659" y="1519"/>
                  </a:cubicBezTo>
                  <a:cubicBezTo>
                    <a:pt x="2676" y="1455"/>
                    <a:pt x="2678" y="1394"/>
                    <a:pt x="2669" y="1338"/>
                  </a:cubicBezTo>
                  <a:lnTo>
                    <a:pt x="2669" y="1338"/>
                  </a:lnTo>
                  <a:cubicBezTo>
                    <a:pt x="2717" y="1197"/>
                    <a:pt x="2677" y="1059"/>
                    <a:pt x="2590" y="960"/>
                  </a:cubicBezTo>
                  <a:lnTo>
                    <a:pt x="2590" y="960"/>
                  </a:lnTo>
                  <a:cubicBezTo>
                    <a:pt x="2686" y="873"/>
                    <a:pt x="2782" y="781"/>
                    <a:pt x="2878" y="685"/>
                  </a:cubicBezTo>
                  <a:cubicBezTo>
                    <a:pt x="3150" y="395"/>
                    <a:pt x="2883" y="1"/>
                    <a:pt x="2564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1414600" y="4226200"/>
              <a:ext cx="76350" cy="106525"/>
            </a:xfrm>
            <a:custGeom>
              <a:avLst/>
              <a:gdLst/>
              <a:ahLst/>
              <a:cxnLst/>
              <a:rect l="l" t="t" r="r" b="b"/>
              <a:pathLst>
                <a:path w="3054" h="4261" extrusionOk="0">
                  <a:moveTo>
                    <a:pt x="1845" y="549"/>
                  </a:moveTo>
                  <a:cubicBezTo>
                    <a:pt x="2285" y="549"/>
                    <a:pt x="2504" y="681"/>
                    <a:pt x="2504" y="923"/>
                  </a:cubicBezTo>
                  <a:cubicBezTo>
                    <a:pt x="2504" y="1076"/>
                    <a:pt x="2438" y="1230"/>
                    <a:pt x="2307" y="1384"/>
                  </a:cubicBezTo>
                  <a:cubicBezTo>
                    <a:pt x="2197" y="1516"/>
                    <a:pt x="2043" y="1625"/>
                    <a:pt x="1889" y="1713"/>
                  </a:cubicBezTo>
                  <a:cubicBezTo>
                    <a:pt x="1736" y="1801"/>
                    <a:pt x="1560" y="1911"/>
                    <a:pt x="1362" y="1999"/>
                  </a:cubicBezTo>
                  <a:cubicBezTo>
                    <a:pt x="1165" y="2109"/>
                    <a:pt x="1033" y="2174"/>
                    <a:pt x="967" y="2240"/>
                  </a:cubicBezTo>
                  <a:cubicBezTo>
                    <a:pt x="1143" y="1625"/>
                    <a:pt x="1230" y="1208"/>
                    <a:pt x="1230" y="945"/>
                  </a:cubicBezTo>
                  <a:cubicBezTo>
                    <a:pt x="1230" y="857"/>
                    <a:pt x="1208" y="791"/>
                    <a:pt x="1165" y="703"/>
                  </a:cubicBezTo>
                  <a:cubicBezTo>
                    <a:pt x="1428" y="593"/>
                    <a:pt x="1670" y="549"/>
                    <a:pt x="1845" y="549"/>
                  </a:cubicBezTo>
                  <a:close/>
                  <a:moveTo>
                    <a:pt x="1823" y="0"/>
                  </a:moveTo>
                  <a:cubicBezTo>
                    <a:pt x="1494" y="0"/>
                    <a:pt x="1187" y="66"/>
                    <a:pt x="923" y="154"/>
                  </a:cubicBezTo>
                  <a:cubicBezTo>
                    <a:pt x="637" y="264"/>
                    <a:pt x="506" y="352"/>
                    <a:pt x="506" y="440"/>
                  </a:cubicBezTo>
                  <a:cubicBezTo>
                    <a:pt x="506" y="505"/>
                    <a:pt x="528" y="549"/>
                    <a:pt x="572" y="615"/>
                  </a:cubicBezTo>
                  <a:cubicBezTo>
                    <a:pt x="616" y="703"/>
                    <a:pt x="659" y="747"/>
                    <a:pt x="703" y="769"/>
                  </a:cubicBezTo>
                  <a:cubicBezTo>
                    <a:pt x="681" y="1186"/>
                    <a:pt x="550" y="1779"/>
                    <a:pt x="330" y="2548"/>
                  </a:cubicBezTo>
                  <a:cubicBezTo>
                    <a:pt x="110" y="3338"/>
                    <a:pt x="1" y="3778"/>
                    <a:pt x="1" y="3865"/>
                  </a:cubicBezTo>
                  <a:cubicBezTo>
                    <a:pt x="1" y="3953"/>
                    <a:pt x="45" y="4041"/>
                    <a:pt x="110" y="4129"/>
                  </a:cubicBezTo>
                  <a:cubicBezTo>
                    <a:pt x="198" y="4217"/>
                    <a:pt x="264" y="4261"/>
                    <a:pt x="308" y="4261"/>
                  </a:cubicBezTo>
                  <a:cubicBezTo>
                    <a:pt x="352" y="4261"/>
                    <a:pt x="396" y="4151"/>
                    <a:pt x="462" y="3953"/>
                  </a:cubicBezTo>
                  <a:cubicBezTo>
                    <a:pt x="506" y="3843"/>
                    <a:pt x="528" y="3756"/>
                    <a:pt x="550" y="3646"/>
                  </a:cubicBezTo>
                  <a:cubicBezTo>
                    <a:pt x="594" y="3558"/>
                    <a:pt x="703" y="3185"/>
                    <a:pt x="879" y="2548"/>
                  </a:cubicBezTo>
                  <a:cubicBezTo>
                    <a:pt x="989" y="2855"/>
                    <a:pt x="1252" y="3207"/>
                    <a:pt x="1714" y="3624"/>
                  </a:cubicBezTo>
                  <a:cubicBezTo>
                    <a:pt x="2153" y="4041"/>
                    <a:pt x="2504" y="4261"/>
                    <a:pt x="2746" y="4261"/>
                  </a:cubicBezTo>
                  <a:cubicBezTo>
                    <a:pt x="2877" y="4261"/>
                    <a:pt x="2943" y="4217"/>
                    <a:pt x="2943" y="4107"/>
                  </a:cubicBezTo>
                  <a:cubicBezTo>
                    <a:pt x="2943" y="4063"/>
                    <a:pt x="2877" y="3975"/>
                    <a:pt x="2790" y="3887"/>
                  </a:cubicBezTo>
                  <a:cubicBezTo>
                    <a:pt x="2724" y="3843"/>
                    <a:pt x="2680" y="3800"/>
                    <a:pt x="2636" y="3756"/>
                  </a:cubicBezTo>
                  <a:cubicBezTo>
                    <a:pt x="2592" y="3712"/>
                    <a:pt x="2504" y="3646"/>
                    <a:pt x="2438" y="3580"/>
                  </a:cubicBezTo>
                  <a:cubicBezTo>
                    <a:pt x="2350" y="3514"/>
                    <a:pt x="2263" y="3448"/>
                    <a:pt x="2175" y="3360"/>
                  </a:cubicBezTo>
                  <a:cubicBezTo>
                    <a:pt x="2087" y="3272"/>
                    <a:pt x="1999" y="3185"/>
                    <a:pt x="1955" y="3141"/>
                  </a:cubicBezTo>
                  <a:cubicBezTo>
                    <a:pt x="1889" y="3097"/>
                    <a:pt x="1801" y="2987"/>
                    <a:pt x="1648" y="2855"/>
                  </a:cubicBezTo>
                  <a:cubicBezTo>
                    <a:pt x="1516" y="2701"/>
                    <a:pt x="1450" y="2592"/>
                    <a:pt x="1450" y="2504"/>
                  </a:cubicBezTo>
                  <a:cubicBezTo>
                    <a:pt x="1450" y="2482"/>
                    <a:pt x="1494" y="2438"/>
                    <a:pt x="1604" y="2394"/>
                  </a:cubicBezTo>
                  <a:cubicBezTo>
                    <a:pt x="1714" y="2328"/>
                    <a:pt x="1845" y="2262"/>
                    <a:pt x="2021" y="2174"/>
                  </a:cubicBezTo>
                  <a:cubicBezTo>
                    <a:pt x="2175" y="2109"/>
                    <a:pt x="2328" y="1999"/>
                    <a:pt x="2482" y="1889"/>
                  </a:cubicBezTo>
                  <a:cubicBezTo>
                    <a:pt x="2636" y="1779"/>
                    <a:pt x="2790" y="1647"/>
                    <a:pt x="2899" y="1472"/>
                  </a:cubicBezTo>
                  <a:cubicBezTo>
                    <a:pt x="3009" y="1296"/>
                    <a:pt x="3053" y="1120"/>
                    <a:pt x="3053" y="923"/>
                  </a:cubicBezTo>
                  <a:cubicBezTo>
                    <a:pt x="3053" y="637"/>
                    <a:pt x="2943" y="418"/>
                    <a:pt x="2680" y="242"/>
                  </a:cubicBezTo>
                  <a:cubicBezTo>
                    <a:pt x="2438" y="88"/>
                    <a:pt x="2153" y="0"/>
                    <a:pt x="18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1505200" y="4227850"/>
              <a:ext cx="81825" cy="104875"/>
            </a:xfrm>
            <a:custGeom>
              <a:avLst/>
              <a:gdLst/>
              <a:ahLst/>
              <a:cxnLst/>
              <a:rect l="l" t="t" r="r" b="b"/>
              <a:pathLst>
                <a:path w="3273" h="4195" extrusionOk="0">
                  <a:moveTo>
                    <a:pt x="2064" y="0"/>
                  </a:moveTo>
                  <a:cubicBezTo>
                    <a:pt x="1252" y="0"/>
                    <a:pt x="813" y="88"/>
                    <a:pt x="747" y="242"/>
                  </a:cubicBezTo>
                  <a:cubicBezTo>
                    <a:pt x="725" y="286"/>
                    <a:pt x="725" y="330"/>
                    <a:pt x="725" y="374"/>
                  </a:cubicBezTo>
                  <a:cubicBezTo>
                    <a:pt x="725" y="681"/>
                    <a:pt x="659" y="1054"/>
                    <a:pt x="527" y="1515"/>
                  </a:cubicBezTo>
                  <a:cubicBezTo>
                    <a:pt x="417" y="1955"/>
                    <a:pt x="286" y="2394"/>
                    <a:pt x="176" y="2789"/>
                  </a:cubicBezTo>
                  <a:cubicBezTo>
                    <a:pt x="44" y="3184"/>
                    <a:pt x="0" y="3470"/>
                    <a:pt x="0" y="3624"/>
                  </a:cubicBezTo>
                  <a:cubicBezTo>
                    <a:pt x="0" y="3799"/>
                    <a:pt x="66" y="3931"/>
                    <a:pt x="198" y="4041"/>
                  </a:cubicBezTo>
                  <a:cubicBezTo>
                    <a:pt x="352" y="4151"/>
                    <a:pt x="505" y="4195"/>
                    <a:pt x="681" y="4195"/>
                  </a:cubicBezTo>
                  <a:cubicBezTo>
                    <a:pt x="1098" y="4195"/>
                    <a:pt x="1537" y="4129"/>
                    <a:pt x="1977" y="3975"/>
                  </a:cubicBezTo>
                  <a:cubicBezTo>
                    <a:pt x="2416" y="3821"/>
                    <a:pt x="2657" y="3668"/>
                    <a:pt x="2657" y="3536"/>
                  </a:cubicBezTo>
                  <a:cubicBezTo>
                    <a:pt x="2657" y="3448"/>
                    <a:pt x="2613" y="3404"/>
                    <a:pt x="2548" y="3404"/>
                  </a:cubicBezTo>
                  <a:cubicBezTo>
                    <a:pt x="2526" y="3404"/>
                    <a:pt x="2416" y="3426"/>
                    <a:pt x="2240" y="3470"/>
                  </a:cubicBezTo>
                  <a:cubicBezTo>
                    <a:pt x="1691" y="3624"/>
                    <a:pt x="1164" y="3690"/>
                    <a:pt x="703" y="3690"/>
                  </a:cubicBezTo>
                  <a:cubicBezTo>
                    <a:pt x="659" y="3690"/>
                    <a:pt x="615" y="3690"/>
                    <a:pt x="593" y="3646"/>
                  </a:cubicBezTo>
                  <a:cubicBezTo>
                    <a:pt x="549" y="3624"/>
                    <a:pt x="549" y="3580"/>
                    <a:pt x="549" y="3536"/>
                  </a:cubicBezTo>
                  <a:cubicBezTo>
                    <a:pt x="549" y="3382"/>
                    <a:pt x="659" y="2965"/>
                    <a:pt x="879" y="2284"/>
                  </a:cubicBezTo>
                  <a:cubicBezTo>
                    <a:pt x="1296" y="2284"/>
                    <a:pt x="1691" y="2240"/>
                    <a:pt x="2021" y="2174"/>
                  </a:cubicBezTo>
                  <a:cubicBezTo>
                    <a:pt x="2350" y="2108"/>
                    <a:pt x="2504" y="1999"/>
                    <a:pt x="2504" y="1867"/>
                  </a:cubicBezTo>
                  <a:cubicBezTo>
                    <a:pt x="2504" y="1823"/>
                    <a:pt x="2460" y="1779"/>
                    <a:pt x="2328" y="1779"/>
                  </a:cubicBezTo>
                  <a:cubicBezTo>
                    <a:pt x="2218" y="1779"/>
                    <a:pt x="2043" y="1801"/>
                    <a:pt x="1801" y="1823"/>
                  </a:cubicBezTo>
                  <a:cubicBezTo>
                    <a:pt x="1581" y="1845"/>
                    <a:pt x="1384" y="1845"/>
                    <a:pt x="1252" y="1845"/>
                  </a:cubicBezTo>
                  <a:lnTo>
                    <a:pt x="1010" y="1845"/>
                  </a:lnTo>
                  <a:cubicBezTo>
                    <a:pt x="1164" y="1296"/>
                    <a:pt x="1230" y="879"/>
                    <a:pt x="1230" y="593"/>
                  </a:cubicBezTo>
                  <a:cubicBezTo>
                    <a:pt x="1603" y="527"/>
                    <a:pt x="1823" y="483"/>
                    <a:pt x="1933" y="483"/>
                  </a:cubicBezTo>
                  <a:cubicBezTo>
                    <a:pt x="2021" y="461"/>
                    <a:pt x="2196" y="439"/>
                    <a:pt x="2438" y="417"/>
                  </a:cubicBezTo>
                  <a:cubicBezTo>
                    <a:pt x="2679" y="395"/>
                    <a:pt x="2855" y="374"/>
                    <a:pt x="3009" y="352"/>
                  </a:cubicBezTo>
                  <a:cubicBezTo>
                    <a:pt x="3184" y="308"/>
                    <a:pt x="3272" y="264"/>
                    <a:pt x="3272" y="176"/>
                  </a:cubicBezTo>
                  <a:cubicBezTo>
                    <a:pt x="3272" y="66"/>
                    <a:pt x="2855" y="0"/>
                    <a:pt x="20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1591925" y="4226200"/>
              <a:ext cx="89525" cy="106525"/>
            </a:xfrm>
            <a:custGeom>
              <a:avLst/>
              <a:gdLst/>
              <a:ahLst/>
              <a:cxnLst/>
              <a:rect l="l" t="t" r="r" b="b"/>
              <a:pathLst>
                <a:path w="3581" h="4261" extrusionOk="0">
                  <a:moveTo>
                    <a:pt x="901" y="0"/>
                  </a:moveTo>
                  <a:cubicBezTo>
                    <a:pt x="835" y="0"/>
                    <a:pt x="792" y="66"/>
                    <a:pt x="792" y="198"/>
                  </a:cubicBezTo>
                  <a:cubicBezTo>
                    <a:pt x="792" y="461"/>
                    <a:pt x="660" y="1098"/>
                    <a:pt x="396" y="2152"/>
                  </a:cubicBezTo>
                  <a:cubicBezTo>
                    <a:pt x="133" y="3185"/>
                    <a:pt x="1" y="3756"/>
                    <a:pt x="1" y="3843"/>
                  </a:cubicBezTo>
                  <a:cubicBezTo>
                    <a:pt x="1" y="3931"/>
                    <a:pt x="45" y="4041"/>
                    <a:pt x="111" y="4129"/>
                  </a:cubicBezTo>
                  <a:cubicBezTo>
                    <a:pt x="177" y="4217"/>
                    <a:pt x="243" y="4261"/>
                    <a:pt x="308" y="4261"/>
                  </a:cubicBezTo>
                  <a:cubicBezTo>
                    <a:pt x="330" y="4261"/>
                    <a:pt x="374" y="4173"/>
                    <a:pt x="418" y="4019"/>
                  </a:cubicBezTo>
                  <a:cubicBezTo>
                    <a:pt x="484" y="3865"/>
                    <a:pt x="572" y="3492"/>
                    <a:pt x="726" y="2899"/>
                  </a:cubicBezTo>
                  <a:cubicBezTo>
                    <a:pt x="857" y="2306"/>
                    <a:pt x="1011" y="1779"/>
                    <a:pt x="1121" y="1296"/>
                  </a:cubicBezTo>
                  <a:cubicBezTo>
                    <a:pt x="1714" y="2811"/>
                    <a:pt x="2065" y="3712"/>
                    <a:pt x="2197" y="3997"/>
                  </a:cubicBezTo>
                  <a:cubicBezTo>
                    <a:pt x="2219" y="4063"/>
                    <a:pt x="2285" y="4129"/>
                    <a:pt x="2351" y="4173"/>
                  </a:cubicBezTo>
                  <a:cubicBezTo>
                    <a:pt x="2417" y="4239"/>
                    <a:pt x="2461" y="4261"/>
                    <a:pt x="2526" y="4261"/>
                  </a:cubicBezTo>
                  <a:cubicBezTo>
                    <a:pt x="2680" y="4261"/>
                    <a:pt x="2834" y="3997"/>
                    <a:pt x="3010" y="3470"/>
                  </a:cubicBezTo>
                  <a:cubicBezTo>
                    <a:pt x="3185" y="2965"/>
                    <a:pt x="3317" y="2394"/>
                    <a:pt x="3427" y="1779"/>
                  </a:cubicBezTo>
                  <a:cubicBezTo>
                    <a:pt x="3515" y="1186"/>
                    <a:pt x="3581" y="703"/>
                    <a:pt x="3581" y="374"/>
                  </a:cubicBezTo>
                  <a:cubicBezTo>
                    <a:pt x="3581" y="308"/>
                    <a:pt x="3537" y="220"/>
                    <a:pt x="3449" y="132"/>
                  </a:cubicBezTo>
                  <a:cubicBezTo>
                    <a:pt x="3361" y="44"/>
                    <a:pt x="3273" y="0"/>
                    <a:pt x="3185" y="0"/>
                  </a:cubicBezTo>
                  <a:cubicBezTo>
                    <a:pt x="3119" y="0"/>
                    <a:pt x="3075" y="88"/>
                    <a:pt x="3075" y="264"/>
                  </a:cubicBezTo>
                  <a:cubicBezTo>
                    <a:pt x="3075" y="286"/>
                    <a:pt x="3054" y="527"/>
                    <a:pt x="3010" y="967"/>
                  </a:cubicBezTo>
                  <a:cubicBezTo>
                    <a:pt x="2922" y="1933"/>
                    <a:pt x="2746" y="2767"/>
                    <a:pt x="2483" y="3448"/>
                  </a:cubicBezTo>
                  <a:cubicBezTo>
                    <a:pt x="2307" y="3075"/>
                    <a:pt x="1912" y="2043"/>
                    <a:pt x="1253" y="374"/>
                  </a:cubicBezTo>
                  <a:cubicBezTo>
                    <a:pt x="1209" y="286"/>
                    <a:pt x="1165" y="198"/>
                    <a:pt x="1077" y="132"/>
                  </a:cubicBezTo>
                  <a:cubicBezTo>
                    <a:pt x="1011" y="44"/>
                    <a:pt x="945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1692400" y="4225100"/>
              <a:ext cx="79100" cy="107625"/>
            </a:xfrm>
            <a:custGeom>
              <a:avLst/>
              <a:gdLst/>
              <a:ahLst/>
              <a:cxnLst/>
              <a:rect l="l" t="t" r="r" b="b"/>
              <a:pathLst>
                <a:path w="3164" h="4305" extrusionOk="0">
                  <a:moveTo>
                    <a:pt x="1867" y="593"/>
                  </a:moveTo>
                  <a:cubicBezTo>
                    <a:pt x="1933" y="945"/>
                    <a:pt x="2021" y="1450"/>
                    <a:pt x="2087" y="2153"/>
                  </a:cubicBezTo>
                  <a:cubicBezTo>
                    <a:pt x="1758" y="2196"/>
                    <a:pt x="1472" y="2262"/>
                    <a:pt x="1187" y="2350"/>
                  </a:cubicBezTo>
                  <a:cubicBezTo>
                    <a:pt x="1472" y="1582"/>
                    <a:pt x="1692" y="1011"/>
                    <a:pt x="1867" y="593"/>
                  </a:cubicBezTo>
                  <a:close/>
                  <a:moveTo>
                    <a:pt x="2021" y="0"/>
                  </a:moveTo>
                  <a:cubicBezTo>
                    <a:pt x="1911" y="0"/>
                    <a:pt x="1802" y="44"/>
                    <a:pt x="1692" y="110"/>
                  </a:cubicBezTo>
                  <a:cubicBezTo>
                    <a:pt x="1582" y="198"/>
                    <a:pt x="1494" y="286"/>
                    <a:pt x="1450" y="396"/>
                  </a:cubicBezTo>
                  <a:cubicBezTo>
                    <a:pt x="1406" y="505"/>
                    <a:pt x="1318" y="769"/>
                    <a:pt x="1143" y="1164"/>
                  </a:cubicBezTo>
                  <a:cubicBezTo>
                    <a:pt x="989" y="1560"/>
                    <a:pt x="857" y="1867"/>
                    <a:pt x="747" y="2109"/>
                  </a:cubicBezTo>
                  <a:cubicBezTo>
                    <a:pt x="725" y="2218"/>
                    <a:pt x="660" y="2350"/>
                    <a:pt x="594" y="2504"/>
                  </a:cubicBezTo>
                  <a:cubicBezTo>
                    <a:pt x="198" y="2636"/>
                    <a:pt x="1" y="2724"/>
                    <a:pt x="1" y="2811"/>
                  </a:cubicBezTo>
                  <a:cubicBezTo>
                    <a:pt x="1" y="2899"/>
                    <a:pt x="23" y="2943"/>
                    <a:pt x="89" y="3009"/>
                  </a:cubicBezTo>
                  <a:cubicBezTo>
                    <a:pt x="155" y="3053"/>
                    <a:pt x="220" y="3075"/>
                    <a:pt x="308" y="3075"/>
                  </a:cubicBezTo>
                  <a:lnTo>
                    <a:pt x="352" y="3075"/>
                  </a:lnTo>
                  <a:cubicBezTo>
                    <a:pt x="133" y="3624"/>
                    <a:pt x="1" y="3909"/>
                    <a:pt x="1" y="3931"/>
                  </a:cubicBezTo>
                  <a:cubicBezTo>
                    <a:pt x="1" y="4019"/>
                    <a:pt x="45" y="4107"/>
                    <a:pt x="111" y="4195"/>
                  </a:cubicBezTo>
                  <a:cubicBezTo>
                    <a:pt x="198" y="4261"/>
                    <a:pt x="264" y="4305"/>
                    <a:pt x="330" y="4305"/>
                  </a:cubicBezTo>
                  <a:cubicBezTo>
                    <a:pt x="396" y="4305"/>
                    <a:pt x="594" y="3844"/>
                    <a:pt x="967" y="2921"/>
                  </a:cubicBezTo>
                  <a:cubicBezTo>
                    <a:pt x="1253" y="2833"/>
                    <a:pt x="1494" y="2767"/>
                    <a:pt x="1626" y="2745"/>
                  </a:cubicBezTo>
                  <a:cubicBezTo>
                    <a:pt x="1780" y="2702"/>
                    <a:pt x="1955" y="2658"/>
                    <a:pt x="2131" y="2614"/>
                  </a:cubicBezTo>
                  <a:cubicBezTo>
                    <a:pt x="2153" y="2987"/>
                    <a:pt x="2197" y="3360"/>
                    <a:pt x="2219" y="3734"/>
                  </a:cubicBezTo>
                  <a:cubicBezTo>
                    <a:pt x="2241" y="3953"/>
                    <a:pt x="2285" y="4107"/>
                    <a:pt x="2307" y="4173"/>
                  </a:cubicBezTo>
                  <a:cubicBezTo>
                    <a:pt x="2351" y="4261"/>
                    <a:pt x="2416" y="4305"/>
                    <a:pt x="2482" y="4305"/>
                  </a:cubicBezTo>
                  <a:cubicBezTo>
                    <a:pt x="2614" y="4305"/>
                    <a:pt x="2680" y="4063"/>
                    <a:pt x="2680" y="3558"/>
                  </a:cubicBezTo>
                  <a:cubicBezTo>
                    <a:pt x="2680" y="3251"/>
                    <a:pt x="2658" y="2899"/>
                    <a:pt x="2614" y="2482"/>
                  </a:cubicBezTo>
                  <a:cubicBezTo>
                    <a:pt x="2987" y="2372"/>
                    <a:pt x="3163" y="2284"/>
                    <a:pt x="3163" y="2218"/>
                  </a:cubicBezTo>
                  <a:cubicBezTo>
                    <a:pt x="3163" y="2109"/>
                    <a:pt x="3053" y="2065"/>
                    <a:pt x="2878" y="2065"/>
                  </a:cubicBezTo>
                  <a:lnTo>
                    <a:pt x="2592" y="2065"/>
                  </a:lnTo>
                  <a:cubicBezTo>
                    <a:pt x="2526" y="1494"/>
                    <a:pt x="2438" y="989"/>
                    <a:pt x="2351" y="593"/>
                  </a:cubicBezTo>
                  <a:cubicBezTo>
                    <a:pt x="2241" y="198"/>
                    <a:pt x="2131" y="0"/>
                    <a:pt x="2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1787375" y="4225650"/>
              <a:ext cx="64825" cy="107075"/>
            </a:xfrm>
            <a:custGeom>
              <a:avLst/>
              <a:gdLst/>
              <a:ahLst/>
              <a:cxnLst/>
              <a:rect l="l" t="t" r="r" b="b"/>
              <a:pathLst>
                <a:path w="2593" h="4283" extrusionOk="0">
                  <a:moveTo>
                    <a:pt x="967" y="0"/>
                  </a:moveTo>
                  <a:cubicBezTo>
                    <a:pt x="901" y="0"/>
                    <a:pt x="857" y="22"/>
                    <a:pt x="857" y="44"/>
                  </a:cubicBezTo>
                  <a:cubicBezTo>
                    <a:pt x="836" y="66"/>
                    <a:pt x="814" y="132"/>
                    <a:pt x="814" y="198"/>
                  </a:cubicBezTo>
                  <a:cubicBezTo>
                    <a:pt x="814" y="462"/>
                    <a:pt x="682" y="1076"/>
                    <a:pt x="396" y="2043"/>
                  </a:cubicBezTo>
                  <a:cubicBezTo>
                    <a:pt x="133" y="3009"/>
                    <a:pt x="1" y="3558"/>
                    <a:pt x="1" y="3712"/>
                  </a:cubicBezTo>
                  <a:cubicBezTo>
                    <a:pt x="1" y="3865"/>
                    <a:pt x="67" y="3997"/>
                    <a:pt x="199" y="4107"/>
                  </a:cubicBezTo>
                  <a:cubicBezTo>
                    <a:pt x="352" y="4217"/>
                    <a:pt x="528" y="4283"/>
                    <a:pt x="704" y="4283"/>
                  </a:cubicBezTo>
                  <a:cubicBezTo>
                    <a:pt x="1143" y="4283"/>
                    <a:pt x="1560" y="4217"/>
                    <a:pt x="1977" y="4063"/>
                  </a:cubicBezTo>
                  <a:cubicBezTo>
                    <a:pt x="2395" y="3909"/>
                    <a:pt x="2592" y="3756"/>
                    <a:pt x="2592" y="3580"/>
                  </a:cubicBezTo>
                  <a:cubicBezTo>
                    <a:pt x="2592" y="3536"/>
                    <a:pt x="2592" y="3514"/>
                    <a:pt x="2570" y="3492"/>
                  </a:cubicBezTo>
                  <a:cubicBezTo>
                    <a:pt x="2570" y="3492"/>
                    <a:pt x="2548" y="3470"/>
                    <a:pt x="2505" y="3470"/>
                  </a:cubicBezTo>
                  <a:cubicBezTo>
                    <a:pt x="2461" y="3470"/>
                    <a:pt x="2373" y="3492"/>
                    <a:pt x="2197" y="3558"/>
                  </a:cubicBezTo>
                  <a:cubicBezTo>
                    <a:pt x="1648" y="3690"/>
                    <a:pt x="1143" y="3778"/>
                    <a:pt x="704" y="3778"/>
                  </a:cubicBezTo>
                  <a:cubicBezTo>
                    <a:pt x="594" y="3778"/>
                    <a:pt x="550" y="3712"/>
                    <a:pt x="550" y="3602"/>
                  </a:cubicBezTo>
                  <a:cubicBezTo>
                    <a:pt x="550" y="3492"/>
                    <a:pt x="616" y="3163"/>
                    <a:pt x="792" y="2614"/>
                  </a:cubicBezTo>
                  <a:cubicBezTo>
                    <a:pt x="1143" y="1472"/>
                    <a:pt x="1319" y="769"/>
                    <a:pt x="1319" y="483"/>
                  </a:cubicBezTo>
                  <a:cubicBezTo>
                    <a:pt x="1319" y="374"/>
                    <a:pt x="1275" y="264"/>
                    <a:pt x="1187" y="154"/>
                  </a:cubicBezTo>
                  <a:cubicBezTo>
                    <a:pt x="1099" y="66"/>
                    <a:pt x="1033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1931225" y="4226750"/>
              <a:ext cx="79100" cy="106525"/>
            </a:xfrm>
            <a:custGeom>
              <a:avLst/>
              <a:gdLst/>
              <a:ahLst/>
              <a:cxnLst/>
              <a:rect l="l" t="t" r="r" b="b"/>
              <a:pathLst>
                <a:path w="3164" h="4261" extrusionOk="0">
                  <a:moveTo>
                    <a:pt x="111" y="0"/>
                  </a:moveTo>
                  <a:cubicBezTo>
                    <a:pt x="45" y="0"/>
                    <a:pt x="1" y="66"/>
                    <a:pt x="1" y="198"/>
                  </a:cubicBezTo>
                  <a:cubicBezTo>
                    <a:pt x="1" y="418"/>
                    <a:pt x="89" y="1032"/>
                    <a:pt x="264" y="1999"/>
                  </a:cubicBezTo>
                  <a:cubicBezTo>
                    <a:pt x="462" y="2987"/>
                    <a:pt x="616" y="3602"/>
                    <a:pt x="725" y="3865"/>
                  </a:cubicBezTo>
                  <a:cubicBezTo>
                    <a:pt x="747" y="3975"/>
                    <a:pt x="813" y="4063"/>
                    <a:pt x="879" y="4151"/>
                  </a:cubicBezTo>
                  <a:cubicBezTo>
                    <a:pt x="945" y="4217"/>
                    <a:pt x="1011" y="4261"/>
                    <a:pt x="1055" y="4261"/>
                  </a:cubicBezTo>
                  <a:cubicBezTo>
                    <a:pt x="1143" y="4261"/>
                    <a:pt x="1252" y="4129"/>
                    <a:pt x="1384" y="3887"/>
                  </a:cubicBezTo>
                  <a:cubicBezTo>
                    <a:pt x="1428" y="3756"/>
                    <a:pt x="1494" y="3624"/>
                    <a:pt x="1560" y="3470"/>
                  </a:cubicBezTo>
                  <a:cubicBezTo>
                    <a:pt x="1626" y="3338"/>
                    <a:pt x="1736" y="3141"/>
                    <a:pt x="1845" y="2877"/>
                  </a:cubicBezTo>
                  <a:cubicBezTo>
                    <a:pt x="1955" y="2636"/>
                    <a:pt x="2087" y="2372"/>
                    <a:pt x="2197" y="2130"/>
                  </a:cubicBezTo>
                  <a:cubicBezTo>
                    <a:pt x="2329" y="1867"/>
                    <a:pt x="2482" y="1581"/>
                    <a:pt x="2680" y="1252"/>
                  </a:cubicBezTo>
                  <a:cubicBezTo>
                    <a:pt x="2856" y="945"/>
                    <a:pt x="2987" y="703"/>
                    <a:pt x="3053" y="549"/>
                  </a:cubicBezTo>
                  <a:cubicBezTo>
                    <a:pt x="3119" y="418"/>
                    <a:pt x="3163" y="308"/>
                    <a:pt x="3163" y="242"/>
                  </a:cubicBezTo>
                  <a:cubicBezTo>
                    <a:pt x="3163" y="176"/>
                    <a:pt x="3141" y="110"/>
                    <a:pt x="3075" y="66"/>
                  </a:cubicBezTo>
                  <a:cubicBezTo>
                    <a:pt x="3009" y="22"/>
                    <a:pt x="2943" y="0"/>
                    <a:pt x="2878" y="0"/>
                  </a:cubicBezTo>
                  <a:cubicBezTo>
                    <a:pt x="2746" y="0"/>
                    <a:pt x="2482" y="396"/>
                    <a:pt x="2065" y="1186"/>
                  </a:cubicBezTo>
                  <a:cubicBezTo>
                    <a:pt x="1670" y="1977"/>
                    <a:pt x="1340" y="2723"/>
                    <a:pt x="1077" y="3448"/>
                  </a:cubicBezTo>
                  <a:cubicBezTo>
                    <a:pt x="967" y="2987"/>
                    <a:pt x="857" y="2394"/>
                    <a:pt x="747" y="1669"/>
                  </a:cubicBezTo>
                  <a:cubicBezTo>
                    <a:pt x="660" y="945"/>
                    <a:pt x="594" y="527"/>
                    <a:pt x="572" y="461"/>
                  </a:cubicBezTo>
                  <a:cubicBezTo>
                    <a:pt x="528" y="330"/>
                    <a:pt x="462" y="220"/>
                    <a:pt x="374" y="132"/>
                  </a:cubicBezTo>
                  <a:cubicBezTo>
                    <a:pt x="286" y="44"/>
                    <a:pt x="198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2010850" y="4227850"/>
              <a:ext cx="81825" cy="104875"/>
            </a:xfrm>
            <a:custGeom>
              <a:avLst/>
              <a:gdLst/>
              <a:ahLst/>
              <a:cxnLst/>
              <a:rect l="l" t="t" r="r" b="b"/>
              <a:pathLst>
                <a:path w="3273" h="4195" extrusionOk="0">
                  <a:moveTo>
                    <a:pt x="2064" y="0"/>
                  </a:moveTo>
                  <a:cubicBezTo>
                    <a:pt x="1252" y="0"/>
                    <a:pt x="813" y="88"/>
                    <a:pt x="747" y="242"/>
                  </a:cubicBezTo>
                  <a:cubicBezTo>
                    <a:pt x="725" y="286"/>
                    <a:pt x="703" y="330"/>
                    <a:pt x="703" y="374"/>
                  </a:cubicBezTo>
                  <a:cubicBezTo>
                    <a:pt x="703" y="681"/>
                    <a:pt x="659" y="1054"/>
                    <a:pt x="527" y="1515"/>
                  </a:cubicBezTo>
                  <a:cubicBezTo>
                    <a:pt x="417" y="1955"/>
                    <a:pt x="286" y="2394"/>
                    <a:pt x="176" y="2789"/>
                  </a:cubicBezTo>
                  <a:cubicBezTo>
                    <a:pt x="44" y="3184"/>
                    <a:pt x="0" y="3470"/>
                    <a:pt x="0" y="3624"/>
                  </a:cubicBezTo>
                  <a:cubicBezTo>
                    <a:pt x="0" y="3799"/>
                    <a:pt x="66" y="3931"/>
                    <a:pt x="198" y="4041"/>
                  </a:cubicBezTo>
                  <a:cubicBezTo>
                    <a:pt x="351" y="4151"/>
                    <a:pt x="505" y="4195"/>
                    <a:pt x="681" y="4195"/>
                  </a:cubicBezTo>
                  <a:cubicBezTo>
                    <a:pt x="1098" y="4195"/>
                    <a:pt x="1537" y="4129"/>
                    <a:pt x="1977" y="3975"/>
                  </a:cubicBezTo>
                  <a:cubicBezTo>
                    <a:pt x="2416" y="3821"/>
                    <a:pt x="2635" y="3668"/>
                    <a:pt x="2635" y="3536"/>
                  </a:cubicBezTo>
                  <a:cubicBezTo>
                    <a:pt x="2635" y="3448"/>
                    <a:pt x="2613" y="3404"/>
                    <a:pt x="2547" y="3404"/>
                  </a:cubicBezTo>
                  <a:cubicBezTo>
                    <a:pt x="2526" y="3404"/>
                    <a:pt x="2416" y="3426"/>
                    <a:pt x="2240" y="3470"/>
                  </a:cubicBezTo>
                  <a:cubicBezTo>
                    <a:pt x="1691" y="3624"/>
                    <a:pt x="1164" y="3690"/>
                    <a:pt x="703" y="3690"/>
                  </a:cubicBezTo>
                  <a:cubicBezTo>
                    <a:pt x="659" y="3690"/>
                    <a:pt x="615" y="3690"/>
                    <a:pt x="593" y="3646"/>
                  </a:cubicBezTo>
                  <a:cubicBezTo>
                    <a:pt x="549" y="3624"/>
                    <a:pt x="549" y="3580"/>
                    <a:pt x="549" y="3536"/>
                  </a:cubicBezTo>
                  <a:cubicBezTo>
                    <a:pt x="549" y="3382"/>
                    <a:pt x="659" y="2965"/>
                    <a:pt x="878" y="2284"/>
                  </a:cubicBezTo>
                  <a:cubicBezTo>
                    <a:pt x="1296" y="2284"/>
                    <a:pt x="1691" y="2240"/>
                    <a:pt x="2020" y="2174"/>
                  </a:cubicBezTo>
                  <a:cubicBezTo>
                    <a:pt x="2350" y="2108"/>
                    <a:pt x="2504" y="1999"/>
                    <a:pt x="2504" y="1867"/>
                  </a:cubicBezTo>
                  <a:cubicBezTo>
                    <a:pt x="2504" y="1823"/>
                    <a:pt x="2460" y="1779"/>
                    <a:pt x="2328" y="1779"/>
                  </a:cubicBezTo>
                  <a:cubicBezTo>
                    <a:pt x="2218" y="1779"/>
                    <a:pt x="2042" y="1801"/>
                    <a:pt x="1801" y="1823"/>
                  </a:cubicBezTo>
                  <a:cubicBezTo>
                    <a:pt x="1581" y="1845"/>
                    <a:pt x="1384" y="1845"/>
                    <a:pt x="1252" y="1845"/>
                  </a:cubicBezTo>
                  <a:lnTo>
                    <a:pt x="1010" y="1845"/>
                  </a:lnTo>
                  <a:cubicBezTo>
                    <a:pt x="1142" y="1296"/>
                    <a:pt x="1230" y="879"/>
                    <a:pt x="1230" y="593"/>
                  </a:cubicBezTo>
                  <a:cubicBezTo>
                    <a:pt x="1603" y="527"/>
                    <a:pt x="1823" y="483"/>
                    <a:pt x="1933" y="483"/>
                  </a:cubicBezTo>
                  <a:cubicBezTo>
                    <a:pt x="2020" y="461"/>
                    <a:pt x="2196" y="439"/>
                    <a:pt x="2438" y="417"/>
                  </a:cubicBezTo>
                  <a:cubicBezTo>
                    <a:pt x="2679" y="395"/>
                    <a:pt x="2855" y="374"/>
                    <a:pt x="3009" y="352"/>
                  </a:cubicBezTo>
                  <a:cubicBezTo>
                    <a:pt x="3184" y="308"/>
                    <a:pt x="3272" y="264"/>
                    <a:pt x="3272" y="176"/>
                  </a:cubicBezTo>
                  <a:cubicBezTo>
                    <a:pt x="3272" y="66"/>
                    <a:pt x="2855" y="0"/>
                    <a:pt x="20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2099775" y="4226750"/>
              <a:ext cx="30775" cy="105425"/>
            </a:xfrm>
            <a:custGeom>
              <a:avLst/>
              <a:gdLst/>
              <a:ahLst/>
              <a:cxnLst/>
              <a:rect l="l" t="t" r="r" b="b"/>
              <a:pathLst>
                <a:path w="1231" h="4217" extrusionOk="0">
                  <a:moveTo>
                    <a:pt x="857" y="0"/>
                  </a:moveTo>
                  <a:cubicBezTo>
                    <a:pt x="813" y="0"/>
                    <a:pt x="769" y="22"/>
                    <a:pt x="747" y="44"/>
                  </a:cubicBezTo>
                  <a:cubicBezTo>
                    <a:pt x="725" y="66"/>
                    <a:pt x="725" y="110"/>
                    <a:pt x="725" y="176"/>
                  </a:cubicBezTo>
                  <a:cubicBezTo>
                    <a:pt x="725" y="439"/>
                    <a:pt x="594" y="1076"/>
                    <a:pt x="352" y="2130"/>
                  </a:cubicBezTo>
                  <a:cubicBezTo>
                    <a:pt x="110" y="3163"/>
                    <a:pt x="1" y="3734"/>
                    <a:pt x="1" y="3821"/>
                  </a:cubicBezTo>
                  <a:cubicBezTo>
                    <a:pt x="1" y="3887"/>
                    <a:pt x="45" y="3975"/>
                    <a:pt x="110" y="4085"/>
                  </a:cubicBezTo>
                  <a:cubicBezTo>
                    <a:pt x="198" y="4173"/>
                    <a:pt x="264" y="4217"/>
                    <a:pt x="308" y="4217"/>
                  </a:cubicBezTo>
                  <a:cubicBezTo>
                    <a:pt x="352" y="4217"/>
                    <a:pt x="418" y="4107"/>
                    <a:pt x="484" y="3865"/>
                  </a:cubicBezTo>
                  <a:cubicBezTo>
                    <a:pt x="506" y="3734"/>
                    <a:pt x="550" y="3624"/>
                    <a:pt x="572" y="3514"/>
                  </a:cubicBezTo>
                  <a:cubicBezTo>
                    <a:pt x="594" y="3404"/>
                    <a:pt x="638" y="3250"/>
                    <a:pt x="681" y="3053"/>
                  </a:cubicBezTo>
                  <a:cubicBezTo>
                    <a:pt x="747" y="2833"/>
                    <a:pt x="769" y="2679"/>
                    <a:pt x="813" y="2570"/>
                  </a:cubicBezTo>
                  <a:cubicBezTo>
                    <a:pt x="1099" y="1406"/>
                    <a:pt x="1230" y="747"/>
                    <a:pt x="1230" y="593"/>
                  </a:cubicBezTo>
                  <a:cubicBezTo>
                    <a:pt x="1230" y="461"/>
                    <a:pt x="1187" y="308"/>
                    <a:pt x="1099" y="198"/>
                  </a:cubicBezTo>
                  <a:cubicBezTo>
                    <a:pt x="1011" y="66"/>
                    <a:pt x="923" y="0"/>
                    <a:pt x="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2144250" y="4226200"/>
              <a:ext cx="89525" cy="106525"/>
            </a:xfrm>
            <a:custGeom>
              <a:avLst/>
              <a:gdLst/>
              <a:ahLst/>
              <a:cxnLst/>
              <a:rect l="l" t="t" r="r" b="b"/>
              <a:pathLst>
                <a:path w="3581" h="4261" extrusionOk="0">
                  <a:moveTo>
                    <a:pt x="901" y="0"/>
                  </a:moveTo>
                  <a:cubicBezTo>
                    <a:pt x="835" y="0"/>
                    <a:pt x="791" y="66"/>
                    <a:pt x="791" y="198"/>
                  </a:cubicBezTo>
                  <a:cubicBezTo>
                    <a:pt x="791" y="461"/>
                    <a:pt x="659" y="1098"/>
                    <a:pt x="396" y="2152"/>
                  </a:cubicBezTo>
                  <a:cubicBezTo>
                    <a:pt x="132" y="3185"/>
                    <a:pt x="1" y="3756"/>
                    <a:pt x="1" y="3843"/>
                  </a:cubicBezTo>
                  <a:cubicBezTo>
                    <a:pt x="1" y="3931"/>
                    <a:pt x="44" y="4041"/>
                    <a:pt x="110" y="4129"/>
                  </a:cubicBezTo>
                  <a:cubicBezTo>
                    <a:pt x="198" y="4217"/>
                    <a:pt x="264" y="4261"/>
                    <a:pt x="308" y="4261"/>
                  </a:cubicBezTo>
                  <a:cubicBezTo>
                    <a:pt x="352" y="4261"/>
                    <a:pt x="374" y="4173"/>
                    <a:pt x="440" y="4019"/>
                  </a:cubicBezTo>
                  <a:cubicBezTo>
                    <a:pt x="484" y="3865"/>
                    <a:pt x="571" y="3492"/>
                    <a:pt x="725" y="2899"/>
                  </a:cubicBezTo>
                  <a:cubicBezTo>
                    <a:pt x="879" y="2306"/>
                    <a:pt x="1011" y="1779"/>
                    <a:pt x="1121" y="1296"/>
                  </a:cubicBezTo>
                  <a:cubicBezTo>
                    <a:pt x="1713" y="2811"/>
                    <a:pt x="2065" y="3712"/>
                    <a:pt x="2197" y="3997"/>
                  </a:cubicBezTo>
                  <a:cubicBezTo>
                    <a:pt x="2241" y="4063"/>
                    <a:pt x="2284" y="4129"/>
                    <a:pt x="2350" y="4173"/>
                  </a:cubicBezTo>
                  <a:cubicBezTo>
                    <a:pt x="2416" y="4239"/>
                    <a:pt x="2482" y="4261"/>
                    <a:pt x="2526" y="4261"/>
                  </a:cubicBezTo>
                  <a:cubicBezTo>
                    <a:pt x="2680" y="4261"/>
                    <a:pt x="2833" y="3997"/>
                    <a:pt x="3009" y="3470"/>
                  </a:cubicBezTo>
                  <a:cubicBezTo>
                    <a:pt x="3185" y="2965"/>
                    <a:pt x="3317" y="2394"/>
                    <a:pt x="3426" y="1779"/>
                  </a:cubicBezTo>
                  <a:cubicBezTo>
                    <a:pt x="3536" y="1186"/>
                    <a:pt x="3580" y="703"/>
                    <a:pt x="3580" y="374"/>
                  </a:cubicBezTo>
                  <a:cubicBezTo>
                    <a:pt x="3580" y="308"/>
                    <a:pt x="3536" y="220"/>
                    <a:pt x="3448" y="132"/>
                  </a:cubicBezTo>
                  <a:cubicBezTo>
                    <a:pt x="3361" y="44"/>
                    <a:pt x="3273" y="0"/>
                    <a:pt x="3207" y="0"/>
                  </a:cubicBezTo>
                  <a:cubicBezTo>
                    <a:pt x="3119" y="0"/>
                    <a:pt x="3075" y="88"/>
                    <a:pt x="3075" y="264"/>
                  </a:cubicBezTo>
                  <a:cubicBezTo>
                    <a:pt x="3075" y="286"/>
                    <a:pt x="3053" y="527"/>
                    <a:pt x="3009" y="967"/>
                  </a:cubicBezTo>
                  <a:cubicBezTo>
                    <a:pt x="2921" y="1933"/>
                    <a:pt x="2746" y="2767"/>
                    <a:pt x="2482" y="3448"/>
                  </a:cubicBezTo>
                  <a:cubicBezTo>
                    <a:pt x="2328" y="3075"/>
                    <a:pt x="1911" y="2043"/>
                    <a:pt x="1252" y="374"/>
                  </a:cubicBezTo>
                  <a:cubicBezTo>
                    <a:pt x="1230" y="286"/>
                    <a:pt x="1164" y="198"/>
                    <a:pt x="1077" y="132"/>
                  </a:cubicBezTo>
                  <a:cubicBezTo>
                    <a:pt x="1011" y="44"/>
                    <a:pt x="945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3410850" y="4204225"/>
              <a:ext cx="80175" cy="105450"/>
            </a:xfrm>
            <a:custGeom>
              <a:avLst/>
              <a:gdLst/>
              <a:ahLst/>
              <a:cxnLst/>
              <a:rect l="l" t="t" r="r" b="b"/>
              <a:pathLst>
                <a:path w="3207" h="4218" extrusionOk="0">
                  <a:moveTo>
                    <a:pt x="922" y="1"/>
                  </a:moveTo>
                  <a:cubicBezTo>
                    <a:pt x="878" y="1"/>
                    <a:pt x="835" y="1"/>
                    <a:pt x="813" y="45"/>
                  </a:cubicBezTo>
                  <a:cubicBezTo>
                    <a:pt x="791" y="67"/>
                    <a:pt x="791" y="111"/>
                    <a:pt x="791" y="177"/>
                  </a:cubicBezTo>
                  <a:cubicBezTo>
                    <a:pt x="791" y="440"/>
                    <a:pt x="659" y="1077"/>
                    <a:pt x="395" y="2087"/>
                  </a:cubicBezTo>
                  <a:cubicBezTo>
                    <a:pt x="132" y="3119"/>
                    <a:pt x="0" y="3668"/>
                    <a:pt x="0" y="3778"/>
                  </a:cubicBezTo>
                  <a:cubicBezTo>
                    <a:pt x="0" y="3866"/>
                    <a:pt x="44" y="3976"/>
                    <a:pt x="110" y="4064"/>
                  </a:cubicBezTo>
                  <a:cubicBezTo>
                    <a:pt x="198" y="4173"/>
                    <a:pt x="264" y="4217"/>
                    <a:pt x="307" y="4217"/>
                  </a:cubicBezTo>
                  <a:lnTo>
                    <a:pt x="329" y="4217"/>
                  </a:lnTo>
                  <a:cubicBezTo>
                    <a:pt x="351" y="4217"/>
                    <a:pt x="439" y="3998"/>
                    <a:pt x="571" y="3559"/>
                  </a:cubicBezTo>
                  <a:cubicBezTo>
                    <a:pt x="681" y="3207"/>
                    <a:pt x="791" y="2922"/>
                    <a:pt x="922" y="2702"/>
                  </a:cubicBezTo>
                  <a:cubicBezTo>
                    <a:pt x="966" y="2922"/>
                    <a:pt x="1054" y="3141"/>
                    <a:pt x="1208" y="3361"/>
                  </a:cubicBezTo>
                  <a:cubicBezTo>
                    <a:pt x="1340" y="3559"/>
                    <a:pt x="1515" y="3712"/>
                    <a:pt x="1691" y="3822"/>
                  </a:cubicBezTo>
                  <a:cubicBezTo>
                    <a:pt x="1845" y="3954"/>
                    <a:pt x="2020" y="4042"/>
                    <a:pt x="2196" y="4108"/>
                  </a:cubicBezTo>
                  <a:cubicBezTo>
                    <a:pt x="2372" y="4173"/>
                    <a:pt x="2547" y="4217"/>
                    <a:pt x="2701" y="4217"/>
                  </a:cubicBezTo>
                  <a:cubicBezTo>
                    <a:pt x="2855" y="4217"/>
                    <a:pt x="2921" y="4151"/>
                    <a:pt x="2921" y="4042"/>
                  </a:cubicBezTo>
                  <a:cubicBezTo>
                    <a:pt x="2921" y="3976"/>
                    <a:pt x="2877" y="3910"/>
                    <a:pt x="2767" y="3844"/>
                  </a:cubicBezTo>
                  <a:cubicBezTo>
                    <a:pt x="2657" y="3778"/>
                    <a:pt x="2526" y="3712"/>
                    <a:pt x="2328" y="3624"/>
                  </a:cubicBezTo>
                  <a:cubicBezTo>
                    <a:pt x="1889" y="3405"/>
                    <a:pt x="1603" y="3141"/>
                    <a:pt x="1449" y="2812"/>
                  </a:cubicBezTo>
                  <a:cubicBezTo>
                    <a:pt x="1362" y="2614"/>
                    <a:pt x="1318" y="2439"/>
                    <a:pt x="1318" y="2285"/>
                  </a:cubicBezTo>
                  <a:cubicBezTo>
                    <a:pt x="1559" y="1955"/>
                    <a:pt x="1823" y="1648"/>
                    <a:pt x="2152" y="1340"/>
                  </a:cubicBezTo>
                  <a:cubicBezTo>
                    <a:pt x="2482" y="1011"/>
                    <a:pt x="2723" y="769"/>
                    <a:pt x="2921" y="594"/>
                  </a:cubicBezTo>
                  <a:cubicBezTo>
                    <a:pt x="3118" y="418"/>
                    <a:pt x="3206" y="308"/>
                    <a:pt x="3206" y="264"/>
                  </a:cubicBezTo>
                  <a:cubicBezTo>
                    <a:pt x="3206" y="220"/>
                    <a:pt x="3162" y="155"/>
                    <a:pt x="3096" y="111"/>
                  </a:cubicBezTo>
                  <a:cubicBezTo>
                    <a:pt x="3031" y="67"/>
                    <a:pt x="2965" y="23"/>
                    <a:pt x="2877" y="23"/>
                  </a:cubicBezTo>
                  <a:cubicBezTo>
                    <a:pt x="2767" y="23"/>
                    <a:pt x="2504" y="242"/>
                    <a:pt x="2108" y="660"/>
                  </a:cubicBezTo>
                  <a:cubicBezTo>
                    <a:pt x="1691" y="1077"/>
                    <a:pt x="1318" y="1538"/>
                    <a:pt x="944" y="2043"/>
                  </a:cubicBezTo>
                  <a:cubicBezTo>
                    <a:pt x="1164" y="1253"/>
                    <a:pt x="1252" y="769"/>
                    <a:pt x="1252" y="616"/>
                  </a:cubicBezTo>
                  <a:cubicBezTo>
                    <a:pt x="1252" y="440"/>
                    <a:pt x="1208" y="308"/>
                    <a:pt x="1142" y="177"/>
                  </a:cubicBezTo>
                  <a:cubicBezTo>
                    <a:pt x="1054" y="67"/>
                    <a:pt x="988" y="1"/>
                    <a:pt x="9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3502525" y="4204225"/>
              <a:ext cx="30775" cy="105450"/>
            </a:xfrm>
            <a:custGeom>
              <a:avLst/>
              <a:gdLst/>
              <a:ahLst/>
              <a:cxnLst/>
              <a:rect l="l" t="t" r="r" b="b"/>
              <a:pathLst>
                <a:path w="1231" h="4218" extrusionOk="0">
                  <a:moveTo>
                    <a:pt x="857" y="1"/>
                  </a:moveTo>
                  <a:cubicBezTo>
                    <a:pt x="791" y="1"/>
                    <a:pt x="769" y="1"/>
                    <a:pt x="747" y="45"/>
                  </a:cubicBezTo>
                  <a:cubicBezTo>
                    <a:pt x="725" y="67"/>
                    <a:pt x="725" y="111"/>
                    <a:pt x="725" y="177"/>
                  </a:cubicBezTo>
                  <a:cubicBezTo>
                    <a:pt x="725" y="418"/>
                    <a:pt x="593" y="1077"/>
                    <a:pt x="352" y="2109"/>
                  </a:cubicBezTo>
                  <a:cubicBezTo>
                    <a:pt x="110" y="3163"/>
                    <a:pt x="0" y="3734"/>
                    <a:pt x="0" y="3800"/>
                  </a:cubicBezTo>
                  <a:cubicBezTo>
                    <a:pt x="0" y="3888"/>
                    <a:pt x="22" y="3976"/>
                    <a:pt x="110" y="4064"/>
                  </a:cubicBezTo>
                  <a:cubicBezTo>
                    <a:pt x="198" y="4173"/>
                    <a:pt x="264" y="4217"/>
                    <a:pt x="308" y="4217"/>
                  </a:cubicBezTo>
                  <a:cubicBezTo>
                    <a:pt x="352" y="4217"/>
                    <a:pt x="418" y="4086"/>
                    <a:pt x="484" y="3866"/>
                  </a:cubicBezTo>
                  <a:cubicBezTo>
                    <a:pt x="506" y="3734"/>
                    <a:pt x="549" y="3602"/>
                    <a:pt x="571" y="3493"/>
                  </a:cubicBezTo>
                  <a:cubicBezTo>
                    <a:pt x="593" y="3405"/>
                    <a:pt x="637" y="3229"/>
                    <a:pt x="681" y="3031"/>
                  </a:cubicBezTo>
                  <a:cubicBezTo>
                    <a:pt x="725" y="2834"/>
                    <a:pt x="769" y="2680"/>
                    <a:pt x="791" y="2570"/>
                  </a:cubicBezTo>
                  <a:cubicBezTo>
                    <a:pt x="1077" y="1384"/>
                    <a:pt x="1230" y="726"/>
                    <a:pt x="1230" y="594"/>
                  </a:cubicBezTo>
                  <a:cubicBezTo>
                    <a:pt x="1230" y="440"/>
                    <a:pt x="1186" y="308"/>
                    <a:pt x="1077" y="177"/>
                  </a:cubicBezTo>
                  <a:cubicBezTo>
                    <a:pt x="989" y="67"/>
                    <a:pt x="923" y="1"/>
                    <a:pt x="8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3550850" y="4203675"/>
              <a:ext cx="80725" cy="106550"/>
            </a:xfrm>
            <a:custGeom>
              <a:avLst/>
              <a:gdLst/>
              <a:ahLst/>
              <a:cxnLst/>
              <a:rect l="l" t="t" r="r" b="b"/>
              <a:pathLst>
                <a:path w="3229" h="4262" extrusionOk="0">
                  <a:moveTo>
                    <a:pt x="1186" y="682"/>
                  </a:moveTo>
                  <a:lnTo>
                    <a:pt x="1186" y="682"/>
                  </a:lnTo>
                  <a:cubicBezTo>
                    <a:pt x="1581" y="813"/>
                    <a:pt x="1911" y="1033"/>
                    <a:pt x="2218" y="1319"/>
                  </a:cubicBezTo>
                  <a:cubicBezTo>
                    <a:pt x="2504" y="1604"/>
                    <a:pt x="2657" y="1890"/>
                    <a:pt x="2657" y="2131"/>
                  </a:cubicBezTo>
                  <a:cubicBezTo>
                    <a:pt x="2657" y="2263"/>
                    <a:pt x="2547" y="2461"/>
                    <a:pt x="2328" y="2702"/>
                  </a:cubicBezTo>
                  <a:cubicBezTo>
                    <a:pt x="2086" y="2922"/>
                    <a:pt x="1801" y="3141"/>
                    <a:pt x="1471" y="3361"/>
                  </a:cubicBezTo>
                  <a:cubicBezTo>
                    <a:pt x="1120" y="3559"/>
                    <a:pt x="813" y="3690"/>
                    <a:pt x="527" y="3734"/>
                  </a:cubicBezTo>
                  <a:cubicBezTo>
                    <a:pt x="571" y="3405"/>
                    <a:pt x="637" y="3119"/>
                    <a:pt x="725" y="2856"/>
                  </a:cubicBezTo>
                  <a:cubicBezTo>
                    <a:pt x="900" y="2219"/>
                    <a:pt x="1032" y="1758"/>
                    <a:pt x="1098" y="1494"/>
                  </a:cubicBezTo>
                  <a:cubicBezTo>
                    <a:pt x="1164" y="1231"/>
                    <a:pt x="1208" y="1033"/>
                    <a:pt x="1208" y="945"/>
                  </a:cubicBezTo>
                  <a:cubicBezTo>
                    <a:pt x="1208" y="835"/>
                    <a:pt x="1208" y="770"/>
                    <a:pt x="1186" y="682"/>
                  </a:cubicBezTo>
                  <a:close/>
                  <a:moveTo>
                    <a:pt x="439" y="1"/>
                  </a:moveTo>
                  <a:cubicBezTo>
                    <a:pt x="351" y="1"/>
                    <a:pt x="307" y="45"/>
                    <a:pt x="307" y="111"/>
                  </a:cubicBezTo>
                  <a:cubicBezTo>
                    <a:pt x="307" y="199"/>
                    <a:pt x="351" y="264"/>
                    <a:pt x="439" y="352"/>
                  </a:cubicBezTo>
                  <a:cubicBezTo>
                    <a:pt x="505" y="440"/>
                    <a:pt x="615" y="506"/>
                    <a:pt x="747" y="550"/>
                  </a:cubicBezTo>
                  <a:cubicBezTo>
                    <a:pt x="725" y="835"/>
                    <a:pt x="593" y="1384"/>
                    <a:pt x="351" y="2219"/>
                  </a:cubicBezTo>
                  <a:cubicBezTo>
                    <a:pt x="132" y="3053"/>
                    <a:pt x="0" y="3537"/>
                    <a:pt x="0" y="3668"/>
                  </a:cubicBezTo>
                  <a:cubicBezTo>
                    <a:pt x="0" y="3800"/>
                    <a:pt x="44" y="3932"/>
                    <a:pt x="154" y="4064"/>
                  </a:cubicBezTo>
                  <a:cubicBezTo>
                    <a:pt x="242" y="4195"/>
                    <a:pt x="329" y="4261"/>
                    <a:pt x="417" y="4261"/>
                  </a:cubicBezTo>
                  <a:cubicBezTo>
                    <a:pt x="703" y="4261"/>
                    <a:pt x="1076" y="4151"/>
                    <a:pt x="1537" y="3910"/>
                  </a:cubicBezTo>
                  <a:cubicBezTo>
                    <a:pt x="1976" y="3690"/>
                    <a:pt x="2372" y="3405"/>
                    <a:pt x="2701" y="3075"/>
                  </a:cubicBezTo>
                  <a:cubicBezTo>
                    <a:pt x="3053" y="2724"/>
                    <a:pt x="3228" y="2439"/>
                    <a:pt x="3228" y="2197"/>
                  </a:cubicBezTo>
                  <a:cubicBezTo>
                    <a:pt x="3228" y="1824"/>
                    <a:pt x="3075" y="1450"/>
                    <a:pt x="2745" y="1121"/>
                  </a:cubicBezTo>
                  <a:cubicBezTo>
                    <a:pt x="2438" y="770"/>
                    <a:pt x="2064" y="484"/>
                    <a:pt x="1647" y="286"/>
                  </a:cubicBezTo>
                  <a:cubicBezTo>
                    <a:pt x="1208" y="89"/>
                    <a:pt x="813" y="1"/>
                    <a:pt x="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3644175" y="4203125"/>
              <a:ext cx="89500" cy="106550"/>
            </a:xfrm>
            <a:custGeom>
              <a:avLst/>
              <a:gdLst/>
              <a:ahLst/>
              <a:cxnLst/>
              <a:rect l="l" t="t" r="r" b="b"/>
              <a:pathLst>
                <a:path w="3580" h="4262" extrusionOk="0">
                  <a:moveTo>
                    <a:pt x="3207" y="1"/>
                  </a:moveTo>
                  <a:cubicBezTo>
                    <a:pt x="3119" y="1"/>
                    <a:pt x="3097" y="89"/>
                    <a:pt x="3075" y="264"/>
                  </a:cubicBezTo>
                  <a:cubicBezTo>
                    <a:pt x="3075" y="308"/>
                    <a:pt x="3053" y="550"/>
                    <a:pt x="3009" y="989"/>
                  </a:cubicBezTo>
                  <a:cubicBezTo>
                    <a:pt x="2921" y="1955"/>
                    <a:pt x="2745" y="2768"/>
                    <a:pt x="2504" y="3471"/>
                  </a:cubicBezTo>
                  <a:cubicBezTo>
                    <a:pt x="2328" y="3097"/>
                    <a:pt x="1911" y="2065"/>
                    <a:pt x="1252" y="374"/>
                  </a:cubicBezTo>
                  <a:cubicBezTo>
                    <a:pt x="1230" y="286"/>
                    <a:pt x="1164" y="199"/>
                    <a:pt x="1076" y="133"/>
                  </a:cubicBezTo>
                  <a:cubicBezTo>
                    <a:pt x="1011" y="67"/>
                    <a:pt x="945" y="23"/>
                    <a:pt x="901" y="23"/>
                  </a:cubicBezTo>
                  <a:cubicBezTo>
                    <a:pt x="835" y="23"/>
                    <a:pt x="813" y="89"/>
                    <a:pt x="813" y="221"/>
                  </a:cubicBezTo>
                  <a:cubicBezTo>
                    <a:pt x="791" y="462"/>
                    <a:pt x="659" y="1121"/>
                    <a:pt x="396" y="2153"/>
                  </a:cubicBezTo>
                  <a:cubicBezTo>
                    <a:pt x="132" y="3185"/>
                    <a:pt x="0" y="3756"/>
                    <a:pt x="0" y="3844"/>
                  </a:cubicBezTo>
                  <a:cubicBezTo>
                    <a:pt x="0" y="3954"/>
                    <a:pt x="44" y="4042"/>
                    <a:pt x="110" y="4130"/>
                  </a:cubicBezTo>
                  <a:cubicBezTo>
                    <a:pt x="198" y="4217"/>
                    <a:pt x="264" y="4261"/>
                    <a:pt x="308" y="4261"/>
                  </a:cubicBezTo>
                  <a:cubicBezTo>
                    <a:pt x="352" y="4261"/>
                    <a:pt x="396" y="4195"/>
                    <a:pt x="440" y="4020"/>
                  </a:cubicBezTo>
                  <a:cubicBezTo>
                    <a:pt x="483" y="3866"/>
                    <a:pt x="571" y="3493"/>
                    <a:pt x="725" y="2900"/>
                  </a:cubicBezTo>
                  <a:cubicBezTo>
                    <a:pt x="879" y="2307"/>
                    <a:pt x="1011" y="1780"/>
                    <a:pt x="1120" y="1319"/>
                  </a:cubicBezTo>
                  <a:cubicBezTo>
                    <a:pt x="1713" y="2834"/>
                    <a:pt x="2087" y="3712"/>
                    <a:pt x="2196" y="3998"/>
                  </a:cubicBezTo>
                  <a:cubicBezTo>
                    <a:pt x="2240" y="4086"/>
                    <a:pt x="2284" y="4130"/>
                    <a:pt x="2350" y="4195"/>
                  </a:cubicBezTo>
                  <a:cubicBezTo>
                    <a:pt x="2416" y="4239"/>
                    <a:pt x="2482" y="4261"/>
                    <a:pt x="2526" y="4261"/>
                  </a:cubicBezTo>
                  <a:cubicBezTo>
                    <a:pt x="2680" y="4261"/>
                    <a:pt x="2833" y="4020"/>
                    <a:pt x="3009" y="3493"/>
                  </a:cubicBezTo>
                  <a:cubicBezTo>
                    <a:pt x="3185" y="2966"/>
                    <a:pt x="3316" y="2417"/>
                    <a:pt x="3426" y="1802"/>
                  </a:cubicBezTo>
                  <a:cubicBezTo>
                    <a:pt x="3536" y="1187"/>
                    <a:pt x="3580" y="726"/>
                    <a:pt x="3580" y="396"/>
                  </a:cubicBezTo>
                  <a:cubicBezTo>
                    <a:pt x="3580" y="330"/>
                    <a:pt x="3536" y="243"/>
                    <a:pt x="3448" y="155"/>
                  </a:cubicBezTo>
                  <a:cubicBezTo>
                    <a:pt x="3360" y="45"/>
                    <a:pt x="3273" y="1"/>
                    <a:pt x="3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3747925" y="4205325"/>
              <a:ext cx="81850" cy="104900"/>
            </a:xfrm>
            <a:custGeom>
              <a:avLst/>
              <a:gdLst/>
              <a:ahLst/>
              <a:cxnLst/>
              <a:rect l="l" t="t" r="r" b="b"/>
              <a:pathLst>
                <a:path w="3274" h="4196" extrusionOk="0">
                  <a:moveTo>
                    <a:pt x="2065" y="1"/>
                  </a:moveTo>
                  <a:cubicBezTo>
                    <a:pt x="1253" y="1"/>
                    <a:pt x="813" y="67"/>
                    <a:pt x="748" y="220"/>
                  </a:cubicBezTo>
                  <a:cubicBezTo>
                    <a:pt x="726" y="264"/>
                    <a:pt x="726" y="308"/>
                    <a:pt x="726" y="352"/>
                  </a:cubicBezTo>
                  <a:cubicBezTo>
                    <a:pt x="726" y="660"/>
                    <a:pt x="660" y="1055"/>
                    <a:pt x="550" y="1494"/>
                  </a:cubicBezTo>
                  <a:cubicBezTo>
                    <a:pt x="418" y="1955"/>
                    <a:pt x="308" y="2373"/>
                    <a:pt x="177" y="2768"/>
                  </a:cubicBezTo>
                  <a:cubicBezTo>
                    <a:pt x="67" y="3185"/>
                    <a:pt x="1" y="3449"/>
                    <a:pt x="1" y="3624"/>
                  </a:cubicBezTo>
                  <a:cubicBezTo>
                    <a:pt x="1" y="3778"/>
                    <a:pt x="67" y="3932"/>
                    <a:pt x="199" y="4042"/>
                  </a:cubicBezTo>
                  <a:cubicBezTo>
                    <a:pt x="352" y="4151"/>
                    <a:pt x="506" y="4195"/>
                    <a:pt x="704" y="4195"/>
                  </a:cubicBezTo>
                  <a:cubicBezTo>
                    <a:pt x="1121" y="4195"/>
                    <a:pt x="1538" y="4129"/>
                    <a:pt x="1977" y="3976"/>
                  </a:cubicBezTo>
                  <a:cubicBezTo>
                    <a:pt x="2439" y="3822"/>
                    <a:pt x="2658" y="3668"/>
                    <a:pt x="2658" y="3515"/>
                  </a:cubicBezTo>
                  <a:cubicBezTo>
                    <a:pt x="2658" y="3427"/>
                    <a:pt x="2614" y="3383"/>
                    <a:pt x="2570" y="3383"/>
                  </a:cubicBezTo>
                  <a:cubicBezTo>
                    <a:pt x="2526" y="3383"/>
                    <a:pt x="2439" y="3427"/>
                    <a:pt x="2241" y="3471"/>
                  </a:cubicBezTo>
                  <a:cubicBezTo>
                    <a:pt x="1692" y="3624"/>
                    <a:pt x="1187" y="3690"/>
                    <a:pt x="726" y="3690"/>
                  </a:cubicBezTo>
                  <a:cubicBezTo>
                    <a:pt x="660" y="3690"/>
                    <a:pt x="638" y="3668"/>
                    <a:pt x="594" y="3646"/>
                  </a:cubicBezTo>
                  <a:cubicBezTo>
                    <a:pt x="572" y="3624"/>
                    <a:pt x="550" y="3580"/>
                    <a:pt x="550" y="3515"/>
                  </a:cubicBezTo>
                  <a:cubicBezTo>
                    <a:pt x="550" y="3383"/>
                    <a:pt x="660" y="2965"/>
                    <a:pt x="879" y="2285"/>
                  </a:cubicBezTo>
                  <a:cubicBezTo>
                    <a:pt x="1319" y="2285"/>
                    <a:pt x="1692" y="2241"/>
                    <a:pt x="2021" y="2175"/>
                  </a:cubicBezTo>
                  <a:cubicBezTo>
                    <a:pt x="2351" y="2109"/>
                    <a:pt x="2526" y="1999"/>
                    <a:pt x="2526" y="1867"/>
                  </a:cubicBezTo>
                  <a:cubicBezTo>
                    <a:pt x="2526" y="1802"/>
                    <a:pt x="2461" y="1780"/>
                    <a:pt x="2351" y="1780"/>
                  </a:cubicBezTo>
                  <a:cubicBezTo>
                    <a:pt x="2219" y="1780"/>
                    <a:pt x="2043" y="1780"/>
                    <a:pt x="1824" y="1802"/>
                  </a:cubicBezTo>
                  <a:cubicBezTo>
                    <a:pt x="1582" y="1824"/>
                    <a:pt x="1384" y="1824"/>
                    <a:pt x="1253" y="1824"/>
                  </a:cubicBezTo>
                  <a:lnTo>
                    <a:pt x="1011" y="1824"/>
                  </a:lnTo>
                  <a:cubicBezTo>
                    <a:pt x="1165" y="1275"/>
                    <a:pt x="1231" y="857"/>
                    <a:pt x="1231" y="594"/>
                  </a:cubicBezTo>
                  <a:lnTo>
                    <a:pt x="1231" y="572"/>
                  </a:lnTo>
                  <a:cubicBezTo>
                    <a:pt x="1604" y="506"/>
                    <a:pt x="1846" y="462"/>
                    <a:pt x="1933" y="462"/>
                  </a:cubicBezTo>
                  <a:cubicBezTo>
                    <a:pt x="2043" y="462"/>
                    <a:pt x="2197" y="440"/>
                    <a:pt x="2439" y="418"/>
                  </a:cubicBezTo>
                  <a:cubicBezTo>
                    <a:pt x="2680" y="396"/>
                    <a:pt x="2878" y="374"/>
                    <a:pt x="3010" y="330"/>
                  </a:cubicBezTo>
                  <a:cubicBezTo>
                    <a:pt x="3185" y="308"/>
                    <a:pt x="3273" y="264"/>
                    <a:pt x="3273" y="176"/>
                  </a:cubicBezTo>
                  <a:cubicBezTo>
                    <a:pt x="3273" y="67"/>
                    <a:pt x="2878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3840725" y="4204225"/>
              <a:ext cx="77975" cy="107100"/>
            </a:xfrm>
            <a:custGeom>
              <a:avLst/>
              <a:gdLst/>
              <a:ahLst/>
              <a:cxnLst/>
              <a:rect l="l" t="t" r="r" b="b"/>
              <a:pathLst>
                <a:path w="3119" h="4284" extrusionOk="0">
                  <a:moveTo>
                    <a:pt x="242" y="1"/>
                  </a:moveTo>
                  <a:cubicBezTo>
                    <a:pt x="88" y="1"/>
                    <a:pt x="0" y="155"/>
                    <a:pt x="0" y="418"/>
                  </a:cubicBezTo>
                  <a:cubicBezTo>
                    <a:pt x="0" y="704"/>
                    <a:pt x="44" y="1011"/>
                    <a:pt x="154" y="1297"/>
                  </a:cubicBezTo>
                  <a:cubicBezTo>
                    <a:pt x="264" y="1582"/>
                    <a:pt x="418" y="1868"/>
                    <a:pt x="615" y="2109"/>
                  </a:cubicBezTo>
                  <a:cubicBezTo>
                    <a:pt x="813" y="2329"/>
                    <a:pt x="1032" y="2482"/>
                    <a:pt x="1274" y="2548"/>
                  </a:cubicBezTo>
                  <a:cubicBezTo>
                    <a:pt x="1252" y="2592"/>
                    <a:pt x="1208" y="2658"/>
                    <a:pt x="1164" y="2768"/>
                  </a:cubicBezTo>
                  <a:lnTo>
                    <a:pt x="1054" y="2988"/>
                  </a:lnTo>
                  <a:cubicBezTo>
                    <a:pt x="1011" y="3031"/>
                    <a:pt x="989" y="3097"/>
                    <a:pt x="945" y="3185"/>
                  </a:cubicBezTo>
                  <a:cubicBezTo>
                    <a:pt x="901" y="3251"/>
                    <a:pt x="857" y="3317"/>
                    <a:pt x="835" y="3383"/>
                  </a:cubicBezTo>
                  <a:cubicBezTo>
                    <a:pt x="835" y="3427"/>
                    <a:pt x="791" y="3471"/>
                    <a:pt x="769" y="3537"/>
                  </a:cubicBezTo>
                  <a:cubicBezTo>
                    <a:pt x="659" y="3778"/>
                    <a:pt x="593" y="3954"/>
                    <a:pt x="593" y="4064"/>
                  </a:cubicBezTo>
                  <a:cubicBezTo>
                    <a:pt x="593" y="4195"/>
                    <a:pt x="637" y="4283"/>
                    <a:pt x="725" y="4283"/>
                  </a:cubicBezTo>
                  <a:cubicBezTo>
                    <a:pt x="791" y="4283"/>
                    <a:pt x="857" y="4217"/>
                    <a:pt x="967" y="4086"/>
                  </a:cubicBezTo>
                  <a:cubicBezTo>
                    <a:pt x="1054" y="3976"/>
                    <a:pt x="1230" y="3668"/>
                    <a:pt x="1494" y="3185"/>
                  </a:cubicBezTo>
                  <a:cubicBezTo>
                    <a:pt x="1757" y="2702"/>
                    <a:pt x="1999" y="2241"/>
                    <a:pt x="2262" y="1824"/>
                  </a:cubicBezTo>
                  <a:cubicBezTo>
                    <a:pt x="2526" y="1406"/>
                    <a:pt x="2723" y="1077"/>
                    <a:pt x="2877" y="813"/>
                  </a:cubicBezTo>
                  <a:cubicBezTo>
                    <a:pt x="3031" y="572"/>
                    <a:pt x="3119" y="396"/>
                    <a:pt x="3119" y="308"/>
                  </a:cubicBezTo>
                  <a:cubicBezTo>
                    <a:pt x="3119" y="220"/>
                    <a:pt x="3075" y="155"/>
                    <a:pt x="3031" y="89"/>
                  </a:cubicBezTo>
                  <a:cubicBezTo>
                    <a:pt x="2987" y="45"/>
                    <a:pt x="2921" y="1"/>
                    <a:pt x="2833" y="1"/>
                  </a:cubicBezTo>
                  <a:cubicBezTo>
                    <a:pt x="2745" y="1"/>
                    <a:pt x="2592" y="177"/>
                    <a:pt x="2394" y="528"/>
                  </a:cubicBezTo>
                  <a:cubicBezTo>
                    <a:pt x="2196" y="879"/>
                    <a:pt x="1999" y="1209"/>
                    <a:pt x="1801" y="1560"/>
                  </a:cubicBezTo>
                  <a:cubicBezTo>
                    <a:pt x="1625" y="1911"/>
                    <a:pt x="1494" y="2087"/>
                    <a:pt x="1428" y="2087"/>
                  </a:cubicBezTo>
                  <a:cubicBezTo>
                    <a:pt x="1340" y="2087"/>
                    <a:pt x="1230" y="1999"/>
                    <a:pt x="1098" y="1868"/>
                  </a:cubicBezTo>
                  <a:cubicBezTo>
                    <a:pt x="967" y="1736"/>
                    <a:pt x="857" y="1560"/>
                    <a:pt x="769" y="1384"/>
                  </a:cubicBezTo>
                  <a:cubicBezTo>
                    <a:pt x="659" y="1187"/>
                    <a:pt x="593" y="967"/>
                    <a:pt x="527" y="726"/>
                  </a:cubicBezTo>
                  <a:cubicBezTo>
                    <a:pt x="483" y="506"/>
                    <a:pt x="440" y="308"/>
                    <a:pt x="396" y="199"/>
                  </a:cubicBezTo>
                  <a:cubicBezTo>
                    <a:pt x="352" y="67"/>
                    <a:pt x="308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3914300" y="4203675"/>
              <a:ext cx="76325" cy="105450"/>
            </a:xfrm>
            <a:custGeom>
              <a:avLst/>
              <a:gdLst/>
              <a:ahLst/>
              <a:cxnLst/>
              <a:rect l="l" t="t" r="r" b="b"/>
              <a:pathLst>
                <a:path w="3053" h="4218" extrusionOk="0">
                  <a:moveTo>
                    <a:pt x="2635" y="1"/>
                  </a:moveTo>
                  <a:cubicBezTo>
                    <a:pt x="2394" y="1"/>
                    <a:pt x="2130" y="89"/>
                    <a:pt x="1779" y="221"/>
                  </a:cubicBezTo>
                  <a:cubicBezTo>
                    <a:pt x="1449" y="374"/>
                    <a:pt x="1208" y="528"/>
                    <a:pt x="1054" y="704"/>
                  </a:cubicBezTo>
                  <a:cubicBezTo>
                    <a:pt x="1010" y="748"/>
                    <a:pt x="966" y="835"/>
                    <a:pt x="922" y="945"/>
                  </a:cubicBezTo>
                  <a:cubicBezTo>
                    <a:pt x="878" y="1055"/>
                    <a:pt x="857" y="1165"/>
                    <a:pt x="857" y="1275"/>
                  </a:cubicBezTo>
                  <a:cubicBezTo>
                    <a:pt x="857" y="1362"/>
                    <a:pt x="944" y="1516"/>
                    <a:pt x="1076" y="1692"/>
                  </a:cubicBezTo>
                  <a:cubicBezTo>
                    <a:pt x="1230" y="1846"/>
                    <a:pt x="1384" y="2021"/>
                    <a:pt x="1559" y="2175"/>
                  </a:cubicBezTo>
                  <a:cubicBezTo>
                    <a:pt x="1735" y="2329"/>
                    <a:pt x="1889" y="2482"/>
                    <a:pt x="2042" y="2658"/>
                  </a:cubicBezTo>
                  <a:cubicBezTo>
                    <a:pt x="2174" y="2812"/>
                    <a:pt x="2262" y="2966"/>
                    <a:pt x="2262" y="3075"/>
                  </a:cubicBezTo>
                  <a:cubicBezTo>
                    <a:pt x="2262" y="3229"/>
                    <a:pt x="2152" y="3383"/>
                    <a:pt x="1933" y="3537"/>
                  </a:cubicBezTo>
                  <a:cubicBezTo>
                    <a:pt x="1713" y="3690"/>
                    <a:pt x="1449" y="3756"/>
                    <a:pt x="1186" y="3756"/>
                  </a:cubicBezTo>
                  <a:cubicBezTo>
                    <a:pt x="1032" y="3756"/>
                    <a:pt x="900" y="3734"/>
                    <a:pt x="791" y="3668"/>
                  </a:cubicBezTo>
                  <a:cubicBezTo>
                    <a:pt x="659" y="3602"/>
                    <a:pt x="571" y="3537"/>
                    <a:pt x="483" y="3471"/>
                  </a:cubicBezTo>
                  <a:cubicBezTo>
                    <a:pt x="308" y="3273"/>
                    <a:pt x="176" y="3185"/>
                    <a:pt x="110" y="3185"/>
                  </a:cubicBezTo>
                  <a:cubicBezTo>
                    <a:pt x="44" y="3185"/>
                    <a:pt x="0" y="3251"/>
                    <a:pt x="0" y="3361"/>
                  </a:cubicBezTo>
                  <a:cubicBezTo>
                    <a:pt x="0" y="3537"/>
                    <a:pt x="132" y="3734"/>
                    <a:pt x="373" y="3932"/>
                  </a:cubicBezTo>
                  <a:cubicBezTo>
                    <a:pt x="637" y="4130"/>
                    <a:pt x="944" y="4217"/>
                    <a:pt x="1318" y="4217"/>
                  </a:cubicBezTo>
                  <a:cubicBezTo>
                    <a:pt x="1713" y="4217"/>
                    <a:pt x="2064" y="4108"/>
                    <a:pt x="2350" y="3888"/>
                  </a:cubicBezTo>
                  <a:cubicBezTo>
                    <a:pt x="2657" y="3668"/>
                    <a:pt x="2811" y="3383"/>
                    <a:pt x="2811" y="3053"/>
                  </a:cubicBezTo>
                  <a:cubicBezTo>
                    <a:pt x="2811" y="2900"/>
                    <a:pt x="2723" y="2702"/>
                    <a:pt x="2569" y="2504"/>
                  </a:cubicBezTo>
                  <a:cubicBezTo>
                    <a:pt x="2438" y="2285"/>
                    <a:pt x="2262" y="2109"/>
                    <a:pt x="2086" y="1955"/>
                  </a:cubicBezTo>
                  <a:cubicBezTo>
                    <a:pt x="1625" y="1538"/>
                    <a:pt x="1384" y="1297"/>
                    <a:pt x="1384" y="1209"/>
                  </a:cubicBezTo>
                  <a:cubicBezTo>
                    <a:pt x="1384" y="1033"/>
                    <a:pt x="1603" y="879"/>
                    <a:pt x="2086" y="682"/>
                  </a:cubicBezTo>
                  <a:cubicBezTo>
                    <a:pt x="2218" y="638"/>
                    <a:pt x="2350" y="594"/>
                    <a:pt x="2526" y="550"/>
                  </a:cubicBezTo>
                  <a:cubicBezTo>
                    <a:pt x="2701" y="528"/>
                    <a:pt x="2833" y="484"/>
                    <a:pt x="2921" y="462"/>
                  </a:cubicBezTo>
                  <a:cubicBezTo>
                    <a:pt x="3009" y="440"/>
                    <a:pt x="3053" y="396"/>
                    <a:pt x="3053" y="374"/>
                  </a:cubicBezTo>
                  <a:cubicBezTo>
                    <a:pt x="3053" y="286"/>
                    <a:pt x="3009" y="199"/>
                    <a:pt x="2921" y="133"/>
                  </a:cubicBezTo>
                  <a:cubicBezTo>
                    <a:pt x="2833" y="45"/>
                    <a:pt x="2745" y="1"/>
                    <a:pt x="2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5267075" y="4195450"/>
              <a:ext cx="76325" cy="106525"/>
            </a:xfrm>
            <a:custGeom>
              <a:avLst/>
              <a:gdLst/>
              <a:ahLst/>
              <a:cxnLst/>
              <a:rect l="l" t="t" r="r" b="b"/>
              <a:pathLst>
                <a:path w="3053" h="4261" extrusionOk="0">
                  <a:moveTo>
                    <a:pt x="1845" y="550"/>
                  </a:moveTo>
                  <a:cubicBezTo>
                    <a:pt x="2284" y="550"/>
                    <a:pt x="2504" y="681"/>
                    <a:pt x="2504" y="923"/>
                  </a:cubicBezTo>
                  <a:cubicBezTo>
                    <a:pt x="2504" y="1077"/>
                    <a:pt x="2438" y="1230"/>
                    <a:pt x="2306" y="1384"/>
                  </a:cubicBezTo>
                  <a:cubicBezTo>
                    <a:pt x="2175" y="1516"/>
                    <a:pt x="2043" y="1648"/>
                    <a:pt x="1889" y="1735"/>
                  </a:cubicBezTo>
                  <a:cubicBezTo>
                    <a:pt x="1735" y="1801"/>
                    <a:pt x="1560" y="1911"/>
                    <a:pt x="1362" y="1999"/>
                  </a:cubicBezTo>
                  <a:cubicBezTo>
                    <a:pt x="1164" y="2109"/>
                    <a:pt x="1033" y="2197"/>
                    <a:pt x="967" y="2240"/>
                  </a:cubicBezTo>
                  <a:cubicBezTo>
                    <a:pt x="1142" y="1626"/>
                    <a:pt x="1230" y="1208"/>
                    <a:pt x="1230" y="945"/>
                  </a:cubicBezTo>
                  <a:cubicBezTo>
                    <a:pt x="1230" y="879"/>
                    <a:pt x="1208" y="791"/>
                    <a:pt x="1164" y="703"/>
                  </a:cubicBezTo>
                  <a:cubicBezTo>
                    <a:pt x="1428" y="593"/>
                    <a:pt x="1647" y="550"/>
                    <a:pt x="1845" y="550"/>
                  </a:cubicBezTo>
                  <a:close/>
                  <a:moveTo>
                    <a:pt x="1823" y="0"/>
                  </a:moveTo>
                  <a:cubicBezTo>
                    <a:pt x="1494" y="0"/>
                    <a:pt x="1186" y="66"/>
                    <a:pt x="923" y="154"/>
                  </a:cubicBezTo>
                  <a:cubicBezTo>
                    <a:pt x="637" y="264"/>
                    <a:pt x="506" y="352"/>
                    <a:pt x="506" y="440"/>
                  </a:cubicBezTo>
                  <a:cubicBezTo>
                    <a:pt x="506" y="506"/>
                    <a:pt x="527" y="550"/>
                    <a:pt x="571" y="637"/>
                  </a:cubicBezTo>
                  <a:cubicBezTo>
                    <a:pt x="615" y="703"/>
                    <a:pt x="659" y="747"/>
                    <a:pt x="703" y="769"/>
                  </a:cubicBezTo>
                  <a:cubicBezTo>
                    <a:pt x="681" y="1186"/>
                    <a:pt x="549" y="1779"/>
                    <a:pt x="330" y="2570"/>
                  </a:cubicBezTo>
                  <a:cubicBezTo>
                    <a:pt x="110" y="3339"/>
                    <a:pt x="0" y="3778"/>
                    <a:pt x="0" y="3866"/>
                  </a:cubicBezTo>
                  <a:cubicBezTo>
                    <a:pt x="0" y="3953"/>
                    <a:pt x="22" y="4041"/>
                    <a:pt x="110" y="4129"/>
                  </a:cubicBezTo>
                  <a:cubicBezTo>
                    <a:pt x="176" y="4217"/>
                    <a:pt x="264" y="4261"/>
                    <a:pt x="308" y="4261"/>
                  </a:cubicBezTo>
                  <a:cubicBezTo>
                    <a:pt x="352" y="4261"/>
                    <a:pt x="396" y="4173"/>
                    <a:pt x="462" y="3953"/>
                  </a:cubicBezTo>
                  <a:cubicBezTo>
                    <a:pt x="506" y="3844"/>
                    <a:pt x="527" y="3756"/>
                    <a:pt x="549" y="3646"/>
                  </a:cubicBezTo>
                  <a:cubicBezTo>
                    <a:pt x="593" y="3558"/>
                    <a:pt x="681" y="3185"/>
                    <a:pt x="879" y="2570"/>
                  </a:cubicBezTo>
                  <a:cubicBezTo>
                    <a:pt x="989" y="2855"/>
                    <a:pt x="1252" y="3207"/>
                    <a:pt x="1713" y="3624"/>
                  </a:cubicBezTo>
                  <a:cubicBezTo>
                    <a:pt x="2153" y="4063"/>
                    <a:pt x="2504" y="4261"/>
                    <a:pt x="2746" y="4261"/>
                  </a:cubicBezTo>
                  <a:cubicBezTo>
                    <a:pt x="2877" y="4261"/>
                    <a:pt x="2943" y="4217"/>
                    <a:pt x="2943" y="4107"/>
                  </a:cubicBezTo>
                  <a:cubicBezTo>
                    <a:pt x="2943" y="4063"/>
                    <a:pt x="2877" y="3997"/>
                    <a:pt x="2789" y="3888"/>
                  </a:cubicBezTo>
                  <a:cubicBezTo>
                    <a:pt x="2724" y="3844"/>
                    <a:pt x="2680" y="3800"/>
                    <a:pt x="2636" y="3756"/>
                  </a:cubicBezTo>
                  <a:cubicBezTo>
                    <a:pt x="2570" y="3712"/>
                    <a:pt x="2504" y="3646"/>
                    <a:pt x="2438" y="3580"/>
                  </a:cubicBezTo>
                  <a:cubicBezTo>
                    <a:pt x="2350" y="3514"/>
                    <a:pt x="2262" y="3448"/>
                    <a:pt x="2175" y="3360"/>
                  </a:cubicBezTo>
                  <a:cubicBezTo>
                    <a:pt x="2065" y="3273"/>
                    <a:pt x="1999" y="3207"/>
                    <a:pt x="1955" y="3141"/>
                  </a:cubicBezTo>
                  <a:cubicBezTo>
                    <a:pt x="1889" y="3097"/>
                    <a:pt x="1779" y="2987"/>
                    <a:pt x="1647" y="2855"/>
                  </a:cubicBezTo>
                  <a:cubicBezTo>
                    <a:pt x="1516" y="2724"/>
                    <a:pt x="1450" y="2592"/>
                    <a:pt x="1450" y="2504"/>
                  </a:cubicBezTo>
                  <a:cubicBezTo>
                    <a:pt x="1450" y="2482"/>
                    <a:pt x="1494" y="2438"/>
                    <a:pt x="1604" y="2394"/>
                  </a:cubicBezTo>
                  <a:cubicBezTo>
                    <a:pt x="1713" y="2350"/>
                    <a:pt x="1845" y="2262"/>
                    <a:pt x="2021" y="2175"/>
                  </a:cubicBezTo>
                  <a:cubicBezTo>
                    <a:pt x="2175" y="2109"/>
                    <a:pt x="2328" y="1999"/>
                    <a:pt x="2482" y="1889"/>
                  </a:cubicBezTo>
                  <a:cubicBezTo>
                    <a:pt x="2636" y="1779"/>
                    <a:pt x="2767" y="1648"/>
                    <a:pt x="2877" y="1472"/>
                  </a:cubicBezTo>
                  <a:cubicBezTo>
                    <a:pt x="3009" y="1296"/>
                    <a:pt x="3053" y="1120"/>
                    <a:pt x="3053" y="923"/>
                  </a:cubicBezTo>
                  <a:cubicBezTo>
                    <a:pt x="3053" y="637"/>
                    <a:pt x="2943" y="418"/>
                    <a:pt x="2680" y="242"/>
                  </a:cubicBezTo>
                  <a:cubicBezTo>
                    <a:pt x="2438" y="88"/>
                    <a:pt x="2153" y="0"/>
                    <a:pt x="18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5357650" y="4197100"/>
              <a:ext cx="81850" cy="105425"/>
            </a:xfrm>
            <a:custGeom>
              <a:avLst/>
              <a:gdLst/>
              <a:ahLst/>
              <a:cxnLst/>
              <a:rect l="l" t="t" r="r" b="b"/>
              <a:pathLst>
                <a:path w="3274" h="4217" extrusionOk="0">
                  <a:moveTo>
                    <a:pt x="2043" y="0"/>
                  </a:moveTo>
                  <a:cubicBezTo>
                    <a:pt x="1253" y="0"/>
                    <a:pt x="813" y="88"/>
                    <a:pt x="726" y="242"/>
                  </a:cubicBezTo>
                  <a:cubicBezTo>
                    <a:pt x="726" y="286"/>
                    <a:pt x="704" y="330"/>
                    <a:pt x="704" y="374"/>
                  </a:cubicBezTo>
                  <a:cubicBezTo>
                    <a:pt x="704" y="681"/>
                    <a:pt x="660" y="1054"/>
                    <a:pt x="528" y="1516"/>
                  </a:cubicBezTo>
                  <a:cubicBezTo>
                    <a:pt x="418" y="1977"/>
                    <a:pt x="286" y="2394"/>
                    <a:pt x="177" y="2789"/>
                  </a:cubicBezTo>
                  <a:cubicBezTo>
                    <a:pt x="45" y="3185"/>
                    <a:pt x="1" y="3470"/>
                    <a:pt x="1" y="3646"/>
                  </a:cubicBezTo>
                  <a:cubicBezTo>
                    <a:pt x="1" y="3800"/>
                    <a:pt x="67" y="3931"/>
                    <a:pt x="199" y="4041"/>
                  </a:cubicBezTo>
                  <a:cubicBezTo>
                    <a:pt x="330" y="4151"/>
                    <a:pt x="506" y="4217"/>
                    <a:pt x="682" y="4217"/>
                  </a:cubicBezTo>
                  <a:cubicBezTo>
                    <a:pt x="1099" y="4217"/>
                    <a:pt x="1538" y="4129"/>
                    <a:pt x="1977" y="3975"/>
                  </a:cubicBezTo>
                  <a:cubicBezTo>
                    <a:pt x="2417" y="3822"/>
                    <a:pt x="2636" y="3668"/>
                    <a:pt x="2636" y="3536"/>
                  </a:cubicBezTo>
                  <a:cubicBezTo>
                    <a:pt x="2636" y="3448"/>
                    <a:pt x="2614" y="3404"/>
                    <a:pt x="2548" y="3404"/>
                  </a:cubicBezTo>
                  <a:cubicBezTo>
                    <a:pt x="2526" y="3404"/>
                    <a:pt x="2417" y="3426"/>
                    <a:pt x="2241" y="3470"/>
                  </a:cubicBezTo>
                  <a:cubicBezTo>
                    <a:pt x="1670" y="3624"/>
                    <a:pt x="1165" y="3712"/>
                    <a:pt x="704" y="3712"/>
                  </a:cubicBezTo>
                  <a:cubicBezTo>
                    <a:pt x="660" y="3712"/>
                    <a:pt x="616" y="3690"/>
                    <a:pt x="594" y="3668"/>
                  </a:cubicBezTo>
                  <a:cubicBezTo>
                    <a:pt x="550" y="3624"/>
                    <a:pt x="550" y="3580"/>
                    <a:pt x="550" y="3536"/>
                  </a:cubicBezTo>
                  <a:cubicBezTo>
                    <a:pt x="550" y="3382"/>
                    <a:pt x="660" y="2987"/>
                    <a:pt x="879" y="2284"/>
                  </a:cubicBezTo>
                  <a:cubicBezTo>
                    <a:pt x="1297" y="2284"/>
                    <a:pt x="1692" y="2262"/>
                    <a:pt x="2021" y="2174"/>
                  </a:cubicBezTo>
                  <a:cubicBezTo>
                    <a:pt x="2351" y="2109"/>
                    <a:pt x="2504" y="2021"/>
                    <a:pt x="2504" y="1867"/>
                  </a:cubicBezTo>
                  <a:cubicBezTo>
                    <a:pt x="2504" y="1823"/>
                    <a:pt x="2461" y="1779"/>
                    <a:pt x="2329" y="1779"/>
                  </a:cubicBezTo>
                  <a:cubicBezTo>
                    <a:pt x="2219" y="1779"/>
                    <a:pt x="2043" y="1801"/>
                    <a:pt x="1802" y="1823"/>
                  </a:cubicBezTo>
                  <a:cubicBezTo>
                    <a:pt x="1582" y="1845"/>
                    <a:pt x="1384" y="1845"/>
                    <a:pt x="1253" y="1845"/>
                  </a:cubicBezTo>
                  <a:lnTo>
                    <a:pt x="1011" y="1845"/>
                  </a:lnTo>
                  <a:cubicBezTo>
                    <a:pt x="1143" y="1296"/>
                    <a:pt x="1231" y="879"/>
                    <a:pt x="1231" y="593"/>
                  </a:cubicBezTo>
                  <a:cubicBezTo>
                    <a:pt x="1604" y="527"/>
                    <a:pt x="1824" y="484"/>
                    <a:pt x="1933" y="484"/>
                  </a:cubicBezTo>
                  <a:cubicBezTo>
                    <a:pt x="2021" y="462"/>
                    <a:pt x="2197" y="440"/>
                    <a:pt x="2417" y="418"/>
                  </a:cubicBezTo>
                  <a:cubicBezTo>
                    <a:pt x="2658" y="396"/>
                    <a:pt x="2856" y="374"/>
                    <a:pt x="3010" y="352"/>
                  </a:cubicBezTo>
                  <a:cubicBezTo>
                    <a:pt x="3185" y="330"/>
                    <a:pt x="3273" y="264"/>
                    <a:pt x="3273" y="176"/>
                  </a:cubicBezTo>
                  <a:cubicBezTo>
                    <a:pt x="3273" y="66"/>
                    <a:pt x="2856" y="0"/>
                    <a:pt x="20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5444400" y="4195450"/>
              <a:ext cx="89525" cy="106525"/>
            </a:xfrm>
            <a:custGeom>
              <a:avLst/>
              <a:gdLst/>
              <a:ahLst/>
              <a:cxnLst/>
              <a:rect l="l" t="t" r="r" b="b"/>
              <a:pathLst>
                <a:path w="3581" h="4261" extrusionOk="0">
                  <a:moveTo>
                    <a:pt x="901" y="0"/>
                  </a:moveTo>
                  <a:cubicBezTo>
                    <a:pt x="835" y="0"/>
                    <a:pt x="791" y="66"/>
                    <a:pt x="791" y="198"/>
                  </a:cubicBezTo>
                  <a:cubicBezTo>
                    <a:pt x="791" y="462"/>
                    <a:pt x="660" y="1120"/>
                    <a:pt x="396" y="2153"/>
                  </a:cubicBezTo>
                  <a:cubicBezTo>
                    <a:pt x="133" y="3185"/>
                    <a:pt x="1" y="3756"/>
                    <a:pt x="1" y="3844"/>
                  </a:cubicBezTo>
                  <a:cubicBezTo>
                    <a:pt x="1" y="3931"/>
                    <a:pt x="23" y="4041"/>
                    <a:pt x="111" y="4129"/>
                  </a:cubicBezTo>
                  <a:cubicBezTo>
                    <a:pt x="176" y="4217"/>
                    <a:pt x="242" y="4261"/>
                    <a:pt x="308" y="4261"/>
                  </a:cubicBezTo>
                  <a:cubicBezTo>
                    <a:pt x="330" y="4261"/>
                    <a:pt x="374" y="4173"/>
                    <a:pt x="418" y="4019"/>
                  </a:cubicBezTo>
                  <a:cubicBezTo>
                    <a:pt x="484" y="3866"/>
                    <a:pt x="572" y="3492"/>
                    <a:pt x="725" y="2899"/>
                  </a:cubicBezTo>
                  <a:cubicBezTo>
                    <a:pt x="857" y="2306"/>
                    <a:pt x="989" y="1779"/>
                    <a:pt x="1121" y="1318"/>
                  </a:cubicBezTo>
                  <a:cubicBezTo>
                    <a:pt x="1714" y="2811"/>
                    <a:pt x="2065" y="3712"/>
                    <a:pt x="2197" y="3997"/>
                  </a:cubicBezTo>
                  <a:cubicBezTo>
                    <a:pt x="2219" y="4063"/>
                    <a:pt x="2285" y="4129"/>
                    <a:pt x="2329" y="4195"/>
                  </a:cubicBezTo>
                  <a:cubicBezTo>
                    <a:pt x="2416" y="4239"/>
                    <a:pt x="2460" y="4261"/>
                    <a:pt x="2526" y="4261"/>
                  </a:cubicBezTo>
                  <a:cubicBezTo>
                    <a:pt x="2680" y="4261"/>
                    <a:pt x="2834" y="3997"/>
                    <a:pt x="3009" y="3492"/>
                  </a:cubicBezTo>
                  <a:cubicBezTo>
                    <a:pt x="3185" y="2965"/>
                    <a:pt x="3317" y="2394"/>
                    <a:pt x="3405" y="1801"/>
                  </a:cubicBezTo>
                  <a:cubicBezTo>
                    <a:pt x="3514" y="1186"/>
                    <a:pt x="3580" y="725"/>
                    <a:pt x="3580" y="396"/>
                  </a:cubicBezTo>
                  <a:cubicBezTo>
                    <a:pt x="3580" y="308"/>
                    <a:pt x="3536" y="220"/>
                    <a:pt x="3449" y="132"/>
                  </a:cubicBezTo>
                  <a:cubicBezTo>
                    <a:pt x="3361" y="44"/>
                    <a:pt x="3273" y="0"/>
                    <a:pt x="3185" y="0"/>
                  </a:cubicBezTo>
                  <a:cubicBezTo>
                    <a:pt x="3119" y="0"/>
                    <a:pt x="3075" y="88"/>
                    <a:pt x="3075" y="264"/>
                  </a:cubicBezTo>
                  <a:cubicBezTo>
                    <a:pt x="3075" y="286"/>
                    <a:pt x="3053" y="528"/>
                    <a:pt x="3009" y="967"/>
                  </a:cubicBezTo>
                  <a:cubicBezTo>
                    <a:pt x="2922" y="1933"/>
                    <a:pt x="2746" y="2768"/>
                    <a:pt x="2482" y="3470"/>
                  </a:cubicBezTo>
                  <a:cubicBezTo>
                    <a:pt x="2307" y="3075"/>
                    <a:pt x="1911" y="2043"/>
                    <a:pt x="1253" y="374"/>
                  </a:cubicBezTo>
                  <a:cubicBezTo>
                    <a:pt x="1209" y="286"/>
                    <a:pt x="1165" y="198"/>
                    <a:pt x="1077" y="132"/>
                  </a:cubicBezTo>
                  <a:cubicBezTo>
                    <a:pt x="1011" y="44"/>
                    <a:pt x="945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5544875" y="4194350"/>
              <a:ext cx="78525" cy="107625"/>
            </a:xfrm>
            <a:custGeom>
              <a:avLst/>
              <a:gdLst/>
              <a:ahLst/>
              <a:cxnLst/>
              <a:rect l="l" t="t" r="r" b="b"/>
              <a:pathLst>
                <a:path w="3141" h="4305" extrusionOk="0">
                  <a:moveTo>
                    <a:pt x="1867" y="594"/>
                  </a:moveTo>
                  <a:cubicBezTo>
                    <a:pt x="1933" y="945"/>
                    <a:pt x="2021" y="1472"/>
                    <a:pt x="2087" y="2153"/>
                  </a:cubicBezTo>
                  <a:cubicBezTo>
                    <a:pt x="1757" y="2197"/>
                    <a:pt x="1472" y="2263"/>
                    <a:pt x="1186" y="2350"/>
                  </a:cubicBezTo>
                  <a:cubicBezTo>
                    <a:pt x="1450" y="1604"/>
                    <a:pt x="1692" y="1011"/>
                    <a:pt x="1867" y="594"/>
                  </a:cubicBezTo>
                  <a:close/>
                  <a:moveTo>
                    <a:pt x="2021" y="1"/>
                  </a:moveTo>
                  <a:cubicBezTo>
                    <a:pt x="1911" y="1"/>
                    <a:pt x="1801" y="44"/>
                    <a:pt x="1692" y="110"/>
                  </a:cubicBezTo>
                  <a:cubicBezTo>
                    <a:pt x="1582" y="198"/>
                    <a:pt x="1494" y="286"/>
                    <a:pt x="1450" y="396"/>
                  </a:cubicBezTo>
                  <a:cubicBezTo>
                    <a:pt x="1406" y="506"/>
                    <a:pt x="1296" y="769"/>
                    <a:pt x="1143" y="1164"/>
                  </a:cubicBezTo>
                  <a:cubicBezTo>
                    <a:pt x="967" y="1560"/>
                    <a:pt x="857" y="1889"/>
                    <a:pt x="747" y="2109"/>
                  </a:cubicBezTo>
                  <a:cubicBezTo>
                    <a:pt x="703" y="2219"/>
                    <a:pt x="659" y="2350"/>
                    <a:pt x="594" y="2504"/>
                  </a:cubicBezTo>
                  <a:cubicBezTo>
                    <a:pt x="198" y="2636"/>
                    <a:pt x="1" y="2724"/>
                    <a:pt x="1" y="2812"/>
                  </a:cubicBezTo>
                  <a:cubicBezTo>
                    <a:pt x="1" y="2899"/>
                    <a:pt x="23" y="2965"/>
                    <a:pt x="88" y="3009"/>
                  </a:cubicBezTo>
                  <a:cubicBezTo>
                    <a:pt x="154" y="3053"/>
                    <a:pt x="220" y="3097"/>
                    <a:pt x="308" y="3097"/>
                  </a:cubicBezTo>
                  <a:lnTo>
                    <a:pt x="352" y="3097"/>
                  </a:lnTo>
                  <a:cubicBezTo>
                    <a:pt x="110" y="3624"/>
                    <a:pt x="1" y="3910"/>
                    <a:pt x="1" y="3954"/>
                  </a:cubicBezTo>
                  <a:cubicBezTo>
                    <a:pt x="1" y="4041"/>
                    <a:pt x="44" y="4107"/>
                    <a:pt x="110" y="4195"/>
                  </a:cubicBezTo>
                  <a:cubicBezTo>
                    <a:pt x="198" y="4283"/>
                    <a:pt x="264" y="4305"/>
                    <a:pt x="330" y="4305"/>
                  </a:cubicBezTo>
                  <a:cubicBezTo>
                    <a:pt x="396" y="4305"/>
                    <a:pt x="594" y="3844"/>
                    <a:pt x="945" y="2921"/>
                  </a:cubicBezTo>
                  <a:cubicBezTo>
                    <a:pt x="1252" y="2834"/>
                    <a:pt x="1472" y="2768"/>
                    <a:pt x="1626" y="2746"/>
                  </a:cubicBezTo>
                  <a:cubicBezTo>
                    <a:pt x="1779" y="2702"/>
                    <a:pt x="1933" y="2658"/>
                    <a:pt x="2131" y="2614"/>
                  </a:cubicBezTo>
                  <a:cubicBezTo>
                    <a:pt x="2153" y="2987"/>
                    <a:pt x="2197" y="3361"/>
                    <a:pt x="2219" y="3756"/>
                  </a:cubicBezTo>
                  <a:cubicBezTo>
                    <a:pt x="2241" y="3954"/>
                    <a:pt x="2263" y="4107"/>
                    <a:pt x="2306" y="4195"/>
                  </a:cubicBezTo>
                  <a:cubicBezTo>
                    <a:pt x="2350" y="4261"/>
                    <a:pt x="2416" y="4305"/>
                    <a:pt x="2482" y="4305"/>
                  </a:cubicBezTo>
                  <a:cubicBezTo>
                    <a:pt x="2614" y="4305"/>
                    <a:pt x="2658" y="4063"/>
                    <a:pt x="2658" y="3558"/>
                  </a:cubicBezTo>
                  <a:cubicBezTo>
                    <a:pt x="2658" y="3251"/>
                    <a:pt x="2658" y="2899"/>
                    <a:pt x="2614" y="2482"/>
                  </a:cubicBezTo>
                  <a:cubicBezTo>
                    <a:pt x="2965" y="2372"/>
                    <a:pt x="3141" y="2284"/>
                    <a:pt x="3141" y="2219"/>
                  </a:cubicBezTo>
                  <a:cubicBezTo>
                    <a:pt x="3141" y="2109"/>
                    <a:pt x="3053" y="2065"/>
                    <a:pt x="2877" y="2065"/>
                  </a:cubicBezTo>
                  <a:cubicBezTo>
                    <a:pt x="2790" y="2065"/>
                    <a:pt x="2702" y="2065"/>
                    <a:pt x="2592" y="2087"/>
                  </a:cubicBezTo>
                  <a:cubicBezTo>
                    <a:pt x="2526" y="1494"/>
                    <a:pt x="2438" y="989"/>
                    <a:pt x="2350" y="594"/>
                  </a:cubicBezTo>
                  <a:cubicBezTo>
                    <a:pt x="2241" y="198"/>
                    <a:pt x="2131" y="1"/>
                    <a:pt x="2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5639850" y="4194900"/>
              <a:ext cx="64825" cy="107075"/>
            </a:xfrm>
            <a:custGeom>
              <a:avLst/>
              <a:gdLst/>
              <a:ahLst/>
              <a:cxnLst/>
              <a:rect l="l" t="t" r="r" b="b"/>
              <a:pathLst>
                <a:path w="2593" h="4283" extrusionOk="0">
                  <a:moveTo>
                    <a:pt x="967" y="1"/>
                  </a:moveTo>
                  <a:cubicBezTo>
                    <a:pt x="901" y="1"/>
                    <a:pt x="857" y="22"/>
                    <a:pt x="835" y="44"/>
                  </a:cubicBezTo>
                  <a:cubicBezTo>
                    <a:pt x="835" y="88"/>
                    <a:pt x="813" y="132"/>
                    <a:pt x="813" y="198"/>
                  </a:cubicBezTo>
                  <a:cubicBezTo>
                    <a:pt x="813" y="462"/>
                    <a:pt x="682" y="1077"/>
                    <a:pt x="396" y="2043"/>
                  </a:cubicBezTo>
                  <a:cubicBezTo>
                    <a:pt x="133" y="3009"/>
                    <a:pt x="1" y="3558"/>
                    <a:pt x="1" y="3712"/>
                  </a:cubicBezTo>
                  <a:cubicBezTo>
                    <a:pt x="1" y="3866"/>
                    <a:pt x="67" y="3997"/>
                    <a:pt x="198" y="4107"/>
                  </a:cubicBezTo>
                  <a:cubicBezTo>
                    <a:pt x="352" y="4239"/>
                    <a:pt x="528" y="4283"/>
                    <a:pt x="704" y="4283"/>
                  </a:cubicBezTo>
                  <a:cubicBezTo>
                    <a:pt x="1143" y="4283"/>
                    <a:pt x="1560" y="4217"/>
                    <a:pt x="1977" y="4063"/>
                  </a:cubicBezTo>
                  <a:cubicBezTo>
                    <a:pt x="2373" y="3910"/>
                    <a:pt x="2592" y="3756"/>
                    <a:pt x="2592" y="3580"/>
                  </a:cubicBezTo>
                  <a:cubicBezTo>
                    <a:pt x="2592" y="3536"/>
                    <a:pt x="2592" y="3514"/>
                    <a:pt x="2570" y="3514"/>
                  </a:cubicBezTo>
                  <a:cubicBezTo>
                    <a:pt x="2570" y="3492"/>
                    <a:pt x="2526" y="3492"/>
                    <a:pt x="2504" y="3492"/>
                  </a:cubicBezTo>
                  <a:cubicBezTo>
                    <a:pt x="2496" y="3488"/>
                    <a:pt x="2487" y="3486"/>
                    <a:pt x="2475" y="3486"/>
                  </a:cubicBezTo>
                  <a:cubicBezTo>
                    <a:pt x="2425" y="3486"/>
                    <a:pt x="2340" y="3522"/>
                    <a:pt x="2197" y="3558"/>
                  </a:cubicBezTo>
                  <a:cubicBezTo>
                    <a:pt x="1648" y="3712"/>
                    <a:pt x="1143" y="3778"/>
                    <a:pt x="704" y="3778"/>
                  </a:cubicBezTo>
                  <a:cubicBezTo>
                    <a:pt x="594" y="3778"/>
                    <a:pt x="528" y="3734"/>
                    <a:pt x="528" y="3624"/>
                  </a:cubicBezTo>
                  <a:cubicBezTo>
                    <a:pt x="528" y="3514"/>
                    <a:pt x="616" y="3163"/>
                    <a:pt x="791" y="2614"/>
                  </a:cubicBezTo>
                  <a:cubicBezTo>
                    <a:pt x="1143" y="1472"/>
                    <a:pt x="1318" y="769"/>
                    <a:pt x="1318" y="484"/>
                  </a:cubicBezTo>
                  <a:cubicBezTo>
                    <a:pt x="1318" y="374"/>
                    <a:pt x="1275" y="264"/>
                    <a:pt x="1187" y="154"/>
                  </a:cubicBezTo>
                  <a:cubicBezTo>
                    <a:pt x="1099" y="66"/>
                    <a:pt x="1011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5779850" y="4194350"/>
              <a:ext cx="78550" cy="107625"/>
            </a:xfrm>
            <a:custGeom>
              <a:avLst/>
              <a:gdLst/>
              <a:ahLst/>
              <a:cxnLst/>
              <a:rect l="l" t="t" r="r" b="b"/>
              <a:pathLst>
                <a:path w="3142" h="4305" extrusionOk="0">
                  <a:moveTo>
                    <a:pt x="1867" y="594"/>
                  </a:moveTo>
                  <a:cubicBezTo>
                    <a:pt x="1933" y="945"/>
                    <a:pt x="1999" y="1472"/>
                    <a:pt x="2065" y="2153"/>
                  </a:cubicBezTo>
                  <a:cubicBezTo>
                    <a:pt x="1758" y="2197"/>
                    <a:pt x="1450" y="2263"/>
                    <a:pt x="1165" y="2350"/>
                  </a:cubicBezTo>
                  <a:cubicBezTo>
                    <a:pt x="1450" y="1604"/>
                    <a:pt x="1692" y="1011"/>
                    <a:pt x="1867" y="594"/>
                  </a:cubicBezTo>
                  <a:close/>
                  <a:moveTo>
                    <a:pt x="1999" y="1"/>
                  </a:moveTo>
                  <a:cubicBezTo>
                    <a:pt x="1889" y="1"/>
                    <a:pt x="1780" y="44"/>
                    <a:pt x="1670" y="110"/>
                  </a:cubicBezTo>
                  <a:cubicBezTo>
                    <a:pt x="1560" y="198"/>
                    <a:pt x="1494" y="286"/>
                    <a:pt x="1450" y="396"/>
                  </a:cubicBezTo>
                  <a:cubicBezTo>
                    <a:pt x="1406" y="506"/>
                    <a:pt x="1296" y="769"/>
                    <a:pt x="1143" y="1164"/>
                  </a:cubicBezTo>
                  <a:cubicBezTo>
                    <a:pt x="967" y="1560"/>
                    <a:pt x="835" y="1889"/>
                    <a:pt x="747" y="2109"/>
                  </a:cubicBezTo>
                  <a:cubicBezTo>
                    <a:pt x="704" y="2219"/>
                    <a:pt x="660" y="2350"/>
                    <a:pt x="594" y="2504"/>
                  </a:cubicBezTo>
                  <a:cubicBezTo>
                    <a:pt x="198" y="2636"/>
                    <a:pt x="1" y="2724"/>
                    <a:pt x="1" y="2812"/>
                  </a:cubicBezTo>
                  <a:cubicBezTo>
                    <a:pt x="1" y="2899"/>
                    <a:pt x="23" y="2965"/>
                    <a:pt x="89" y="3009"/>
                  </a:cubicBezTo>
                  <a:cubicBezTo>
                    <a:pt x="155" y="3053"/>
                    <a:pt x="220" y="3097"/>
                    <a:pt x="308" y="3097"/>
                  </a:cubicBezTo>
                  <a:lnTo>
                    <a:pt x="352" y="3097"/>
                  </a:lnTo>
                  <a:cubicBezTo>
                    <a:pt x="111" y="3624"/>
                    <a:pt x="1" y="3910"/>
                    <a:pt x="1" y="3954"/>
                  </a:cubicBezTo>
                  <a:cubicBezTo>
                    <a:pt x="1" y="4041"/>
                    <a:pt x="23" y="4107"/>
                    <a:pt x="111" y="4195"/>
                  </a:cubicBezTo>
                  <a:cubicBezTo>
                    <a:pt x="176" y="4283"/>
                    <a:pt x="242" y="4305"/>
                    <a:pt x="308" y="4305"/>
                  </a:cubicBezTo>
                  <a:cubicBezTo>
                    <a:pt x="374" y="4305"/>
                    <a:pt x="594" y="3844"/>
                    <a:pt x="945" y="2921"/>
                  </a:cubicBezTo>
                  <a:cubicBezTo>
                    <a:pt x="1253" y="2834"/>
                    <a:pt x="1472" y="2768"/>
                    <a:pt x="1626" y="2746"/>
                  </a:cubicBezTo>
                  <a:cubicBezTo>
                    <a:pt x="1780" y="2702"/>
                    <a:pt x="1933" y="2658"/>
                    <a:pt x="2109" y="2614"/>
                  </a:cubicBezTo>
                  <a:cubicBezTo>
                    <a:pt x="2153" y="2987"/>
                    <a:pt x="2175" y="3361"/>
                    <a:pt x="2197" y="3756"/>
                  </a:cubicBezTo>
                  <a:cubicBezTo>
                    <a:pt x="2241" y="3954"/>
                    <a:pt x="2263" y="4107"/>
                    <a:pt x="2307" y="4195"/>
                  </a:cubicBezTo>
                  <a:cubicBezTo>
                    <a:pt x="2351" y="4261"/>
                    <a:pt x="2395" y="4305"/>
                    <a:pt x="2460" y="4305"/>
                  </a:cubicBezTo>
                  <a:cubicBezTo>
                    <a:pt x="2592" y="4305"/>
                    <a:pt x="2658" y="4063"/>
                    <a:pt x="2658" y="3558"/>
                  </a:cubicBezTo>
                  <a:cubicBezTo>
                    <a:pt x="2658" y="3251"/>
                    <a:pt x="2636" y="2899"/>
                    <a:pt x="2614" y="2482"/>
                  </a:cubicBezTo>
                  <a:cubicBezTo>
                    <a:pt x="2965" y="2372"/>
                    <a:pt x="3141" y="2284"/>
                    <a:pt x="3141" y="2219"/>
                  </a:cubicBezTo>
                  <a:cubicBezTo>
                    <a:pt x="3141" y="2109"/>
                    <a:pt x="3053" y="2065"/>
                    <a:pt x="2878" y="2065"/>
                  </a:cubicBezTo>
                  <a:cubicBezTo>
                    <a:pt x="2790" y="2065"/>
                    <a:pt x="2680" y="2065"/>
                    <a:pt x="2570" y="2087"/>
                  </a:cubicBezTo>
                  <a:cubicBezTo>
                    <a:pt x="2526" y="1494"/>
                    <a:pt x="2438" y="989"/>
                    <a:pt x="2329" y="594"/>
                  </a:cubicBezTo>
                  <a:cubicBezTo>
                    <a:pt x="2241" y="198"/>
                    <a:pt x="2131" y="1"/>
                    <a:pt x="19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5872100" y="4195450"/>
              <a:ext cx="76875" cy="106525"/>
            </a:xfrm>
            <a:custGeom>
              <a:avLst/>
              <a:gdLst/>
              <a:ahLst/>
              <a:cxnLst/>
              <a:rect l="l" t="t" r="r" b="b"/>
              <a:pathLst>
                <a:path w="3075" h="4261" extrusionOk="0">
                  <a:moveTo>
                    <a:pt x="1867" y="550"/>
                  </a:moveTo>
                  <a:cubicBezTo>
                    <a:pt x="2306" y="550"/>
                    <a:pt x="2526" y="681"/>
                    <a:pt x="2526" y="923"/>
                  </a:cubicBezTo>
                  <a:cubicBezTo>
                    <a:pt x="2526" y="1077"/>
                    <a:pt x="2460" y="1230"/>
                    <a:pt x="2328" y="1384"/>
                  </a:cubicBezTo>
                  <a:cubicBezTo>
                    <a:pt x="2196" y="1516"/>
                    <a:pt x="2043" y="1648"/>
                    <a:pt x="1889" y="1735"/>
                  </a:cubicBezTo>
                  <a:cubicBezTo>
                    <a:pt x="1735" y="1801"/>
                    <a:pt x="1559" y="1911"/>
                    <a:pt x="1384" y="1999"/>
                  </a:cubicBezTo>
                  <a:cubicBezTo>
                    <a:pt x="1186" y="2109"/>
                    <a:pt x="1054" y="2197"/>
                    <a:pt x="988" y="2240"/>
                  </a:cubicBezTo>
                  <a:cubicBezTo>
                    <a:pt x="1142" y="1626"/>
                    <a:pt x="1230" y="1208"/>
                    <a:pt x="1230" y="945"/>
                  </a:cubicBezTo>
                  <a:cubicBezTo>
                    <a:pt x="1230" y="879"/>
                    <a:pt x="1208" y="791"/>
                    <a:pt x="1164" y="703"/>
                  </a:cubicBezTo>
                  <a:cubicBezTo>
                    <a:pt x="1428" y="593"/>
                    <a:pt x="1669" y="550"/>
                    <a:pt x="1867" y="550"/>
                  </a:cubicBezTo>
                  <a:close/>
                  <a:moveTo>
                    <a:pt x="1823" y="0"/>
                  </a:moveTo>
                  <a:cubicBezTo>
                    <a:pt x="1494" y="0"/>
                    <a:pt x="1208" y="66"/>
                    <a:pt x="923" y="154"/>
                  </a:cubicBezTo>
                  <a:cubicBezTo>
                    <a:pt x="659" y="264"/>
                    <a:pt x="527" y="352"/>
                    <a:pt x="527" y="440"/>
                  </a:cubicBezTo>
                  <a:cubicBezTo>
                    <a:pt x="527" y="506"/>
                    <a:pt x="527" y="550"/>
                    <a:pt x="571" y="637"/>
                  </a:cubicBezTo>
                  <a:cubicBezTo>
                    <a:pt x="615" y="703"/>
                    <a:pt x="659" y="747"/>
                    <a:pt x="725" y="769"/>
                  </a:cubicBezTo>
                  <a:cubicBezTo>
                    <a:pt x="681" y="1186"/>
                    <a:pt x="549" y="1779"/>
                    <a:pt x="330" y="2570"/>
                  </a:cubicBezTo>
                  <a:cubicBezTo>
                    <a:pt x="110" y="3339"/>
                    <a:pt x="0" y="3778"/>
                    <a:pt x="0" y="3866"/>
                  </a:cubicBezTo>
                  <a:cubicBezTo>
                    <a:pt x="0" y="3953"/>
                    <a:pt x="44" y="4041"/>
                    <a:pt x="110" y="4129"/>
                  </a:cubicBezTo>
                  <a:cubicBezTo>
                    <a:pt x="198" y="4217"/>
                    <a:pt x="264" y="4261"/>
                    <a:pt x="330" y="4261"/>
                  </a:cubicBezTo>
                  <a:cubicBezTo>
                    <a:pt x="352" y="4261"/>
                    <a:pt x="395" y="4173"/>
                    <a:pt x="461" y="3953"/>
                  </a:cubicBezTo>
                  <a:cubicBezTo>
                    <a:pt x="505" y="3844"/>
                    <a:pt x="527" y="3756"/>
                    <a:pt x="571" y="3646"/>
                  </a:cubicBezTo>
                  <a:cubicBezTo>
                    <a:pt x="593" y="3558"/>
                    <a:pt x="703" y="3185"/>
                    <a:pt x="901" y="2570"/>
                  </a:cubicBezTo>
                  <a:cubicBezTo>
                    <a:pt x="988" y="2855"/>
                    <a:pt x="1274" y="3207"/>
                    <a:pt x="1713" y="3624"/>
                  </a:cubicBezTo>
                  <a:cubicBezTo>
                    <a:pt x="2152" y="4063"/>
                    <a:pt x="2504" y="4261"/>
                    <a:pt x="2745" y="4261"/>
                  </a:cubicBezTo>
                  <a:cubicBezTo>
                    <a:pt x="2877" y="4261"/>
                    <a:pt x="2943" y="4217"/>
                    <a:pt x="2943" y="4107"/>
                  </a:cubicBezTo>
                  <a:cubicBezTo>
                    <a:pt x="2943" y="4063"/>
                    <a:pt x="2899" y="3997"/>
                    <a:pt x="2789" y="3888"/>
                  </a:cubicBezTo>
                  <a:cubicBezTo>
                    <a:pt x="2745" y="3844"/>
                    <a:pt x="2679" y="3800"/>
                    <a:pt x="2635" y="3756"/>
                  </a:cubicBezTo>
                  <a:cubicBezTo>
                    <a:pt x="2592" y="3712"/>
                    <a:pt x="2526" y="3646"/>
                    <a:pt x="2438" y="3580"/>
                  </a:cubicBezTo>
                  <a:cubicBezTo>
                    <a:pt x="2350" y="3514"/>
                    <a:pt x="2262" y="3448"/>
                    <a:pt x="2174" y="3360"/>
                  </a:cubicBezTo>
                  <a:cubicBezTo>
                    <a:pt x="2086" y="3273"/>
                    <a:pt x="2021" y="3207"/>
                    <a:pt x="1955" y="3141"/>
                  </a:cubicBezTo>
                  <a:cubicBezTo>
                    <a:pt x="1889" y="3097"/>
                    <a:pt x="1801" y="2987"/>
                    <a:pt x="1647" y="2855"/>
                  </a:cubicBezTo>
                  <a:cubicBezTo>
                    <a:pt x="1515" y="2724"/>
                    <a:pt x="1450" y="2592"/>
                    <a:pt x="1450" y="2504"/>
                  </a:cubicBezTo>
                  <a:cubicBezTo>
                    <a:pt x="1450" y="2482"/>
                    <a:pt x="1515" y="2438"/>
                    <a:pt x="1625" y="2394"/>
                  </a:cubicBezTo>
                  <a:cubicBezTo>
                    <a:pt x="1735" y="2350"/>
                    <a:pt x="1867" y="2262"/>
                    <a:pt x="2021" y="2175"/>
                  </a:cubicBezTo>
                  <a:cubicBezTo>
                    <a:pt x="2174" y="2109"/>
                    <a:pt x="2328" y="1999"/>
                    <a:pt x="2482" y="1889"/>
                  </a:cubicBezTo>
                  <a:cubicBezTo>
                    <a:pt x="2657" y="1779"/>
                    <a:pt x="2789" y="1648"/>
                    <a:pt x="2899" y="1472"/>
                  </a:cubicBezTo>
                  <a:cubicBezTo>
                    <a:pt x="3009" y="1296"/>
                    <a:pt x="3075" y="1120"/>
                    <a:pt x="3075" y="923"/>
                  </a:cubicBezTo>
                  <a:cubicBezTo>
                    <a:pt x="3075" y="637"/>
                    <a:pt x="2943" y="418"/>
                    <a:pt x="2701" y="242"/>
                  </a:cubicBezTo>
                  <a:cubicBezTo>
                    <a:pt x="2460" y="88"/>
                    <a:pt x="2174" y="0"/>
                    <a:pt x="18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5962675" y="4196550"/>
              <a:ext cx="81825" cy="105425"/>
            </a:xfrm>
            <a:custGeom>
              <a:avLst/>
              <a:gdLst/>
              <a:ahLst/>
              <a:cxnLst/>
              <a:rect l="l" t="t" r="r" b="b"/>
              <a:pathLst>
                <a:path w="3273" h="4217" extrusionOk="0">
                  <a:moveTo>
                    <a:pt x="1867" y="0"/>
                  </a:moveTo>
                  <a:cubicBezTo>
                    <a:pt x="1099" y="0"/>
                    <a:pt x="572" y="22"/>
                    <a:pt x="352" y="44"/>
                  </a:cubicBezTo>
                  <a:cubicBezTo>
                    <a:pt x="111" y="66"/>
                    <a:pt x="1" y="110"/>
                    <a:pt x="1" y="176"/>
                  </a:cubicBezTo>
                  <a:cubicBezTo>
                    <a:pt x="1" y="264"/>
                    <a:pt x="45" y="352"/>
                    <a:pt x="111" y="418"/>
                  </a:cubicBezTo>
                  <a:cubicBezTo>
                    <a:pt x="176" y="506"/>
                    <a:pt x="242" y="549"/>
                    <a:pt x="308" y="549"/>
                  </a:cubicBezTo>
                  <a:lnTo>
                    <a:pt x="1340" y="506"/>
                  </a:lnTo>
                  <a:lnTo>
                    <a:pt x="1340" y="506"/>
                  </a:lnTo>
                  <a:cubicBezTo>
                    <a:pt x="1296" y="879"/>
                    <a:pt x="1165" y="1516"/>
                    <a:pt x="967" y="2372"/>
                  </a:cubicBezTo>
                  <a:cubicBezTo>
                    <a:pt x="747" y="3229"/>
                    <a:pt x="638" y="3712"/>
                    <a:pt x="638" y="3800"/>
                  </a:cubicBezTo>
                  <a:cubicBezTo>
                    <a:pt x="638" y="3887"/>
                    <a:pt x="660" y="3975"/>
                    <a:pt x="747" y="4063"/>
                  </a:cubicBezTo>
                  <a:cubicBezTo>
                    <a:pt x="813" y="4173"/>
                    <a:pt x="879" y="4217"/>
                    <a:pt x="945" y="4217"/>
                  </a:cubicBezTo>
                  <a:cubicBezTo>
                    <a:pt x="989" y="4217"/>
                    <a:pt x="1033" y="4107"/>
                    <a:pt x="1099" y="3887"/>
                  </a:cubicBezTo>
                  <a:cubicBezTo>
                    <a:pt x="1121" y="3778"/>
                    <a:pt x="1187" y="3580"/>
                    <a:pt x="1252" y="3316"/>
                  </a:cubicBezTo>
                  <a:cubicBezTo>
                    <a:pt x="1296" y="3031"/>
                    <a:pt x="1362" y="2833"/>
                    <a:pt x="1384" y="2702"/>
                  </a:cubicBezTo>
                  <a:cubicBezTo>
                    <a:pt x="1692" y="1472"/>
                    <a:pt x="1867" y="791"/>
                    <a:pt x="1867" y="637"/>
                  </a:cubicBezTo>
                  <a:cubicBezTo>
                    <a:pt x="1867" y="593"/>
                    <a:pt x="1845" y="549"/>
                    <a:pt x="1845" y="506"/>
                  </a:cubicBezTo>
                  <a:cubicBezTo>
                    <a:pt x="2065" y="506"/>
                    <a:pt x="2285" y="506"/>
                    <a:pt x="2526" y="527"/>
                  </a:cubicBezTo>
                  <a:cubicBezTo>
                    <a:pt x="2768" y="549"/>
                    <a:pt x="2943" y="549"/>
                    <a:pt x="3075" y="549"/>
                  </a:cubicBezTo>
                  <a:cubicBezTo>
                    <a:pt x="3207" y="549"/>
                    <a:pt x="3273" y="506"/>
                    <a:pt x="3273" y="440"/>
                  </a:cubicBezTo>
                  <a:cubicBezTo>
                    <a:pt x="3273" y="330"/>
                    <a:pt x="3141" y="220"/>
                    <a:pt x="2878" y="132"/>
                  </a:cubicBezTo>
                  <a:cubicBezTo>
                    <a:pt x="2614" y="44"/>
                    <a:pt x="2285" y="0"/>
                    <a:pt x="1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6043375" y="4197100"/>
              <a:ext cx="81850" cy="105425"/>
            </a:xfrm>
            <a:custGeom>
              <a:avLst/>
              <a:gdLst/>
              <a:ahLst/>
              <a:cxnLst/>
              <a:rect l="l" t="t" r="r" b="b"/>
              <a:pathLst>
                <a:path w="3274" h="4217" extrusionOk="0">
                  <a:moveTo>
                    <a:pt x="2065" y="0"/>
                  </a:moveTo>
                  <a:cubicBezTo>
                    <a:pt x="1253" y="0"/>
                    <a:pt x="814" y="88"/>
                    <a:pt x="748" y="242"/>
                  </a:cubicBezTo>
                  <a:cubicBezTo>
                    <a:pt x="726" y="286"/>
                    <a:pt x="726" y="330"/>
                    <a:pt x="726" y="374"/>
                  </a:cubicBezTo>
                  <a:cubicBezTo>
                    <a:pt x="726" y="681"/>
                    <a:pt x="660" y="1054"/>
                    <a:pt x="550" y="1516"/>
                  </a:cubicBezTo>
                  <a:cubicBezTo>
                    <a:pt x="418" y="1977"/>
                    <a:pt x="308" y="2394"/>
                    <a:pt x="177" y="2789"/>
                  </a:cubicBezTo>
                  <a:cubicBezTo>
                    <a:pt x="67" y="3185"/>
                    <a:pt x="1" y="3470"/>
                    <a:pt x="1" y="3646"/>
                  </a:cubicBezTo>
                  <a:cubicBezTo>
                    <a:pt x="1" y="3800"/>
                    <a:pt x="67" y="3931"/>
                    <a:pt x="221" y="4041"/>
                  </a:cubicBezTo>
                  <a:cubicBezTo>
                    <a:pt x="352" y="4151"/>
                    <a:pt x="506" y="4217"/>
                    <a:pt x="704" y="4217"/>
                  </a:cubicBezTo>
                  <a:cubicBezTo>
                    <a:pt x="1121" y="4217"/>
                    <a:pt x="1538" y="4129"/>
                    <a:pt x="1977" y="3975"/>
                  </a:cubicBezTo>
                  <a:cubicBezTo>
                    <a:pt x="2439" y="3822"/>
                    <a:pt x="2658" y="3668"/>
                    <a:pt x="2658" y="3536"/>
                  </a:cubicBezTo>
                  <a:cubicBezTo>
                    <a:pt x="2658" y="3448"/>
                    <a:pt x="2636" y="3404"/>
                    <a:pt x="2570" y="3404"/>
                  </a:cubicBezTo>
                  <a:cubicBezTo>
                    <a:pt x="2548" y="3404"/>
                    <a:pt x="2439" y="3426"/>
                    <a:pt x="2263" y="3470"/>
                  </a:cubicBezTo>
                  <a:cubicBezTo>
                    <a:pt x="1692" y="3624"/>
                    <a:pt x="1187" y="3712"/>
                    <a:pt x="726" y="3712"/>
                  </a:cubicBezTo>
                  <a:cubicBezTo>
                    <a:pt x="682" y="3712"/>
                    <a:pt x="638" y="3690"/>
                    <a:pt x="594" y="3668"/>
                  </a:cubicBezTo>
                  <a:cubicBezTo>
                    <a:pt x="572" y="3624"/>
                    <a:pt x="550" y="3580"/>
                    <a:pt x="550" y="3536"/>
                  </a:cubicBezTo>
                  <a:cubicBezTo>
                    <a:pt x="550" y="3382"/>
                    <a:pt x="660" y="2987"/>
                    <a:pt x="879" y="2284"/>
                  </a:cubicBezTo>
                  <a:cubicBezTo>
                    <a:pt x="1319" y="2284"/>
                    <a:pt x="1692" y="2262"/>
                    <a:pt x="2021" y="2174"/>
                  </a:cubicBezTo>
                  <a:cubicBezTo>
                    <a:pt x="2351" y="2109"/>
                    <a:pt x="2526" y="2021"/>
                    <a:pt x="2526" y="1867"/>
                  </a:cubicBezTo>
                  <a:cubicBezTo>
                    <a:pt x="2526" y="1823"/>
                    <a:pt x="2461" y="1779"/>
                    <a:pt x="2351" y="1779"/>
                  </a:cubicBezTo>
                  <a:cubicBezTo>
                    <a:pt x="2219" y="1779"/>
                    <a:pt x="2043" y="1801"/>
                    <a:pt x="1824" y="1823"/>
                  </a:cubicBezTo>
                  <a:cubicBezTo>
                    <a:pt x="1582" y="1845"/>
                    <a:pt x="1406" y="1845"/>
                    <a:pt x="1253" y="1845"/>
                  </a:cubicBezTo>
                  <a:lnTo>
                    <a:pt x="1011" y="1845"/>
                  </a:lnTo>
                  <a:cubicBezTo>
                    <a:pt x="1165" y="1296"/>
                    <a:pt x="1231" y="879"/>
                    <a:pt x="1231" y="593"/>
                  </a:cubicBezTo>
                  <a:cubicBezTo>
                    <a:pt x="1604" y="527"/>
                    <a:pt x="1846" y="484"/>
                    <a:pt x="1934" y="484"/>
                  </a:cubicBezTo>
                  <a:cubicBezTo>
                    <a:pt x="2043" y="462"/>
                    <a:pt x="2197" y="440"/>
                    <a:pt x="2439" y="418"/>
                  </a:cubicBezTo>
                  <a:cubicBezTo>
                    <a:pt x="2680" y="396"/>
                    <a:pt x="2878" y="374"/>
                    <a:pt x="3010" y="352"/>
                  </a:cubicBezTo>
                  <a:cubicBezTo>
                    <a:pt x="3185" y="330"/>
                    <a:pt x="3273" y="264"/>
                    <a:pt x="3273" y="176"/>
                  </a:cubicBezTo>
                  <a:cubicBezTo>
                    <a:pt x="3273" y="66"/>
                    <a:pt x="2878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6129575" y="4195450"/>
              <a:ext cx="76350" cy="106525"/>
            </a:xfrm>
            <a:custGeom>
              <a:avLst/>
              <a:gdLst/>
              <a:ahLst/>
              <a:cxnLst/>
              <a:rect l="l" t="t" r="r" b="b"/>
              <a:pathLst>
                <a:path w="3054" h="4261" extrusionOk="0">
                  <a:moveTo>
                    <a:pt x="1846" y="550"/>
                  </a:moveTo>
                  <a:cubicBezTo>
                    <a:pt x="2285" y="550"/>
                    <a:pt x="2504" y="681"/>
                    <a:pt x="2504" y="923"/>
                  </a:cubicBezTo>
                  <a:cubicBezTo>
                    <a:pt x="2504" y="1077"/>
                    <a:pt x="2438" y="1230"/>
                    <a:pt x="2307" y="1384"/>
                  </a:cubicBezTo>
                  <a:cubicBezTo>
                    <a:pt x="2175" y="1516"/>
                    <a:pt x="2043" y="1648"/>
                    <a:pt x="1889" y="1735"/>
                  </a:cubicBezTo>
                  <a:cubicBezTo>
                    <a:pt x="1736" y="1801"/>
                    <a:pt x="1560" y="1911"/>
                    <a:pt x="1362" y="1999"/>
                  </a:cubicBezTo>
                  <a:cubicBezTo>
                    <a:pt x="1165" y="2109"/>
                    <a:pt x="1033" y="2197"/>
                    <a:pt x="967" y="2240"/>
                  </a:cubicBezTo>
                  <a:cubicBezTo>
                    <a:pt x="1143" y="1626"/>
                    <a:pt x="1231" y="1208"/>
                    <a:pt x="1231" y="945"/>
                  </a:cubicBezTo>
                  <a:cubicBezTo>
                    <a:pt x="1231" y="879"/>
                    <a:pt x="1209" y="791"/>
                    <a:pt x="1165" y="703"/>
                  </a:cubicBezTo>
                  <a:cubicBezTo>
                    <a:pt x="1428" y="593"/>
                    <a:pt x="1648" y="550"/>
                    <a:pt x="1846" y="550"/>
                  </a:cubicBezTo>
                  <a:close/>
                  <a:moveTo>
                    <a:pt x="1824" y="0"/>
                  </a:moveTo>
                  <a:cubicBezTo>
                    <a:pt x="1494" y="0"/>
                    <a:pt x="1187" y="66"/>
                    <a:pt x="923" y="154"/>
                  </a:cubicBezTo>
                  <a:cubicBezTo>
                    <a:pt x="638" y="264"/>
                    <a:pt x="506" y="352"/>
                    <a:pt x="506" y="440"/>
                  </a:cubicBezTo>
                  <a:cubicBezTo>
                    <a:pt x="506" y="506"/>
                    <a:pt x="528" y="550"/>
                    <a:pt x="572" y="637"/>
                  </a:cubicBezTo>
                  <a:cubicBezTo>
                    <a:pt x="616" y="703"/>
                    <a:pt x="660" y="747"/>
                    <a:pt x="704" y="769"/>
                  </a:cubicBezTo>
                  <a:cubicBezTo>
                    <a:pt x="682" y="1186"/>
                    <a:pt x="550" y="1779"/>
                    <a:pt x="330" y="2570"/>
                  </a:cubicBezTo>
                  <a:cubicBezTo>
                    <a:pt x="111" y="3339"/>
                    <a:pt x="1" y="3778"/>
                    <a:pt x="1" y="3866"/>
                  </a:cubicBezTo>
                  <a:cubicBezTo>
                    <a:pt x="1" y="3953"/>
                    <a:pt x="23" y="4041"/>
                    <a:pt x="111" y="4129"/>
                  </a:cubicBezTo>
                  <a:cubicBezTo>
                    <a:pt x="176" y="4217"/>
                    <a:pt x="264" y="4261"/>
                    <a:pt x="308" y="4261"/>
                  </a:cubicBezTo>
                  <a:cubicBezTo>
                    <a:pt x="352" y="4261"/>
                    <a:pt x="396" y="4173"/>
                    <a:pt x="462" y="3953"/>
                  </a:cubicBezTo>
                  <a:cubicBezTo>
                    <a:pt x="506" y="3844"/>
                    <a:pt x="528" y="3756"/>
                    <a:pt x="550" y="3646"/>
                  </a:cubicBezTo>
                  <a:cubicBezTo>
                    <a:pt x="594" y="3558"/>
                    <a:pt x="704" y="3185"/>
                    <a:pt x="879" y="2570"/>
                  </a:cubicBezTo>
                  <a:cubicBezTo>
                    <a:pt x="989" y="2855"/>
                    <a:pt x="1253" y="3207"/>
                    <a:pt x="1714" y="3624"/>
                  </a:cubicBezTo>
                  <a:cubicBezTo>
                    <a:pt x="2153" y="4063"/>
                    <a:pt x="2504" y="4261"/>
                    <a:pt x="2746" y="4261"/>
                  </a:cubicBezTo>
                  <a:cubicBezTo>
                    <a:pt x="2878" y="4261"/>
                    <a:pt x="2944" y="4217"/>
                    <a:pt x="2944" y="4107"/>
                  </a:cubicBezTo>
                  <a:cubicBezTo>
                    <a:pt x="2944" y="4063"/>
                    <a:pt x="2878" y="3997"/>
                    <a:pt x="2790" y="3888"/>
                  </a:cubicBezTo>
                  <a:cubicBezTo>
                    <a:pt x="2724" y="3844"/>
                    <a:pt x="2680" y="3800"/>
                    <a:pt x="2636" y="3756"/>
                  </a:cubicBezTo>
                  <a:cubicBezTo>
                    <a:pt x="2570" y="3712"/>
                    <a:pt x="2504" y="3646"/>
                    <a:pt x="2438" y="3580"/>
                  </a:cubicBezTo>
                  <a:cubicBezTo>
                    <a:pt x="2351" y="3514"/>
                    <a:pt x="2263" y="3448"/>
                    <a:pt x="2175" y="3360"/>
                  </a:cubicBezTo>
                  <a:cubicBezTo>
                    <a:pt x="2087" y="3273"/>
                    <a:pt x="1999" y="3207"/>
                    <a:pt x="1955" y="3141"/>
                  </a:cubicBezTo>
                  <a:cubicBezTo>
                    <a:pt x="1889" y="3097"/>
                    <a:pt x="1802" y="2987"/>
                    <a:pt x="1648" y="2855"/>
                  </a:cubicBezTo>
                  <a:cubicBezTo>
                    <a:pt x="1516" y="2724"/>
                    <a:pt x="1450" y="2592"/>
                    <a:pt x="1450" y="2504"/>
                  </a:cubicBezTo>
                  <a:cubicBezTo>
                    <a:pt x="1450" y="2482"/>
                    <a:pt x="1494" y="2438"/>
                    <a:pt x="1604" y="2394"/>
                  </a:cubicBezTo>
                  <a:cubicBezTo>
                    <a:pt x="1714" y="2350"/>
                    <a:pt x="1846" y="2262"/>
                    <a:pt x="2021" y="2175"/>
                  </a:cubicBezTo>
                  <a:cubicBezTo>
                    <a:pt x="2175" y="2109"/>
                    <a:pt x="2329" y="1999"/>
                    <a:pt x="2482" y="1889"/>
                  </a:cubicBezTo>
                  <a:cubicBezTo>
                    <a:pt x="2636" y="1779"/>
                    <a:pt x="2790" y="1648"/>
                    <a:pt x="2878" y="1472"/>
                  </a:cubicBezTo>
                  <a:cubicBezTo>
                    <a:pt x="3009" y="1296"/>
                    <a:pt x="3053" y="1120"/>
                    <a:pt x="3053" y="923"/>
                  </a:cubicBezTo>
                  <a:cubicBezTo>
                    <a:pt x="3053" y="637"/>
                    <a:pt x="2944" y="418"/>
                    <a:pt x="2680" y="242"/>
                  </a:cubicBezTo>
                  <a:cubicBezTo>
                    <a:pt x="2438" y="88"/>
                    <a:pt x="2153" y="0"/>
                    <a:pt x="1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6224575" y="4196550"/>
              <a:ext cx="77425" cy="106525"/>
            </a:xfrm>
            <a:custGeom>
              <a:avLst/>
              <a:gdLst/>
              <a:ahLst/>
              <a:cxnLst/>
              <a:rect l="l" t="t" r="r" b="b"/>
              <a:pathLst>
                <a:path w="3097" h="4261" extrusionOk="0">
                  <a:moveTo>
                    <a:pt x="242" y="0"/>
                  </a:moveTo>
                  <a:cubicBezTo>
                    <a:pt x="66" y="0"/>
                    <a:pt x="0" y="132"/>
                    <a:pt x="0" y="418"/>
                  </a:cubicBezTo>
                  <a:cubicBezTo>
                    <a:pt x="0" y="703"/>
                    <a:pt x="44" y="989"/>
                    <a:pt x="154" y="1296"/>
                  </a:cubicBezTo>
                  <a:cubicBezTo>
                    <a:pt x="264" y="1582"/>
                    <a:pt x="417" y="1845"/>
                    <a:pt x="593" y="2087"/>
                  </a:cubicBezTo>
                  <a:cubicBezTo>
                    <a:pt x="813" y="2328"/>
                    <a:pt x="1032" y="2482"/>
                    <a:pt x="1252" y="2548"/>
                  </a:cubicBezTo>
                  <a:cubicBezTo>
                    <a:pt x="1230" y="2592"/>
                    <a:pt x="1208" y="2658"/>
                    <a:pt x="1142" y="2767"/>
                  </a:cubicBezTo>
                  <a:lnTo>
                    <a:pt x="1032" y="2965"/>
                  </a:lnTo>
                  <a:cubicBezTo>
                    <a:pt x="1010" y="3009"/>
                    <a:pt x="988" y="3075"/>
                    <a:pt x="944" y="3163"/>
                  </a:cubicBezTo>
                  <a:cubicBezTo>
                    <a:pt x="900" y="3251"/>
                    <a:pt x="856" y="3316"/>
                    <a:pt x="835" y="3360"/>
                  </a:cubicBezTo>
                  <a:cubicBezTo>
                    <a:pt x="813" y="3404"/>
                    <a:pt x="791" y="3470"/>
                    <a:pt x="747" y="3536"/>
                  </a:cubicBezTo>
                  <a:cubicBezTo>
                    <a:pt x="637" y="3756"/>
                    <a:pt x="593" y="3931"/>
                    <a:pt x="593" y="4041"/>
                  </a:cubicBezTo>
                  <a:cubicBezTo>
                    <a:pt x="593" y="4195"/>
                    <a:pt x="637" y="4261"/>
                    <a:pt x="725" y="4261"/>
                  </a:cubicBezTo>
                  <a:cubicBezTo>
                    <a:pt x="769" y="4261"/>
                    <a:pt x="856" y="4217"/>
                    <a:pt x="944" y="4085"/>
                  </a:cubicBezTo>
                  <a:cubicBezTo>
                    <a:pt x="1054" y="3975"/>
                    <a:pt x="1230" y="3668"/>
                    <a:pt x="1493" y="3185"/>
                  </a:cubicBezTo>
                  <a:cubicBezTo>
                    <a:pt x="1735" y="2680"/>
                    <a:pt x="1998" y="2240"/>
                    <a:pt x="2262" y="1823"/>
                  </a:cubicBezTo>
                  <a:cubicBezTo>
                    <a:pt x="2525" y="1406"/>
                    <a:pt x="2723" y="1076"/>
                    <a:pt x="2877" y="813"/>
                  </a:cubicBezTo>
                  <a:cubicBezTo>
                    <a:pt x="3031" y="549"/>
                    <a:pt x="3096" y="396"/>
                    <a:pt x="3096" y="308"/>
                  </a:cubicBezTo>
                  <a:cubicBezTo>
                    <a:pt x="3096" y="220"/>
                    <a:pt x="3075" y="154"/>
                    <a:pt x="3031" y="88"/>
                  </a:cubicBezTo>
                  <a:cubicBezTo>
                    <a:pt x="2965" y="22"/>
                    <a:pt x="2899" y="0"/>
                    <a:pt x="2811" y="0"/>
                  </a:cubicBezTo>
                  <a:cubicBezTo>
                    <a:pt x="2745" y="0"/>
                    <a:pt x="2591" y="176"/>
                    <a:pt x="2394" y="506"/>
                  </a:cubicBezTo>
                  <a:cubicBezTo>
                    <a:pt x="2196" y="857"/>
                    <a:pt x="1998" y="1208"/>
                    <a:pt x="1801" y="1560"/>
                  </a:cubicBezTo>
                  <a:cubicBezTo>
                    <a:pt x="1625" y="1889"/>
                    <a:pt x="1493" y="2065"/>
                    <a:pt x="1405" y="2065"/>
                  </a:cubicBezTo>
                  <a:cubicBezTo>
                    <a:pt x="1318" y="2065"/>
                    <a:pt x="1208" y="1999"/>
                    <a:pt x="1076" y="1867"/>
                  </a:cubicBezTo>
                  <a:cubicBezTo>
                    <a:pt x="966" y="1735"/>
                    <a:pt x="856" y="1560"/>
                    <a:pt x="747" y="1362"/>
                  </a:cubicBezTo>
                  <a:cubicBezTo>
                    <a:pt x="659" y="1164"/>
                    <a:pt x="593" y="945"/>
                    <a:pt x="527" y="725"/>
                  </a:cubicBezTo>
                  <a:cubicBezTo>
                    <a:pt x="483" y="484"/>
                    <a:pt x="417" y="308"/>
                    <a:pt x="395" y="176"/>
                  </a:cubicBezTo>
                  <a:cubicBezTo>
                    <a:pt x="351" y="66"/>
                    <a:pt x="307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4892825" y="3128400"/>
              <a:ext cx="61075" cy="53900"/>
            </a:xfrm>
            <a:custGeom>
              <a:avLst/>
              <a:gdLst/>
              <a:ahLst/>
              <a:cxnLst/>
              <a:rect l="l" t="t" r="r" b="b"/>
              <a:pathLst>
                <a:path w="2443" h="2156" extrusionOk="0">
                  <a:moveTo>
                    <a:pt x="895" y="1105"/>
                  </a:moveTo>
                  <a:cubicBezTo>
                    <a:pt x="903" y="1108"/>
                    <a:pt x="910" y="1111"/>
                    <a:pt x="916" y="1111"/>
                  </a:cubicBezTo>
                  <a:cubicBezTo>
                    <a:pt x="909" y="1111"/>
                    <a:pt x="902" y="1109"/>
                    <a:pt x="895" y="1105"/>
                  </a:cubicBezTo>
                  <a:close/>
                  <a:moveTo>
                    <a:pt x="1129" y="1537"/>
                  </a:moveTo>
                  <a:lnTo>
                    <a:pt x="1129" y="1537"/>
                  </a:lnTo>
                  <a:cubicBezTo>
                    <a:pt x="1129" y="1539"/>
                    <a:pt x="1129" y="1542"/>
                    <a:pt x="1129" y="1544"/>
                  </a:cubicBezTo>
                  <a:lnTo>
                    <a:pt x="1129" y="1544"/>
                  </a:lnTo>
                  <a:cubicBezTo>
                    <a:pt x="1129" y="1547"/>
                    <a:pt x="1128" y="1550"/>
                    <a:pt x="1127" y="1553"/>
                  </a:cubicBezTo>
                  <a:lnTo>
                    <a:pt x="1127" y="1553"/>
                  </a:lnTo>
                  <a:lnTo>
                    <a:pt x="1126" y="1550"/>
                  </a:lnTo>
                  <a:lnTo>
                    <a:pt x="1129" y="1537"/>
                  </a:lnTo>
                  <a:close/>
                  <a:moveTo>
                    <a:pt x="1094" y="0"/>
                  </a:moveTo>
                  <a:cubicBezTo>
                    <a:pt x="881" y="0"/>
                    <a:pt x="696" y="161"/>
                    <a:pt x="696" y="408"/>
                  </a:cubicBezTo>
                  <a:cubicBezTo>
                    <a:pt x="696" y="628"/>
                    <a:pt x="762" y="847"/>
                    <a:pt x="872" y="1023"/>
                  </a:cubicBezTo>
                  <a:cubicBezTo>
                    <a:pt x="872" y="1023"/>
                    <a:pt x="872" y="1023"/>
                    <a:pt x="872" y="1024"/>
                  </a:cubicBezTo>
                  <a:lnTo>
                    <a:pt x="872" y="1024"/>
                  </a:lnTo>
                  <a:cubicBezTo>
                    <a:pt x="807" y="1001"/>
                    <a:pt x="741" y="979"/>
                    <a:pt x="674" y="957"/>
                  </a:cubicBezTo>
                  <a:cubicBezTo>
                    <a:pt x="634" y="946"/>
                    <a:pt x="596" y="942"/>
                    <a:pt x="559" y="942"/>
                  </a:cubicBezTo>
                  <a:cubicBezTo>
                    <a:pt x="208" y="942"/>
                    <a:pt x="0" y="1382"/>
                    <a:pt x="279" y="1660"/>
                  </a:cubicBezTo>
                  <a:cubicBezTo>
                    <a:pt x="591" y="1930"/>
                    <a:pt x="1002" y="2102"/>
                    <a:pt x="1437" y="2119"/>
                  </a:cubicBezTo>
                  <a:lnTo>
                    <a:pt x="1437" y="2119"/>
                  </a:lnTo>
                  <a:cubicBezTo>
                    <a:pt x="1494" y="2146"/>
                    <a:pt x="1551" y="2156"/>
                    <a:pt x="1607" y="2156"/>
                  </a:cubicBezTo>
                  <a:cubicBezTo>
                    <a:pt x="1648" y="2156"/>
                    <a:pt x="1688" y="2151"/>
                    <a:pt x="1728" y="2143"/>
                  </a:cubicBezTo>
                  <a:cubicBezTo>
                    <a:pt x="1816" y="2121"/>
                    <a:pt x="1904" y="2055"/>
                    <a:pt x="1970" y="1967"/>
                  </a:cubicBezTo>
                  <a:cubicBezTo>
                    <a:pt x="2014" y="1857"/>
                    <a:pt x="2036" y="1748"/>
                    <a:pt x="2014" y="1638"/>
                  </a:cubicBezTo>
                  <a:cubicBezTo>
                    <a:pt x="2004" y="1598"/>
                    <a:pt x="1980" y="1554"/>
                    <a:pt x="1949" y="1513"/>
                  </a:cubicBezTo>
                  <a:lnTo>
                    <a:pt x="1949" y="1513"/>
                  </a:lnTo>
                  <a:cubicBezTo>
                    <a:pt x="1948" y="1428"/>
                    <a:pt x="1936" y="1344"/>
                    <a:pt x="1914" y="1261"/>
                  </a:cubicBezTo>
                  <a:lnTo>
                    <a:pt x="1914" y="1261"/>
                  </a:lnTo>
                  <a:cubicBezTo>
                    <a:pt x="2252" y="1214"/>
                    <a:pt x="2442" y="713"/>
                    <a:pt x="2065" y="500"/>
                  </a:cubicBezTo>
                  <a:lnTo>
                    <a:pt x="2065" y="500"/>
                  </a:lnTo>
                  <a:lnTo>
                    <a:pt x="2079" y="474"/>
                  </a:lnTo>
                  <a:lnTo>
                    <a:pt x="1465" y="144"/>
                  </a:lnTo>
                  <a:cubicBezTo>
                    <a:pt x="1454" y="139"/>
                    <a:pt x="1444" y="134"/>
                    <a:pt x="1434" y="129"/>
                  </a:cubicBezTo>
                  <a:lnTo>
                    <a:pt x="1434" y="129"/>
                  </a:lnTo>
                  <a:lnTo>
                    <a:pt x="1311" y="57"/>
                  </a:lnTo>
                  <a:cubicBezTo>
                    <a:pt x="1239" y="18"/>
                    <a:pt x="1165" y="0"/>
                    <a:pt x="109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3206050" y="5284700"/>
              <a:ext cx="81275" cy="106550"/>
            </a:xfrm>
            <a:custGeom>
              <a:avLst/>
              <a:gdLst/>
              <a:ahLst/>
              <a:cxnLst/>
              <a:rect l="l" t="t" r="r" b="b"/>
              <a:pathLst>
                <a:path w="3251" h="4262" extrusionOk="0">
                  <a:moveTo>
                    <a:pt x="2087" y="528"/>
                  </a:moveTo>
                  <a:cubicBezTo>
                    <a:pt x="2263" y="528"/>
                    <a:pt x="2394" y="616"/>
                    <a:pt x="2504" y="813"/>
                  </a:cubicBezTo>
                  <a:cubicBezTo>
                    <a:pt x="2636" y="1011"/>
                    <a:pt x="2702" y="1252"/>
                    <a:pt x="2702" y="1560"/>
                  </a:cubicBezTo>
                  <a:cubicBezTo>
                    <a:pt x="2702" y="1889"/>
                    <a:pt x="2592" y="2219"/>
                    <a:pt x="2416" y="2570"/>
                  </a:cubicBezTo>
                  <a:cubicBezTo>
                    <a:pt x="2219" y="2900"/>
                    <a:pt x="1999" y="3207"/>
                    <a:pt x="1736" y="3427"/>
                  </a:cubicBezTo>
                  <a:cubicBezTo>
                    <a:pt x="1472" y="3668"/>
                    <a:pt x="1230" y="3800"/>
                    <a:pt x="1033" y="3800"/>
                  </a:cubicBezTo>
                  <a:cubicBezTo>
                    <a:pt x="901" y="3800"/>
                    <a:pt x="791" y="3712"/>
                    <a:pt x="681" y="3580"/>
                  </a:cubicBezTo>
                  <a:cubicBezTo>
                    <a:pt x="594" y="3449"/>
                    <a:pt x="550" y="3273"/>
                    <a:pt x="550" y="3053"/>
                  </a:cubicBezTo>
                  <a:cubicBezTo>
                    <a:pt x="550" y="2680"/>
                    <a:pt x="638" y="2285"/>
                    <a:pt x="835" y="1889"/>
                  </a:cubicBezTo>
                  <a:cubicBezTo>
                    <a:pt x="1033" y="1472"/>
                    <a:pt x="1252" y="1143"/>
                    <a:pt x="1494" y="901"/>
                  </a:cubicBezTo>
                  <a:cubicBezTo>
                    <a:pt x="1736" y="660"/>
                    <a:pt x="1933" y="528"/>
                    <a:pt x="2087" y="528"/>
                  </a:cubicBezTo>
                  <a:close/>
                  <a:moveTo>
                    <a:pt x="2065" y="1"/>
                  </a:moveTo>
                  <a:cubicBezTo>
                    <a:pt x="1845" y="1"/>
                    <a:pt x="1626" y="111"/>
                    <a:pt x="1384" y="286"/>
                  </a:cubicBezTo>
                  <a:cubicBezTo>
                    <a:pt x="1143" y="462"/>
                    <a:pt x="901" y="682"/>
                    <a:pt x="703" y="967"/>
                  </a:cubicBezTo>
                  <a:cubicBezTo>
                    <a:pt x="506" y="1252"/>
                    <a:pt x="330" y="1582"/>
                    <a:pt x="198" y="1955"/>
                  </a:cubicBezTo>
                  <a:cubicBezTo>
                    <a:pt x="67" y="2351"/>
                    <a:pt x="1" y="2702"/>
                    <a:pt x="1" y="3075"/>
                  </a:cubicBezTo>
                  <a:cubicBezTo>
                    <a:pt x="1" y="3339"/>
                    <a:pt x="88" y="3624"/>
                    <a:pt x="286" y="3866"/>
                  </a:cubicBezTo>
                  <a:cubicBezTo>
                    <a:pt x="484" y="4129"/>
                    <a:pt x="725" y="4261"/>
                    <a:pt x="989" y="4261"/>
                  </a:cubicBezTo>
                  <a:cubicBezTo>
                    <a:pt x="1362" y="4261"/>
                    <a:pt x="1714" y="4129"/>
                    <a:pt x="2065" y="3822"/>
                  </a:cubicBezTo>
                  <a:cubicBezTo>
                    <a:pt x="2416" y="3514"/>
                    <a:pt x="2724" y="3163"/>
                    <a:pt x="2921" y="2724"/>
                  </a:cubicBezTo>
                  <a:cubicBezTo>
                    <a:pt x="3141" y="2307"/>
                    <a:pt x="3251" y="1911"/>
                    <a:pt x="3251" y="1516"/>
                  </a:cubicBezTo>
                  <a:cubicBezTo>
                    <a:pt x="3251" y="1121"/>
                    <a:pt x="3141" y="791"/>
                    <a:pt x="2899" y="484"/>
                  </a:cubicBezTo>
                  <a:cubicBezTo>
                    <a:pt x="2680" y="176"/>
                    <a:pt x="2394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3299925" y="5286350"/>
              <a:ext cx="81850" cy="104900"/>
            </a:xfrm>
            <a:custGeom>
              <a:avLst/>
              <a:gdLst/>
              <a:ahLst/>
              <a:cxnLst/>
              <a:rect l="l" t="t" r="r" b="b"/>
              <a:pathLst>
                <a:path w="3274" h="4196" extrusionOk="0">
                  <a:moveTo>
                    <a:pt x="1868" y="1"/>
                  </a:moveTo>
                  <a:cubicBezTo>
                    <a:pt x="1077" y="1"/>
                    <a:pt x="572" y="1"/>
                    <a:pt x="352" y="23"/>
                  </a:cubicBezTo>
                  <a:cubicBezTo>
                    <a:pt x="111" y="45"/>
                    <a:pt x="1" y="88"/>
                    <a:pt x="1" y="154"/>
                  </a:cubicBezTo>
                  <a:cubicBezTo>
                    <a:pt x="1" y="242"/>
                    <a:pt x="23" y="330"/>
                    <a:pt x="111" y="418"/>
                  </a:cubicBezTo>
                  <a:cubicBezTo>
                    <a:pt x="177" y="484"/>
                    <a:pt x="243" y="528"/>
                    <a:pt x="308" y="528"/>
                  </a:cubicBezTo>
                  <a:lnTo>
                    <a:pt x="1341" y="484"/>
                  </a:lnTo>
                  <a:lnTo>
                    <a:pt x="1341" y="484"/>
                  </a:lnTo>
                  <a:cubicBezTo>
                    <a:pt x="1297" y="879"/>
                    <a:pt x="1165" y="1494"/>
                    <a:pt x="945" y="2350"/>
                  </a:cubicBezTo>
                  <a:cubicBezTo>
                    <a:pt x="726" y="3207"/>
                    <a:pt x="616" y="3690"/>
                    <a:pt x="616" y="3778"/>
                  </a:cubicBezTo>
                  <a:cubicBezTo>
                    <a:pt x="616" y="3866"/>
                    <a:pt x="660" y="3976"/>
                    <a:pt x="726" y="4063"/>
                  </a:cubicBezTo>
                  <a:cubicBezTo>
                    <a:pt x="813" y="4151"/>
                    <a:pt x="879" y="4195"/>
                    <a:pt x="945" y="4195"/>
                  </a:cubicBezTo>
                  <a:cubicBezTo>
                    <a:pt x="989" y="4195"/>
                    <a:pt x="1033" y="4085"/>
                    <a:pt x="1099" y="3866"/>
                  </a:cubicBezTo>
                  <a:cubicBezTo>
                    <a:pt x="1121" y="3756"/>
                    <a:pt x="1165" y="3580"/>
                    <a:pt x="1231" y="3295"/>
                  </a:cubicBezTo>
                  <a:cubicBezTo>
                    <a:pt x="1297" y="3031"/>
                    <a:pt x="1341" y="2812"/>
                    <a:pt x="1384" y="2702"/>
                  </a:cubicBezTo>
                  <a:cubicBezTo>
                    <a:pt x="1692" y="1450"/>
                    <a:pt x="1846" y="769"/>
                    <a:pt x="1846" y="616"/>
                  </a:cubicBezTo>
                  <a:cubicBezTo>
                    <a:pt x="1846" y="572"/>
                    <a:pt x="1846" y="528"/>
                    <a:pt x="1824" y="484"/>
                  </a:cubicBezTo>
                  <a:cubicBezTo>
                    <a:pt x="2043" y="484"/>
                    <a:pt x="2285" y="506"/>
                    <a:pt x="2526" y="506"/>
                  </a:cubicBezTo>
                  <a:cubicBezTo>
                    <a:pt x="2746" y="528"/>
                    <a:pt x="2944" y="528"/>
                    <a:pt x="3075" y="528"/>
                  </a:cubicBezTo>
                  <a:cubicBezTo>
                    <a:pt x="3207" y="528"/>
                    <a:pt x="3273" y="506"/>
                    <a:pt x="3273" y="418"/>
                  </a:cubicBezTo>
                  <a:cubicBezTo>
                    <a:pt x="3273" y="308"/>
                    <a:pt x="3141" y="220"/>
                    <a:pt x="2878" y="132"/>
                  </a:cubicBezTo>
                  <a:cubicBezTo>
                    <a:pt x="2614" y="45"/>
                    <a:pt x="2285" y="1"/>
                    <a:pt x="1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3381200" y="5285250"/>
              <a:ext cx="84025" cy="106000"/>
            </a:xfrm>
            <a:custGeom>
              <a:avLst/>
              <a:gdLst/>
              <a:ahLst/>
              <a:cxnLst/>
              <a:rect l="l" t="t" r="r" b="b"/>
              <a:pathLst>
                <a:path w="3361" h="4240" extrusionOk="0">
                  <a:moveTo>
                    <a:pt x="922" y="1"/>
                  </a:moveTo>
                  <a:cubicBezTo>
                    <a:pt x="879" y="1"/>
                    <a:pt x="835" y="23"/>
                    <a:pt x="813" y="45"/>
                  </a:cubicBezTo>
                  <a:cubicBezTo>
                    <a:pt x="791" y="67"/>
                    <a:pt x="791" y="110"/>
                    <a:pt x="791" y="176"/>
                  </a:cubicBezTo>
                  <a:cubicBezTo>
                    <a:pt x="791" y="440"/>
                    <a:pt x="659" y="1099"/>
                    <a:pt x="373" y="2153"/>
                  </a:cubicBezTo>
                  <a:cubicBezTo>
                    <a:pt x="176" y="2219"/>
                    <a:pt x="66" y="2263"/>
                    <a:pt x="66" y="2329"/>
                  </a:cubicBezTo>
                  <a:cubicBezTo>
                    <a:pt x="66" y="2394"/>
                    <a:pt x="88" y="2438"/>
                    <a:pt x="132" y="2504"/>
                  </a:cubicBezTo>
                  <a:cubicBezTo>
                    <a:pt x="154" y="2548"/>
                    <a:pt x="220" y="2570"/>
                    <a:pt x="264" y="2592"/>
                  </a:cubicBezTo>
                  <a:cubicBezTo>
                    <a:pt x="88" y="3295"/>
                    <a:pt x="0" y="3690"/>
                    <a:pt x="0" y="3778"/>
                  </a:cubicBezTo>
                  <a:cubicBezTo>
                    <a:pt x="0" y="3888"/>
                    <a:pt x="44" y="3976"/>
                    <a:pt x="132" y="4085"/>
                  </a:cubicBezTo>
                  <a:cubicBezTo>
                    <a:pt x="198" y="4195"/>
                    <a:pt x="264" y="4239"/>
                    <a:pt x="330" y="4239"/>
                  </a:cubicBezTo>
                  <a:cubicBezTo>
                    <a:pt x="373" y="4239"/>
                    <a:pt x="417" y="4129"/>
                    <a:pt x="461" y="3932"/>
                  </a:cubicBezTo>
                  <a:cubicBezTo>
                    <a:pt x="505" y="3822"/>
                    <a:pt x="527" y="3712"/>
                    <a:pt x="549" y="3602"/>
                  </a:cubicBezTo>
                  <a:cubicBezTo>
                    <a:pt x="593" y="3492"/>
                    <a:pt x="615" y="3339"/>
                    <a:pt x="681" y="3141"/>
                  </a:cubicBezTo>
                  <a:cubicBezTo>
                    <a:pt x="725" y="2943"/>
                    <a:pt x="791" y="2746"/>
                    <a:pt x="835" y="2548"/>
                  </a:cubicBezTo>
                  <a:cubicBezTo>
                    <a:pt x="1318" y="2438"/>
                    <a:pt x="1845" y="2350"/>
                    <a:pt x="2416" y="2263"/>
                  </a:cubicBezTo>
                  <a:lnTo>
                    <a:pt x="2416" y="2263"/>
                  </a:lnTo>
                  <a:cubicBezTo>
                    <a:pt x="2174" y="3185"/>
                    <a:pt x="2064" y="3712"/>
                    <a:pt x="2064" y="3822"/>
                  </a:cubicBezTo>
                  <a:cubicBezTo>
                    <a:pt x="2064" y="3910"/>
                    <a:pt x="2108" y="4020"/>
                    <a:pt x="2174" y="4107"/>
                  </a:cubicBezTo>
                  <a:cubicBezTo>
                    <a:pt x="2240" y="4195"/>
                    <a:pt x="2306" y="4239"/>
                    <a:pt x="2372" y="4239"/>
                  </a:cubicBezTo>
                  <a:cubicBezTo>
                    <a:pt x="2416" y="4239"/>
                    <a:pt x="2460" y="4129"/>
                    <a:pt x="2526" y="3932"/>
                  </a:cubicBezTo>
                  <a:cubicBezTo>
                    <a:pt x="2548" y="3822"/>
                    <a:pt x="2592" y="3712"/>
                    <a:pt x="2613" y="3602"/>
                  </a:cubicBezTo>
                  <a:cubicBezTo>
                    <a:pt x="2635" y="3492"/>
                    <a:pt x="2679" y="3339"/>
                    <a:pt x="2723" y="3163"/>
                  </a:cubicBezTo>
                  <a:cubicBezTo>
                    <a:pt x="2767" y="2987"/>
                    <a:pt x="2855" y="2658"/>
                    <a:pt x="2987" y="2175"/>
                  </a:cubicBezTo>
                  <a:cubicBezTo>
                    <a:pt x="3228" y="2131"/>
                    <a:pt x="3360" y="2065"/>
                    <a:pt x="3360" y="1977"/>
                  </a:cubicBezTo>
                  <a:cubicBezTo>
                    <a:pt x="3360" y="1889"/>
                    <a:pt x="3272" y="1845"/>
                    <a:pt x="3075" y="1801"/>
                  </a:cubicBezTo>
                  <a:cubicBezTo>
                    <a:pt x="3272" y="1121"/>
                    <a:pt x="3360" y="703"/>
                    <a:pt x="3360" y="572"/>
                  </a:cubicBezTo>
                  <a:cubicBezTo>
                    <a:pt x="3360" y="440"/>
                    <a:pt x="3316" y="308"/>
                    <a:pt x="3206" y="198"/>
                  </a:cubicBezTo>
                  <a:cubicBezTo>
                    <a:pt x="3119" y="67"/>
                    <a:pt x="3053" y="1"/>
                    <a:pt x="2965" y="1"/>
                  </a:cubicBezTo>
                  <a:cubicBezTo>
                    <a:pt x="2899" y="1"/>
                    <a:pt x="2855" y="67"/>
                    <a:pt x="2855" y="176"/>
                  </a:cubicBezTo>
                  <a:cubicBezTo>
                    <a:pt x="2855" y="418"/>
                    <a:pt x="2745" y="967"/>
                    <a:pt x="2548" y="1801"/>
                  </a:cubicBezTo>
                  <a:cubicBezTo>
                    <a:pt x="2042" y="1823"/>
                    <a:pt x="1515" y="1889"/>
                    <a:pt x="988" y="1999"/>
                  </a:cubicBezTo>
                  <a:cubicBezTo>
                    <a:pt x="1186" y="1230"/>
                    <a:pt x="1274" y="769"/>
                    <a:pt x="1274" y="616"/>
                  </a:cubicBezTo>
                  <a:cubicBezTo>
                    <a:pt x="1274" y="462"/>
                    <a:pt x="1230" y="308"/>
                    <a:pt x="1142" y="198"/>
                  </a:cubicBezTo>
                  <a:cubicBezTo>
                    <a:pt x="1054" y="67"/>
                    <a:pt x="966" y="1"/>
                    <a:pt x="9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3481650" y="5286900"/>
              <a:ext cx="81850" cy="104900"/>
            </a:xfrm>
            <a:custGeom>
              <a:avLst/>
              <a:gdLst/>
              <a:ahLst/>
              <a:cxnLst/>
              <a:rect l="l" t="t" r="r" b="b"/>
              <a:pathLst>
                <a:path w="3274" h="4196" extrusionOk="0">
                  <a:moveTo>
                    <a:pt x="2065" y="1"/>
                  </a:moveTo>
                  <a:cubicBezTo>
                    <a:pt x="1253" y="1"/>
                    <a:pt x="814" y="66"/>
                    <a:pt x="748" y="220"/>
                  </a:cubicBezTo>
                  <a:cubicBezTo>
                    <a:pt x="726" y="264"/>
                    <a:pt x="726" y="308"/>
                    <a:pt x="726" y="352"/>
                  </a:cubicBezTo>
                  <a:cubicBezTo>
                    <a:pt x="726" y="659"/>
                    <a:pt x="660" y="1055"/>
                    <a:pt x="550" y="1494"/>
                  </a:cubicBezTo>
                  <a:cubicBezTo>
                    <a:pt x="418" y="1955"/>
                    <a:pt x="308" y="2372"/>
                    <a:pt x="177" y="2768"/>
                  </a:cubicBezTo>
                  <a:cubicBezTo>
                    <a:pt x="67" y="3163"/>
                    <a:pt x="1" y="3448"/>
                    <a:pt x="1" y="3624"/>
                  </a:cubicBezTo>
                  <a:cubicBezTo>
                    <a:pt x="1" y="3778"/>
                    <a:pt x="67" y="3932"/>
                    <a:pt x="221" y="4019"/>
                  </a:cubicBezTo>
                  <a:cubicBezTo>
                    <a:pt x="352" y="4129"/>
                    <a:pt x="506" y="4195"/>
                    <a:pt x="704" y="4195"/>
                  </a:cubicBezTo>
                  <a:cubicBezTo>
                    <a:pt x="1121" y="4195"/>
                    <a:pt x="1538" y="4107"/>
                    <a:pt x="1977" y="3954"/>
                  </a:cubicBezTo>
                  <a:cubicBezTo>
                    <a:pt x="2439" y="3800"/>
                    <a:pt x="2658" y="3668"/>
                    <a:pt x="2658" y="3514"/>
                  </a:cubicBezTo>
                  <a:cubicBezTo>
                    <a:pt x="2658" y="3426"/>
                    <a:pt x="2636" y="3383"/>
                    <a:pt x="2570" y="3383"/>
                  </a:cubicBezTo>
                  <a:cubicBezTo>
                    <a:pt x="2548" y="3383"/>
                    <a:pt x="2439" y="3404"/>
                    <a:pt x="2263" y="3470"/>
                  </a:cubicBezTo>
                  <a:cubicBezTo>
                    <a:pt x="1692" y="3602"/>
                    <a:pt x="1187" y="3690"/>
                    <a:pt x="726" y="3690"/>
                  </a:cubicBezTo>
                  <a:cubicBezTo>
                    <a:pt x="682" y="3690"/>
                    <a:pt x="638" y="3668"/>
                    <a:pt x="594" y="3646"/>
                  </a:cubicBezTo>
                  <a:cubicBezTo>
                    <a:pt x="572" y="3602"/>
                    <a:pt x="550" y="3580"/>
                    <a:pt x="550" y="3514"/>
                  </a:cubicBezTo>
                  <a:cubicBezTo>
                    <a:pt x="550" y="3383"/>
                    <a:pt x="660" y="2965"/>
                    <a:pt x="879" y="2263"/>
                  </a:cubicBezTo>
                  <a:cubicBezTo>
                    <a:pt x="1319" y="2263"/>
                    <a:pt x="1692" y="2241"/>
                    <a:pt x="2021" y="2175"/>
                  </a:cubicBezTo>
                  <a:cubicBezTo>
                    <a:pt x="2351" y="2109"/>
                    <a:pt x="2526" y="1999"/>
                    <a:pt x="2526" y="1845"/>
                  </a:cubicBezTo>
                  <a:cubicBezTo>
                    <a:pt x="2526" y="1801"/>
                    <a:pt x="2461" y="1779"/>
                    <a:pt x="2351" y="1779"/>
                  </a:cubicBezTo>
                  <a:cubicBezTo>
                    <a:pt x="2219" y="1779"/>
                    <a:pt x="2043" y="1779"/>
                    <a:pt x="1824" y="1801"/>
                  </a:cubicBezTo>
                  <a:cubicBezTo>
                    <a:pt x="1582" y="1823"/>
                    <a:pt x="1406" y="1823"/>
                    <a:pt x="1253" y="1823"/>
                  </a:cubicBezTo>
                  <a:lnTo>
                    <a:pt x="1011" y="1823"/>
                  </a:lnTo>
                  <a:cubicBezTo>
                    <a:pt x="1165" y="1274"/>
                    <a:pt x="1231" y="857"/>
                    <a:pt x="1231" y="594"/>
                  </a:cubicBezTo>
                  <a:lnTo>
                    <a:pt x="1231" y="572"/>
                  </a:lnTo>
                  <a:cubicBezTo>
                    <a:pt x="1604" y="506"/>
                    <a:pt x="1846" y="462"/>
                    <a:pt x="1934" y="462"/>
                  </a:cubicBezTo>
                  <a:cubicBezTo>
                    <a:pt x="2043" y="440"/>
                    <a:pt x="2197" y="440"/>
                    <a:pt x="2439" y="418"/>
                  </a:cubicBezTo>
                  <a:cubicBezTo>
                    <a:pt x="2680" y="396"/>
                    <a:pt x="2878" y="352"/>
                    <a:pt x="3010" y="330"/>
                  </a:cubicBezTo>
                  <a:cubicBezTo>
                    <a:pt x="3185" y="308"/>
                    <a:pt x="3273" y="242"/>
                    <a:pt x="3273" y="176"/>
                  </a:cubicBezTo>
                  <a:cubicBezTo>
                    <a:pt x="3273" y="44"/>
                    <a:pt x="2878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3567850" y="5285250"/>
              <a:ext cx="76350" cy="106550"/>
            </a:xfrm>
            <a:custGeom>
              <a:avLst/>
              <a:gdLst/>
              <a:ahLst/>
              <a:cxnLst/>
              <a:rect l="l" t="t" r="r" b="b"/>
              <a:pathLst>
                <a:path w="3054" h="4262" extrusionOk="0">
                  <a:moveTo>
                    <a:pt x="1846" y="528"/>
                  </a:moveTo>
                  <a:cubicBezTo>
                    <a:pt x="2285" y="528"/>
                    <a:pt x="2504" y="660"/>
                    <a:pt x="2504" y="901"/>
                  </a:cubicBezTo>
                  <a:cubicBezTo>
                    <a:pt x="2504" y="1055"/>
                    <a:pt x="2438" y="1209"/>
                    <a:pt x="2307" y="1362"/>
                  </a:cubicBezTo>
                  <a:cubicBezTo>
                    <a:pt x="2175" y="1494"/>
                    <a:pt x="2043" y="1626"/>
                    <a:pt x="1889" y="1714"/>
                  </a:cubicBezTo>
                  <a:cubicBezTo>
                    <a:pt x="1736" y="1801"/>
                    <a:pt x="1560" y="1889"/>
                    <a:pt x="1362" y="1999"/>
                  </a:cubicBezTo>
                  <a:cubicBezTo>
                    <a:pt x="1165" y="2087"/>
                    <a:pt x="1033" y="2175"/>
                    <a:pt x="967" y="2219"/>
                  </a:cubicBezTo>
                  <a:cubicBezTo>
                    <a:pt x="1143" y="1626"/>
                    <a:pt x="1231" y="1187"/>
                    <a:pt x="1231" y="923"/>
                  </a:cubicBezTo>
                  <a:cubicBezTo>
                    <a:pt x="1231" y="857"/>
                    <a:pt x="1209" y="769"/>
                    <a:pt x="1165" y="681"/>
                  </a:cubicBezTo>
                  <a:cubicBezTo>
                    <a:pt x="1428" y="572"/>
                    <a:pt x="1648" y="528"/>
                    <a:pt x="1846" y="528"/>
                  </a:cubicBezTo>
                  <a:close/>
                  <a:moveTo>
                    <a:pt x="1824" y="1"/>
                  </a:moveTo>
                  <a:cubicBezTo>
                    <a:pt x="1494" y="1"/>
                    <a:pt x="1187" y="45"/>
                    <a:pt x="923" y="154"/>
                  </a:cubicBezTo>
                  <a:cubicBezTo>
                    <a:pt x="638" y="242"/>
                    <a:pt x="506" y="330"/>
                    <a:pt x="506" y="440"/>
                  </a:cubicBezTo>
                  <a:cubicBezTo>
                    <a:pt x="506" y="484"/>
                    <a:pt x="528" y="550"/>
                    <a:pt x="572" y="616"/>
                  </a:cubicBezTo>
                  <a:cubicBezTo>
                    <a:pt x="616" y="681"/>
                    <a:pt x="660" y="725"/>
                    <a:pt x="704" y="769"/>
                  </a:cubicBezTo>
                  <a:cubicBezTo>
                    <a:pt x="682" y="1165"/>
                    <a:pt x="550" y="1758"/>
                    <a:pt x="330" y="2548"/>
                  </a:cubicBezTo>
                  <a:cubicBezTo>
                    <a:pt x="111" y="3317"/>
                    <a:pt x="1" y="3756"/>
                    <a:pt x="1" y="3844"/>
                  </a:cubicBezTo>
                  <a:cubicBezTo>
                    <a:pt x="1" y="3932"/>
                    <a:pt x="23" y="4041"/>
                    <a:pt x="111" y="4129"/>
                  </a:cubicBezTo>
                  <a:cubicBezTo>
                    <a:pt x="176" y="4217"/>
                    <a:pt x="264" y="4261"/>
                    <a:pt x="308" y="4261"/>
                  </a:cubicBezTo>
                  <a:cubicBezTo>
                    <a:pt x="352" y="4261"/>
                    <a:pt x="396" y="4151"/>
                    <a:pt x="462" y="3932"/>
                  </a:cubicBezTo>
                  <a:cubicBezTo>
                    <a:pt x="506" y="3844"/>
                    <a:pt x="528" y="3734"/>
                    <a:pt x="550" y="3646"/>
                  </a:cubicBezTo>
                  <a:cubicBezTo>
                    <a:pt x="594" y="3536"/>
                    <a:pt x="704" y="3163"/>
                    <a:pt x="879" y="2548"/>
                  </a:cubicBezTo>
                  <a:cubicBezTo>
                    <a:pt x="989" y="2834"/>
                    <a:pt x="1253" y="3185"/>
                    <a:pt x="1714" y="3624"/>
                  </a:cubicBezTo>
                  <a:cubicBezTo>
                    <a:pt x="2153" y="4041"/>
                    <a:pt x="2504" y="4239"/>
                    <a:pt x="2746" y="4239"/>
                  </a:cubicBezTo>
                  <a:cubicBezTo>
                    <a:pt x="2878" y="4239"/>
                    <a:pt x="2944" y="4195"/>
                    <a:pt x="2944" y="4107"/>
                  </a:cubicBezTo>
                  <a:cubicBezTo>
                    <a:pt x="2944" y="4041"/>
                    <a:pt x="2878" y="3976"/>
                    <a:pt x="2790" y="3888"/>
                  </a:cubicBezTo>
                  <a:cubicBezTo>
                    <a:pt x="2724" y="3822"/>
                    <a:pt x="2680" y="3778"/>
                    <a:pt x="2636" y="3734"/>
                  </a:cubicBezTo>
                  <a:cubicBezTo>
                    <a:pt x="2570" y="3690"/>
                    <a:pt x="2504" y="3646"/>
                    <a:pt x="2438" y="3580"/>
                  </a:cubicBezTo>
                  <a:cubicBezTo>
                    <a:pt x="2351" y="3492"/>
                    <a:pt x="2263" y="3427"/>
                    <a:pt x="2175" y="3339"/>
                  </a:cubicBezTo>
                  <a:cubicBezTo>
                    <a:pt x="2087" y="3251"/>
                    <a:pt x="1999" y="3185"/>
                    <a:pt x="1955" y="3119"/>
                  </a:cubicBezTo>
                  <a:cubicBezTo>
                    <a:pt x="1889" y="3075"/>
                    <a:pt x="1802" y="2987"/>
                    <a:pt x="1648" y="2834"/>
                  </a:cubicBezTo>
                  <a:cubicBezTo>
                    <a:pt x="1516" y="2702"/>
                    <a:pt x="1450" y="2592"/>
                    <a:pt x="1450" y="2504"/>
                  </a:cubicBezTo>
                  <a:cubicBezTo>
                    <a:pt x="1450" y="2460"/>
                    <a:pt x="1494" y="2438"/>
                    <a:pt x="1604" y="2372"/>
                  </a:cubicBezTo>
                  <a:cubicBezTo>
                    <a:pt x="1714" y="2329"/>
                    <a:pt x="1846" y="2263"/>
                    <a:pt x="2021" y="2175"/>
                  </a:cubicBezTo>
                  <a:cubicBezTo>
                    <a:pt x="2175" y="2087"/>
                    <a:pt x="2329" y="1977"/>
                    <a:pt x="2482" y="1889"/>
                  </a:cubicBezTo>
                  <a:cubicBezTo>
                    <a:pt x="2636" y="1780"/>
                    <a:pt x="2790" y="1626"/>
                    <a:pt x="2878" y="1472"/>
                  </a:cubicBezTo>
                  <a:cubicBezTo>
                    <a:pt x="3009" y="1296"/>
                    <a:pt x="3053" y="1099"/>
                    <a:pt x="3053" y="901"/>
                  </a:cubicBezTo>
                  <a:cubicBezTo>
                    <a:pt x="3053" y="616"/>
                    <a:pt x="2944" y="396"/>
                    <a:pt x="2680" y="242"/>
                  </a:cubicBezTo>
                  <a:cubicBezTo>
                    <a:pt x="2438" y="67"/>
                    <a:pt x="2153" y="1"/>
                    <a:pt x="1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3717750" y="5284700"/>
              <a:ext cx="80725" cy="106550"/>
            </a:xfrm>
            <a:custGeom>
              <a:avLst/>
              <a:gdLst/>
              <a:ahLst/>
              <a:cxnLst/>
              <a:rect l="l" t="t" r="r" b="b"/>
              <a:pathLst>
                <a:path w="3229" h="4262" extrusionOk="0">
                  <a:moveTo>
                    <a:pt x="2086" y="528"/>
                  </a:moveTo>
                  <a:cubicBezTo>
                    <a:pt x="2240" y="528"/>
                    <a:pt x="2394" y="616"/>
                    <a:pt x="2504" y="813"/>
                  </a:cubicBezTo>
                  <a:cubicBezTo>
                    <a:pt x="2613" y="1011"/>
                    <a:pt x="2679" y="1252"/>
                    <a:pt x="2679" y="1560"/>
                  </a:cubicBezTo>
                  <a:cubicBezTo>
                    <a:pt x="2679" y="1889"/>
                    <a:pt x="2591" y="2219"/>
                    <a:pt x="2394" y="2570"/>
                  </a:cubicBezTo>
                  <a:cubicBezTo>
                    <a:pt x="2218" y="2900"/>
                    <a:pt x="1977" y="3207"/>
                    <a:pt x="1713" y="3427"/>
                  </a:cubicBezTo>
                  <a:cubicBezTo>
                    <a:pt x="1450" y="3668"/>
                    <a:pt x="1230" y="3800"/>
                    <a:pt x="1032" y="3800"/>
                  </a:cubicBezTo>
                  <a:cubicBezTo>
                    <a:pt x="900" y="3800"/>
                    <a:pt x="791" y="3712"/>
                    <a:pt x="681" y="3580"/>
                  </a:cubicBezTo>
                  <a:cubicBezTo>
                    <a:pt x="593" y="3449"/>
                    <a:pt x="549" y="3273"/>
                    <a:pt x="549" y="3053"/>
                  </a:cubicBezTo>
                  <a:cubicBezTo>
                    <a:pt x="549" y="2680"/>
                    <a:pt x="637" y="2285"/>
                    <a:pt x="835" y="1889"/>
                  </a:cubicBezTo>
                  <a:cubicBezTo>
                    <a:pt x="1032" y="1472"/>
                    <a:pt x="1230" y="1143"/>
                    <a:pt x="1471" y="901"/>
                  </a:cubicBezTo>
                  <a:cubicBezTo>
                    <a:pt x="1713" y="660"/>
                    <a:pt x="1933" y="528"/>
                    <a:pt x="2086" y="528"/>
                  </a:cubicBezTo>
                  <a:close/>
                  <a:moveTo>
                    <a:pt x="2064" y="1"/>
                  </a:moveTo>
                  <a:cubicBezTo>
                    <a:pt x="1845" y="1"/>
                    <a:pt x="1625" y="111"/>
                    <a:pt x="1384" y="286"/>
                  </a:cubicBezTo>
                  <a:cubicBezTo>
                    <a:pt x="1120" y="462"/>
                    <a:pt x="900" y="682"/>
                    <a:pt x="703" y="967"/>
                  </a:cubicBezTo>
                  <a:cubicBezTo>
                    <a:pt x="505" y="1252"/>
                    <a:pt x="330" y="1582"/>
                    <a:pt x="198" y="1955"/>
                  </a:cubicBezTo>
                  <a:cubicBezTo>
                    <a:pt x="66" y="2351"/>
                    <a:pt x="0" y="2702"/>
                    <a:pt x="0" y="3075"/>
                  </a:cubicBezTo>
                  <a:cubicBezTo>
                    <a:pt x="0" y="3339"/>
                    <a:pt x="88" y="3624"/>
                    <a:pt x="286" y="3866"/>
                  </a:cubicBezTo>
                  <a:cubicBezTo>
                    <a:pt x="483" y="4129"/>
                    <a:pt x="725" y="4261"/>
                    <a:pt x="988" y="4261"/>
                  </a:cubicBezTo>
                  <a:cubicBezTo>
                    <a:pt x="1340" y="4261"/>
                    <a:pt x="1713" y="4129"/>
                    <a:pt x="2064" y="3822"/>
                  </a:cubicBezTo>
                  <a:cubicBezTo>
                    <a:pt x="2416" y="3514"/>
                    <a:pt x="2701" y="3163"/>
                    <a:pt x="2921" y="2724"/>
                  </a:cubicBezTo>
                  <a:cubicBezTo>
                    <a:pt x="3140" y="2307"/>
                    <a:pt x="3228" y="1911"/>
                    <a:pt x="3228" y="1516"/>
                  </a:cubicBezTo>
                  <a:cubicBezTo>
                    <a:pt x="3228" y="1121"/>
                    <a:pt x="3119" y="791"/>
                    <a:pt x="2899" y="484"/>
                  </a:cubicBezTo>
                  <a:cubicBezTo>
                    <a:pt x="2679" y="176"/>
                    <a:pt x="2394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3808875" y="5285250"/>
              <a:ext cx="76900" cy="106550"/>
            </a:xfrm>
            <a:custGeom>
              <a:avLst/>
              <a:gdLst/>
              <a:ahLst/>
              <a:cxnLst/>
              <a:rect l="l" t="t" r="r" b="b"/>
              <a:pathLst>
                <a:path w="3076" h="4262" extrusionOk="0">
                  <a:moveTo>
                    <a:pt x="1867" y="528"/>
                  </a:moveTo>
                  <a:cubicBezTo>
                    <a:pt x="2306" y="528"/>
                    <a:pt x="2526" y="660"/>
                    <a:pt x="2526" y="901"/>
                  </a:cubicBezTo>
                  <a:cubicBezTo>
                    <a:pt x="2526" y="1055"/>
                    <a:pt x="2460" y="1209"/>
                    <a:pt x="2328" y="1362"/>
                  </a:cubicBezTo>
                  <a:cubicBezTo>
                    <a:pt x="2197" y="1494"/>
                    <a:pt x="2043" y="1626"/>
                    <a:pt x="1889" y="1714"/>
                  </a:cubicBezTo>
                  <a:cubicBezTo>
                    <a:pt x="1735" y="1801"/>
                    <a:pt x="1560" y="1889"/>
                    <a:pt x="1384" y="1999"/>
                  </a:cubicBezTo>
                  <a:cubicBezTo>
                    <a:pt x="1186" y="2087"/>
                    <a:pt x="1055" y="2175"/>
                    <a:pt x="989" y="2219"/>
                  </a:cubicBezTo>
                  <a:cubicBezTo>
                    <a:pt x="1143" y="1626"/>
                    <a:pt x="1230" y="1187"/>
                    <a:pt x="1230" y="923"/>
                  </a:cubicBezTo>
                  <a:cubicBezTo>
                    <a:pt x="1230" y="857"/>
                    <a:pt x="1208" y="769"/>
                    <a:pt x="1186" y="681"/>
                  </a:cubicBezTo>
                  <a:cubicBezTo>
                    <a:pt x="1428" y="572"/>
                    <a:pt x="1670" y="528"/>
                    <a:pt x="1867" y="528"/>
                  </a:cubicBezTo>
                  <a:close/>
                  <a:moveTo>
                    <a:pt x="1845" y="1"/>
                  </a:moveTo>
                  <a:cubicBezTo>
                    <a:pt x="1494" y="1"/>
                    <a:pt x="1208" y="45"/>
                    <a:pt x="923" y="154"/>
                  </a:cubicBezTo>
                  <a:cubicBezTo>
                    <a:pt x="659" y="242"/>
                    <a:pt x="528" y="330"/>
                    <a:pt x="528" y="440"/>
                  </a:cubicBezTo>
                  <a:cubicBezTo>
                    <a:pt x="528" y="484"/>
                    <a:pt x="528" y="550"/>
                    <a:pt x="572" y="616"/>
                  </a:cubicBezTo>
                  <a:cubicBezTo>
                    <a:pt x="615" y="681"/>
                    <a:pt x="659" y="725"/>
                    <a:pt x="725" y="769"/>
                  </a:cubicBezTo>
                  <a:cubicBezTo>
                    <a:pt x="681" y="1165"/>
                    <a:pt x="550" y="1758"/>
                    <a:pt x="330" y="2548"/>
                  </a:cubicBezTo>
                  <a:cubicBezTo>
                    <a:pt x="110" y="3317"/>
                    <a:pt x="1" y="3756"/>
                    <a:pt x="1" y="3844"/>
                  </a:cubicBezTo>
                  <a:cubicBezTo>
                    <a:pt x="1" y="3932"/>
                    <a:pt x="45" y="4041"/>
                    <a:pt x="110" y="4129"/>
                  </a:cubicBezTo>
                  <a:cubicBezTo>
                    <a:pt x="198" y="4217"/>
                    <a:pt x="264" y="4261"/>
                    <a:pt x="330" y="4261"/>
                  </a:cubicBezTo>
                  <a:cubicBezTo>
                    <a:pt x="352" y="4261"/>
                    <a:pt x="396" y="4151"/>
                    <a:pt x="462" y="3932"/>
                  </a:cubicBezTo>
                  <a:cubicBezTo>
                    <a:pt x="506" y="3844"/>
                    <a:pt x="528" y="3734"/>
                    <a:pt x="572" y="3646"/>
                  </a:cubicBezTo>
                  <a:cubicBezTo>
                    <a:pt x="594" y="3536"/>
                    <a:pt x="703" y="3163"/>
                    <a:pt x="901" y="2548"/>
                  </a:cubicBezTo>
                  <a:cubicBezTo>
                    <a:pt x="989" y="2834"/>
                    <a:pt x="1274" y="3185"/>
                    <a:pt x="1714" y="3624"/>
                  </a:cubicBezTo>
                  <a:cubicBezTo>
                    <a:pt x="2153" y="4041"/>
                    <a:pt x="2504" y="4239"/>
                    <a:pt x="2746" y="4239"/>
                  </a:cubicBezTo>
                  <a:cubicBezTo>
                    <a:pt x="2877" y="4239"/>
                    <a:pt x="2943" y="4195"/>
                    <a:pt x="2943" y="4107"/>
                  </a:cubicBezTo>
                  <a:cubicBezTo>
                    <a:pt x="2943" y="4041"/>
                    <a:pt x="2899" y="3976"/>
                    <a:pt x="2790" y="3888"/>
                  </a:cubicBezTo>
                  <a:cubicBezTo>
                    <a:pt x="2746" y="3822"/>
                    <a:pt x="2680" y="3778"/>
                    <a:pt x="2636" y="3734"/>
                  </a:cubicBezTo>
                  <a:cubicBezTo>
                    <a:pt x="2592" y="3690"/>
                    <a:pt x="2526" y="3646"/>
                    <a:pt x="2438" y="3580"/>
                  </a:cubicBezTo>
                  <a:cubicBezTo>
                    <a:pt x="2350" y="3492"/>
                    <a:pt x="2263" y="3427"/>
                    <a:pt x="2175" y="3339"/>
                  </a:cubicBezTo>
                  <a:cubicBezTo>
                    <a:pt x="2087" y="3251"/>
                    <a:pt x="2021" y="3185"/>
                    <a:pt x="1955" y="3119"/>
                  </a:cubicBezTo>
                  <a:cubicBezTo>
                    <a:pt x="1889" y="3075"/>
                    <a:pt x="1801" y="2987"/>
                    <a:pt x="1670" y="2834"/>
                  </a:cubicBezTo>
                  <a:cubicBezTo>
                    <a:pt x="1516" y="2702"/>
                    <a:pt x="1450" y="2592"/>
                    <a:pt x="1450" y="2504"/>
                  </a:cubicBezTo>
                  <a:cubicBezTo>
                    <a:pt x="1450" y="2460"/>
                    <a:pt x="1516" y="2438"/>
                    <a:pt x="1626" y="2372"/>
                  </a:cubicBezTo>
                  <a:cubicBezTo>
                    <a:pt x="1735" y="2329"/>
                    <a:pt x="1867" y="2263"/>
                    <a:pt x="2021" y="2175"/>
                  </a:cubicBezTo>
                  <a:cubicBezTo>
                    <a:pt x="2175" y="2087"/>
                    <a:pt x="2328" y="1977"/>
                    <a:pt x="2482" y="1889"/>
                  </a:cubicBezTo>
                  <a:cubicBezTo>
                    <a:pt x="2658" y="1780"/>
                    <a:pt x="2790" y="1626"/>
                    <a:pt x="2899" y="1472"/>
                  </a:cubicBezTo>
                  <a:cubicBezTo>
                    <a:pt x="3009" y="1296"/>
                    <a:pt x="3075" y="1099"/>
                    <a:pt x="3075" y="901"/>
                  </a:cubicBezTo>
                  <a:cubicBezTo>
                    <a:pt x="3075" y="616"/>
                    <a:pt x="2943" y="396"/>
                    <a:pt x="2702" y="242"/>
                  </a:cubicBezTo>
                  <a:cubicBezTo>
                    <a:pt x="2460" y="67"/>
                    <a:pt x="2175" y="1"/>
                    <a:pt x="18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3897275" y="5285800"/>
              <a:ext cx="73600" cy="121350"/>
            </a:xfrm>
            <a:custGeom>
              <a:avLst/>
              <a:gdLst/>
              <a:ahLst/>
              <a:cxnLst/>
              <a:rect l="l" t="t" r="r" b="b"/>
              <a:pathLst>
                <a:path w="2944" h="4854" extrusionOk="0">
                  <a:moveTo>
                    <a:pt x="2438" y="1"/>
                  </a:moveTo>
                  <a:cubicBezTo>
                    <a:pt x="2109" y="1"/>
                    <a:pt x="1735" y="176"/>
                    <a:pt x="1340" y="528"/>
                  </a:cubicBezTo>
                  <a:cubicBezTo>
                    <a:pt x="967" y="879"/>
                    <a:pt x="637" y="1318"/>
                    <a:pt x="374" y="1823"/>
                  </a:cubicBezTo>
                  <a:cubicBezTo>
                    <a:pt x="110" y="2307"/>
                    <a:pt x="0" y="2768"/>
                    <a:pt x="0" y="3163"/>
                  </a:cubicBezTo>
                  <a:cubicBezTo>
                    <a:pt x="0" y="3427"/>
                    <a:pt x="110" y="3668"/>
                    <a:pt x="330" y="3888"/>
                  </a:cubicBezTo>
                  <a:cubicBezTo>
                    <a:pt x="571" y="4107"/>
                    <a:pt x="791" y="4217"/>
                    <a:pt x="1032" y="4217"/>
                  </a:cubicBezTo>
                  <a:cubicBezTo>
                    <a:pt x="1274" y="4217"/>
                    <a:pt x="1516" y="4129"/>
                    <a:pt x="1757" y="3932"/>
                  </a:cubicBezTo>
                  <a:cubicBezTo>
                    <a:pt x="1999" y="3734"/>
                    <a:pt x="2240" y="3470"/>
                    <a:pt x="2438" y="3141"/>
                  </a:cubicBezTo>
                  <a:lnTo>
                    <a:pt x="2438" y="3141"/>
                  </a:lnTo>
                  <a:cubicBezTo>
                    <a:pt x="2394" y="3273"/>
                    <a:pt x="2328" y="3427"/>
                    <a:pt x="2262" y="3646"/>
                  </a:cubicBezTo>
                  <a:cubicBezTo>
                    <a:pt x="2218" y="3844"/>
                    <a:pt x="2152" y="4041"/>
                    <a:pt x="2087" y="4239"/>
                  </a:cubicBezTo>
                  <a:cubicBezTo>
                    <a:pt x="2021" y="4415"/>
                    <a:pt x="1999" y="4568"/>
                    <a:pt x="1999" y="4700"/>
                  </a:cubicBezTo>
                  <a:cubicBezTo>
                    <a:pt x="1999" y="4810"/>
                    <a:pt x="2043" y="4854"/>
                    <a:pt x="2152" y="4854"/>
                  </a:cubicBezTo>
                  <a:cubicBezTo>
                    <a:pt x="2262" y="4854"/>
                    <a:pt x="2416" y="4568"/>
                    <a:pt x="2614" y="3954"/>
                  </a:cubicBezTo>
                  <a:cubicBezTo>
                    <a:pt x="2811" y="3361"/>
                    <a:pt x="2921" y="2965"/>
                    <a:pt x="2921" y="2812"/>
                  </a:cubicBezTo>
                  <a:cubicBezTo>
                    <a:pt x="2921" y="2636"/>
                    <a:pt x="2877" y="2504"/>
                    <a:pt x="2767" y="2372"/>
                  </a:cubicBezTo>
                  <a:cubicBezTo>
                    <a:pt x="2679" y="2263"/>
                    <a:pt x="2570" y="2197"/>
                    <a:pt x="2416" y="2197"/>
                  </a:cubicBezTo>
                  <a:cubicBezTo>
                    <a:pt x="2152" y="2197"/>
                    <a:pt x="1955" y="2219"/>
                    <a:pt x="1779" y="2263"/>
                  </a:cubicBezTo>
                  <a:cubicBezTo>
                    <a:pt x="1603" y="2285"/>
                    <a:pt x="1516" y="2350"/>
                    <a:pt x="1516" y="2416"/>
                  </a:cubicBezTo>
                  <a:cubicBezTo>
                    <a:pt x="1516" y="2460"/>
                    <a:pt x="1559" y="2526"/>
                    <a:pt x="1625" y="2570"/>
                  </a:cubicBezTo>
                  <a:cubicBezTo>
                    <a:pt x="1713" y="2636"/>
                    <a:pt x="1801" y="2658"/>
                    <a:pt x="1911" y="2658"/>
                  </a:cubicBezTo>
                  <a:cubicBezTo>
                    <a:pt x="2021" y="2658"/>
                    <a:pt x="2174" y="2636"/>
                    <a:pt x="2416" y="2570"/>
                  </a:cubicBezTo>
                  <a:lnTo>
                    <a:pt x="2416" y="2570"/>
                  </a:lnTo>
                  <a:cubicBezTo>
                    <a:pt x="2174" y="2899"/>
                    <a:pt x="1933" y="3185"/>
                    <a:pt x="1691" y="3383"/>
                  </a:cubicBezTo>
                  <a:cubicBezTo>
                    <a:pt x="1428" y="3602"/>
                    <a:pt x="1208" y="3712"/>
                    <a:pt x="1010" y="3712"/>
                  </a:cubicBezTo>
                  <a:cubicBezTo>
                    <a:pt x="879" y="3712"/>
                    <a:pt x="769" y="3646"/>
                    <a:pt x="681" y="3558"/>
                  </a:cubicBezTo>
                  <a:cubicBezTo>
                    <a:pt x="593" y="3448"/>
                    <a:pt x="549" y="3317"/>
                    <a:pt x="549" y="3185"/>
                  </a:cubicBezTo>
                  <a:cubicBezTo>
                    <a:pt x="549" y="2812"/>
                    <a:pt x="637" y="2438"/>
                    <a:pt x="857" y="2021"/>
                  </a:cubicBezTo>
                  <a:cubicBezTo>
                    <a:pt x="1076" y="1604"/>
                    <a:pt x="1340" y="1252"/>
                    <a:pt x="1647" y="967"/>
                  </a:cubicBezTo>
                  <a:cubicBezTo>
                    <a:pt x="1955" y="703"/>
                    <a:pt x="2240" y="550"/>
                    <a:pt x="2504" y="550"/>
                  </a:cubicBezTo>
                  <a:cubicBezTo>
                    <a:pt x="2592" y="550"/>
                    <a:pt x="2658" y="572"/>
                    <a:pt x="2745" y="616"/>
                  </a:cubicBezTo>
                  <a:cubicBezTo>
                    <a:pt x="2811" y="638"/>
                    <a:pt x="2855" y="659"/>
                    <a:pt x="2877" y="659"/>
                  </a:cubicBezTo>
                  <a:cubicBezTo>
                    <a:pt x="2921" y="659"/>
                    <a:pt x="2943" y="616"/>
                    <a:pt x="2943" y="528"/>
                  </a:cubicBezTo>
                  <a:cubicBezTo>
                    <a:pt x="2943" y="440"/>
                    <a:pt x="2899" y="330"/>
                    <a:pt x="2789" y="198"/>
                  </a:cubicBezTo>
                  <a:cubicBezTo>
                    <a:pt x="2679" y="67"/>
                    <a:pt x="2570" y="1"/>
                    <a:pt x="2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988400" y="5283600"/>
              <a:ext cx="79100" cy="108200"/>
            </a:xfrm>
            <a:custGeom>
              <a:avLst/>
              <a:gdLst/>
              <a:ahLst/>
              <a:cxnLst/>
              <a:rect l="l" t="t" r="r" b="b"/>
              <a:pathLst>
                <a:path w="3164" h="4328" extrusionOk="0">
                  <a:moveTo>
                    <a:pt x="1889" y="594"/>
                  </a:moveTo>
                  <a:cubicBezTo>
                    <a:pt x="1955" y="945"/>
                    <a:pt x="2021" y="1472"/>
                    <a:pt x="2087" y="2153"/>
                  </a:cubicBezTo>
                  <a:cubicBezTo>
                    <a:pt x="1780" y="2219"/>
                    <a:pt x="1472" y="2263"/>
                    <a:pt x="1187" y="2351"/>
                  </a:cubicBezTo>
                  <a:cubicBezTo>
                    <a:pt x="1472" y="1604"/>
                    <a:pt x="1692" y="1011"/>
                    <a:pt x="1889" y="594"/>
                  </a:cubicBezTo>
                  <a:close/>
                  <a:moveTo>
                    <a:pt x="2021" y="1"/>
                  </a:moveTo>
                  <a:cubicBezTo>
                    <a:pt x="1911" y="1"/>
                    <a:pt x="1802" y="45"/>
                    <a:pt x="1692" y="133"/>
                  </a:cubicBezTo>
                  <a:cubicBezTo>
                    <a:pt x="1582" y="198"/>
                    <a:pt x="1516" y="308"/>
                    <a:pt x="1472" y="418"/>
                  </a:cubicBezTo>
                  <a:cubicBezTo>
                    <a:pt x="1428" y="528"/>
                    <a:pt x="1318" y="769"/>
                    <a:pt x="1143" y="1165"/>
                  </a:cubicBezTo>
                  <a:cubicBezTo>
                    <a:pt x="989" y="1560"/>
                    <a:pt x="857" y="1889"/>
                    <a:pt x="769" y="2109"/>
                  </a:cubicBezTo>
                  <a:cubicBezTo>
                    <a:pt x="725" y="2241"/>
                    <a:pt x="682" y="2351"/>
                    <a:pt x="616" y="2504"/>
                  </a:cubicBezTo>
                  <a:cubicBezTo>
                    <a:pt x="220" y="2636"/>
                    <a:pt x="1" y="2746"/>
                    <a:pt x="1" y="2812"/>
                  </a:cubicBezTo>
                  <a:cubicBezTo>
                    <a:pt x="1" y="2900"/>
                    <a:pt x="45" y="2966"/>
                    <a:pt x="111" y="3009"/>
                  </a:cubicBezTo>
                  <a:cubicBezTo>
                    <a:pt x="176" y="3075"/>
                    <a:pt x="242" y="3097"/>
                    <a:pt x="308" y="3097"/>
                  </a:cubicBezTo>
                  <a:lnTo>
                    <a:pt x="352" y="3097"/>
                  </a:lnTo>
                  <a:cubicBezTo>
                    <a:pt x="133" y="3624"/>
                    <a:pt x="23" y="3910"/>
                    <a:pt x="23" y="3954"/>
                  </a:cubicBezTo>
                  <a:cubicBezTo>
                    <a:pt x="23" y="4042"/>
                    <a:pt x="45" y="4129"/>
                    <a:pt x="133" y="4195"/>
                  </a:cubicBezTo>
                  <a:cubicBezTo>
                    <a:pt x="198" y="4283"/>
                    <a:pt x="264" y="4327"/>
                    <a:pt x="330" y="4327"/>
                  </a:cubicBezTo>
                  <a:cubicBezTo>
                    <a:pt x="396" y="4327"/>
                    <a:pt x="616" y="3866"/>
                    <a:pt x="967" y="2922"/>
                  </a:cubicBezTo>
                  <a:cubicBezTo>
                    <a:pt x="1274" y="2856"/>
                    <a:pt x="1494" y="2790"/>
                    <a:pt x="1648" y="2746"/>
                  </a:cubicBezTo>
                  <a:cubicBezTo>
                    <a:pt x="1780" y="2702"/>
                    <a:pt x="1955" y="2658"/>
                    <a:pt x="2131" y="2614"/>
                  </a:cubicBezTo>
                  <a:cubicBezTo>
                    <a:pt x="2175" y="2987"/>
                    <a:pt x="2197" y="3361"/>
                    <a:pt x="2219" y="3756"/>
                  </a:cubicBezTo>
                  <a:cubicBezTo>
                    <a:pt x="2241" y="3954"/>
                    <a:pt x="2285" y="4107"/>
                    <a:pt x="2329" y="4195"/>
                  </a:cubicBezTo>
                  <a:cubicBezTo>
                    <a:pt x="2373" y="4283"/>
                    <a:pt x="2416" y="4327"/>
                    <a:pt x="2482" y="4327"/>
                  </a:cubicBezTo>
                  <a:cubicBezTo>
                    <a:pt x="2614" y="4327"/>
                    <a:pt x="2680" y="4064"/>
                    <a:pt x="2680" y="3558"/>
                  </a:cubicBezTo>
                  <a:cubicBezTo>
                    <a:pt x="2680" y="3273"/>
                    <a:pt x="2658" y="2900"/>
                    <a:pt x="2636" y="2482"/>
                  </a:cubicBezTo>
                  <a:cubicBezTo>
                    <a:pt x="2987" y="2395"/>
                    <a:pt x="3163" y="2307"/>
                    <a:pt x="3163" y="2219"/>
                  </a:cubicBezTo>
                  <a:cubicBezTo>
                    <a:pt x="3163" y="2109"/>
                    <a:pt x="3075" y="2065"/>
                    <a:pt x="2900" y="2065"/>
                  </a:cubicBezTo>
                  <a:cubicBezTo>
                    <a:pt x="2812" y="2065"/>
                    <a:pt x="2702" y="2065"/>
                    <a:pt x="2592" y="2087"/>
                  </a:cubicBezTo>
                  <a:cubicBezTo>
                    <a:pt x="2526" y="1494"/>
                    <a:pt x="2460" y="1011"/>
                    <a:pt x="2351" y="594"/>
                  </a:cubicBezTo>
                  <a:cubicBezTo>
                    <a:pt x="2263" y="198"/>
                    <a:pt x="2153" y="1"/>
                    <a:pt x="2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4082300" y="5284700"/>
              <a:ext cx="88950" cy="106550"/>
            </a:xfrm>
            <a:custGeom>
              <a:avLst/>
              <a:gdLst/>
              <a:ahLst/>
              <a:cxnLst/>
              <a:rect l="l" t="t" r="r" b="b"/>
              <a:pathLst>
                <a:path w="3558" h="4262" extrusionOk="0">
                  <a:moveTo>
                    <a:pt x="3184" y="1"/>
                  </a:moveTo>
                  <a:cubicBezTo>
                    <a:pt x="3118" y="1"/>
                    <a:pt x="3075" y="89"/>
                    <a:pt x="3075" y="264"/>
                  </a:cubicBezTo>
                  <a:cubicBezTo>
                    <a:pt x="3075" y="308"/>
                    <a:pt x="3053" y="550"/>
                    <a:pt x="3009" y="989"/>
                  </a:cubicBezTo>
                  <a:cubicBezTo>
                    <a:pt x="2921" y="1955"/>
                    <a:pt x="2745" y="2768"/>
                    <a:pt x="2482" y="3471"/>
                  </a:cubicBezTo>
                  <a:cubicBezTo>
                    <a:pt x="2306" y="3097"/>
                    <a:pt x="1889" y="2065"/>
                    <a:pt x="1252" y="374"/>
                  </a:cubicBezTo>
                  <a:cubicBezTo>
                    <a:pt x="1208" y="286"/>
                    <a:pt x="1164" y="198"/>
                    <a:pt x="1076" y="132"/>
                  </a:cubicBezTo>
                  <a:cubicBezTo>
                    <a:pt x="988" y="45"/>
                    <a:pt x="944" y="23"/>
                    <a:pt x="900" y="23"/>
                  </a:cubicBezTo>
                  <a:cubicBezTo>
                    <a:pt x="835" y="23"/>
                    <a:pt x="791" y="89"/>
                    <a:pt x="791" y="220"/>
                  </a:cubicBezTo>
                  <a:cubicBezTo>
                    <a:pt x="791" y="462"/>
                    <a:pt x="637" y="1121"/>
                    <a:pt x="395" y="2153"/>
                  </a:cubicBezTo>
                  <a:cubicBezTo>
                    <a:pt x="132" y="3185"/>
                    <a:pt x="0" y="3756"/>
                    <a:pt x="0" y="3844"/>
                  </a:cubicBezTo>
                  <a:cubicBezTo>
                    <a:pt x="0" y="3954"/>
                    <a:pt x="22" y="4042"/>
                    <a:pt x="110" y="4129"/>
                  </a:cubicBezTo>
                  <a:cubicBezTo>
                    <a:pt x="176" y="4217"/>
                    <a:pt x="242" y="4261"/>
                    <a:pt x="286" y="4261"/>
                  </a:cubicBezTo>
                  <a:cubicBezTo>
                    <a:pt x="329" y="4261"/>
                    <a:pt x="373" y="4195"/>
                    <a:pt x="417" y="4020"/>
                  </a:cubicBezTo>
                  <a:cubicBezTo>
                    <a:pt x="461" y="3866"/>
                    <a:pt x="571" y="3492"/>
                    <a:pt x="703" y="2900"/>
                  </a:cubicBezTo>
                  <a:cubicBezTo>
                    <a:pt x="857" y="2307"/>
                    <a:pt x="988" y="1780"/>
                    <a:pt x="1120" y="1318"/>
                  </a:cubicBezTo>
                  <a:cubicBezTo>
                    <a:pt x="1713" y="2812"/>
                    <a:pt x="2064" y="3712"/>
                    <a:pt x="2174" y="3998"/>
                  </a:cubicBezTo>
                  <a:cubicBezTo>
                    <a:pt x="2218" y="4063"/>
                    <a:pt x="2262" y="4129"/>
                    <a:pt x="2328" y="4195"/>
                  </a:cubicBezTo>
                  <a:cubicBezTo>
                    <a:pt x="2394" y="4239"/>
                    <a:pt x="2460" y="4261"/>
                    <a:pt x="2526" y="4261"/>
                  </a:cubicBezTo>
                  <a:cubicBezTo>
                    <a:pt x="2679" y="4261"/>
                    <a:pt x="2833" y="4020"/>
                    <a:pt x="3009" y="3492"/>
                  </a:cubicBezTo>
                  <a:cubicBezTo>
                    <a:pt x="3184" y="2965"/>
                    <a:pt x="3316" y="2416"/>
                    <a:pt x="3404" y="1802"/>
                  </a:cubicBezTo>
                  <a:cubicBezTo>
                    <a:pt x="3514" y="1187"/>
                    <a:pt x="3558" y="725"/>
                    <a:pt x="3558" y="396"/>
                  </a:cubicBezTo>
                  <a:cubicBezTo>
                    <a:pt x="3558" y="308"/>
                    <a:pt x="3514" y="242"/>
                    <a:pt x="3426" y="154"/>
                  </a:cubicBezTo>
                  <a:cubicBezTo>
                    <a:pt x="3338" y="45"/>
                    <a:pt x="3272" y="1"/>
                    <a:pt x="31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4177275" y="5285250"/>
              <a:ext cx="75775" cy="105450"/>
            </a:xfrm>
            <a:custGeom>
              <a:avLst/>
              <a:gdLst/>
              <a:ahLst/>
              <a:cxnLst/>
              <a:rect l="l" t="t" r="r" b="b"/>
              <a:pathLst>
                <a:path w="3031" h="4218" extrusionOk="0">
                  <a:moveTo>
                    <a:pt x="2614" y="1"/>
                  </a:moveTo>
                  <a:cubicBezTo>
                    <a:pt x="2394" y="1"/>
                    <a:pt x="2109" y="89"/>
                    <a:pt x="1779" y="220"/>
                  </a:cubicBezTo>
                  <a:cubicBezTo>
                    <a:pt x="1450" y="374"/>
                    <a:pt x="1208" y="528"/>
                    <a:pt x="1032" y="703"/>
                  </a:cubicBezTo>
                  <a:cubicBezTo>
                    <a:pt x="989" y="747"/>
                    <a:pt x="945" y="835"/>
                    <a:pt x="901" y="945"/>
                  </a:cubicBezTo>
                  <a:cubicBezTo>
                    <a:pt x="879" y="1055"/>
                    <a:pt x="857" y="1165"/>
                    <a:pt x="857" y="1274"/>
                  </a:cubicBezTo>
                  <a:cubicBezTo>
                    <a:pt x="857" y="1362"/>
                    <a:pt x="923" y="1516"/>
                    <a:pt x="1076" y="1670"/>
                  </a:cubicBezTo>
                  <a:cubicBezTo>
                    <a:pt x="1208" y="1845"/>
                    <a:pt x="1362" y="2021"/>
                    <a:pt x="1538" y="2175"/>
                  </a:cubicBezTo>
                  <a:cubicBezTo>
                    <a:pt x="1713" y="2329"/>
                    <a:pt x="1889" y="2482"/>
                    <a:pt x="2021" y="2636"/>
                  </a:cubicBezTo>
                  <a:cubicBezTo>
                    <a:pt x="2174" y="2812"/>
                    <a:pt x="2240" y="2943"/>
                    <a:pt x="2240" y="3053"/>
                  </a:cubicBezTo>
                  <a:cubicBezTo>
                    <a:pt x="2240" y="3229"/>
                    <a:pt x="2130" y="3383"/>
                    <a:pt x="1911" y="3536"/>
                  </a:cubicBezTo>
                  <a:cubicBezTo>
                    <a:pt x="1691" y="3668"/>
                    <a:pt x="1450" y="3756"/>
                    <a:pt x="1164" y="3756"/>
                  </a:cubicBezTo>
                  <a:cubicBezTo>
                    <a:pt x="1032" y="3756"/>
                    <a:pt x="901" y="3712"/>
                    <a:pt x="769" y="3668"/>
                  </a:cubicBezTo>
                  <a:cubicBezTo>
                    <a:pt x="659" y="3602"/>
                    <a:pt x="549" y="3536"/>
                    <a:pt x="483" y="3470"/>
                  </a:cubicBezTo>
                  <a:cubicBezTo>
                    <a:pt x="286" y="3273"/>
                    <a:pt x="176" y="3185"/>
                    <a:pt x="110" y="3185"/>
                  </a:cubicBezTo>
                  <a:cubicBezTo>
                    <a:pt x="22" y="3185"/>
                    <a:pt x="0" y="3229"/>
                    <a:pt x="0" y="3361"/>
                  </a:cubicBezTo>
                  <a:cubicBezTo>
                    <a:pt x="0" y="3536"/>
                    <a:pt x="110" y="3734"/>
                    <a:pt x="374" y="3932"/>
                  </a:cubicBezTo>
                  <a:cubicBezTo>
                    <a:pt x="615" y="4129"/>
                    <a:pt x="923" y="4217"/>
                    <a:pt x="1318" y="4217"/>
                  </a:cubicBezTo>
                  <a:cubicBezTo>
                    <a:pt x="1691" y="4217"/>
                    <a:pt x="2043" y="4107"/>
                    <a:pt x="2350" y="3888"/>
                  </a:cubicBezTo>
                  <a:cubicBezTo>
                    <a:pt x="2636" y="3668"/>
                    <a:pt x="2789" y="3383"/>
                    <a:pt x="2789" y="3053"/>
                  </a:cubicBezTo>
                  <a:cubicBezTo>
                    <a:pt x="2789" y="2878"/>
                    <a:pt x="2723" y="2702"/>
                    <a:pt x="2570" y="2504"/>
                  </a:cubicBezTo>
                  <a:cubicBezTo>
                    <a:pt x="2416" y="2285"/>
                    <a:pt x="2262" y="2109"/>
                    <a:pt x="2087" y="1955"/>
                  </a:cubicBezTo>
                  <a:cubicBezTo>
                    <a:pt x="1603" y="1538"/>
                    <a:pt x="1362" y="1296"/>
                    <a:pt x="1362" y="1209"/>
                  </a:cubicBezTo>
                  <a:cubicBezTo>
                    <a:pt x="1362" y="1033"/>
                    <a:pt x="1603" y="857"/>
                    <a:pt x="2065" y="681"/>
                  </a:cubicBezTo>
                  <a:cubicBezTo>
                    <a:pt x="2196" y="638"/>
                    <a:pt x="2350" y="594"/>
                    <a:pt x="2526" y="550"/>
                  </a:cubicBezTo>
                  <a:cubicBezTo>
                    <a:pt x="2679" y="506"/>
                    <a:pt x="2811" y="484"/>
                    <a:pt x="2899" y="462"/>
                  </a:cubicBezTo>
                  <a:cubicBezTo>
                    <a:pt x="2987" y="440"/>
                    <a:pt x="3031" y="396"/>
                    <a:pt x="3031" y="374"/>
                  </a:cubicBezTo>
                  <a:cubicBezTo>
                    <a:pt x="3031" y="286"/>
                    <a:pt x="2987" y="198"/>
                    <a:pt x="2899" y="132"/>
                  </a:cubicBezTo>
                  <a:cubicBezTo>
                    <a:pt x="2833" y="45"/>
                    <a:pt x="2723" y="1"/>
                    <a:pt x="2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3684250" y="3073250"/>
              <a:ext cx="73600" cy="121350"/>
            </a:xfrm>
            <a:custGeom>
              <a:avLst/>
              <a:gdLst/>
              <a:ahLst/>
              <a:cxnLst/>
              <a:rect l="l" t="t" r="r" b="b"/>
              <a:pathLst>
                <a:path w="2944" h="4854" extrusionOk="0">
                  <a:moveTo>
                    <a:pt x="2460" y="1"/>
                  </a:moveTo>
                  <a:cubicBezTo>
                    <a:pt x="2109" y="1"/>
                    <a:pt x="1735" y="176"/>
                    <a:pt x="1362" y="528"/>
                  </a:cubicBezTo>
                  <a:cubicBezTo>
                    <a:pt x="967" y="879"/>
                    <a:pt x="637" y="1318"/>
                    <a:pt x="374" y="1823"/>
                  </a:cubicBezTo>
                  <a:cubicBezTo>
                    <a:pt x="132" y="2306"/>
                    <a:pt x="0" y="2768"/>
                    <a:pt x="0" y="3163"/>
                  </a:cubicBezTo>
                  <a:cubicBezTo>
                    <a:pt x="0" y="3426"/>
                    <a:pt x="110" y="3668"/>
                    <a:pt x="330" y="3888"/>
                  </a:cubicBezTo>
                  <a:cubicBezTo>
                    <a:pt x="571" y="4107"/>
                    <a:pt x="791" y="4217"/>
                    <a:pt x="1033" y="4217"/>
                  </a:cubicBezTo>
                  <a:cubicBezTo>
                    <a:pt x="1274" y="4217"/>
                    <a:pt x="1516" y="4129"/>
                    <a:pt x="1757" y="3932"/>
                  </a:cubicBezTo>
                  <a:cubicBezTo>
                    <a:pt x="2021" y="3734"/>
                    <a:pt x="2240" y="3470"/>
                    <a:pt x="2438" y="3141"/>
                  </a:cubicBezTo>
                  <a:lnTo>
                    <a:pt x="2438" y="3141"/>
                  </a:lnTo>
                  <a:cubicBezTo>
                    <a:pt x="2394" y="3273"/>
                    <a:pt x="2350" y="3426"/>
                    <a:pt x="2284" y="3646"/>
                  </a:cubicBezTo>
                  <a:cubicBezTo>
                    <a:pt x="2219" y="3844"/>
                    <a:pt x="2153" y="4041"/>
                    <a:pt x="2087" y="4239"/>
                  </a:cubicBezTo>
                  <a:cubicBezTo>
                    <a:pt x="2043" y="4415"/>
                    <a:pt x="1999" y="4568"/>
                    <a:pt x="1999" y="4700"/>
                  </a:cubicBezTo>
                  <a:cubicBezTo>
                    <a:pt x="1999" y="4810"/>
                    <a:pt x="2065" y="4854"/>
                    <a:pt x="2153" y="4854"/>
                  </a:cubicBezTo>
                  <a:cubicBezTo>
                    <a:pt x="2262" y="4854"/>
                    <a:pt x="2416" y="4568"/>
                    <a:pt x="2614" y="3954"/>
                  </a:cubicBezTo>
                  <a:cubicBezTo>
                    <a:pt x="2811" y="3361"/>
                    <a:pt x="2921" y="2965"/>
                    <a:pt x="2921" y="2812"/>
                  </a:cubicBezTo>
                  <a:cubicBezTo>
                    <a:pt x="2921" y="2636"/>
                    <a:pt x="2877" y="2504"/>
                    <a:pt x="2790" y="2372"/>
                  </a:cubicBezTo>
                  <a:cubicBezTo>
                    <a:pt x="2702" y="2263"/>
                    <a:pt x="2570" y="2197"/>
                    <a:pt x="2438" y="2197"/>
                  </a:cubicBezTo>
                  <a:cubicBezTo>
                    <a:pt x="2175" y="2197"/>
                    <a:pt x="1955" y="2219"/>
                    <a:pt x="1779" y="2263"/>
                  </a:cubicBezTo>
                  <a:cubicBezTo>
                    <a:pt x="1604" y="2285"/>
                    <a:pt x="1516" y="2350"/>
                    <a:pt x="1516" y="2416"/>
                  </a:cubicBezTo>
                  <a:cubicBezTo>
                    <a:pt x="1516" y="2460"/>
                    <a:pt x="1560" y="2526"/>
                    <a:pt x="1626" y="2570"/>
                  </a:cubicBezTo>
                  <a:cubicBezTo>
                    <a:pt x="1713" y="2636"/>
                    <a:pt x="1801" y="2658"/>
                    <a:pt x="1911" y="2658"/>
                  </a:cubicBezTo>
                  <a:cubicBezTo>
                    <a:pt x="2021" y="2658"/>
                    <a:pt x="2197" y="2636"/>
                    <a:pt x="2416" y="2570"/>
                  </a:cubicBezTo>
                  <a:lnTo>
                    <a:pt x="2416" y="2570"/>
                  </a:lnTo>
                  <a:cubicBezTo>
                    <a:pt x="2197" y="2899"/>
                    <a:pt x="1955" y="3185"/>
                    <a:pt x="1691" y="3383"/>
                  </a:cubicBezTo>
                  <a:cubicBezTo>
                    <a:pt x="1428" y="3602"/>
                    <a:pt x="1208" y="3712"/>
                    <a:pt x="1011" y="3712"/>
                  </a:cubicBezTo>
                  <a:cubicBezTo>
                    <a:pt x="879" y="3712"/>
                    <a:pt x="769" y="3646"/>
                    <a:pt x="681" y="3558"/>
                  </a:cubicBezTo>
                  <a:cubicBezTo>
                    <a:pt x="593" y="3448"/>
                    <a:pt x="550" y="3317"/>
                    <a:pt x="550" y="3185"/>
                  </a:cubicBezTo>
                  <a:cubicBezTo>
                    <a:pt x="550" y="2812"/>
                    <a:pt x="659" y="2438"/>
                    <a:pt x="879" y="2021"/>
                  </a:cubicBezTo>
                  <a:cubicBezTo>
                    <a:pt x="1099" y="1604"/>
                    <a:pt x="1340" y="1252"/>
                    <a:pt x="1648" y="967"/>
                  </a:cubicBezTo>
                  <a:cubicBezTo>
                    <a:pt x="1977" y="703"/>
                    <a:pt x="2240" y="550"/>
                    <a:pt x="2504" y="550"/>
                  </a:cubicBezTo>
                  <a:cubicBezTo>
                    <a:pt x="2592" y="550"/>
                    <a:pt x="2680" y="572"/>
                    <a:pt x="2746" y="616"/>
                  </a:cubicBezTo>
                  <a:cubicBezTo>
                    <a:pt x="2833" y="637"/>
                    <a:pt x="2877" y="659"/>
                    <a:pt x="2877" y="659"/>
                  </a:cubicBezTo>
                  <a:cubicBezTo>
                    <a:pt x="2921" y="659"/>
                    <a:pt x="2943" y="616"/>
                    <a:pt x="2943" y="528"/>
                  </a:cubicBezTo>
                  <a:cubicBezTo>
                    <a:pt x="2943" y="440"/>
                    <a:pt x="2899" y="330"/>
                    <a:pt x="2790" y="198"/>
                  </a:cubicBezTo>
                  <a:cubicBezTo>
                    <a:pt x="2680" y="66"/>
                    <a:pt x="2570" y="1"/>
                    <a:pt x="2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3782525" y="3072700"/>
              <a:ext cx="73050" cy="107075"/>
            </a:xfrm>
            <a:custGeom>
              <a:avLst/>
              <a:gdLst/>
              <a:ahLst/>
              <a:cxnLst/>
              <a:rect l="l" t="t" r="r" b="b"/>
              <a:pathLst>
                <a:path w="2922" h="4283" extrusionOk="0">
                  <a:moveTo>
                    <a:pt x="637" y="1"/>
                  </a:moveTo>
                  <a:cubicBezTo>
                    <a:pt x="571" y="1"/>
                    <a:pt x="528" y="23"/>
                    <a:pt x="528" y="45"/>
                  </a:cubicBezTo>
                  <a:cubicBezTo>
                    <a:pt x="506" y="67"/>
                    <a:pt x="506" y="110"/>
                    <a:pt x="506" y="198"/>
                  </a:cubicBezTo>
                  <a:cubicBezTo>
                    <a:pt x="506" y="418"/>
                    <a:pt x="418" y="879"/>
                    <a:pt x="242" y="1582"/>
                  </a:cubicBezTo>
                  <a:cubicBezTo>
                    <a:pt x="66" y="2241"/>
                    <a:pt x="0" y="2746"/>
                    <a:pt x="0" y="3075"/>
                  </a:cubicBezTo>
                  <a:cubicBezTo>
                    <a:pt x="0" y="3383"/>
                    <a:pt x="88" y="3668"/>
                    <a:pt x="264" y="3910"/>
                  </a:cubicBezTo>
                  <a:cubicBezTo>
                    <a:pt x="462" y="4151"/>
                    <a:pt x="681" y="4283"/>
                    <a:pt x="923" y="4283"/>
                  </a:cubicBezTo>
                  <a:cubicBezTo>
                    <a:pt x="1274" y="4283"/>
                    <a:pt x="1604" y="4129"/>
                    <a:pt x="1911" y="3800"/>
                  </a:cubicBezTo>
                  <a:cubicBezTo>
                    <a:pt x="2219" y="3470"/>
                    <a:pt x="2460" y="3031"/>
                    <a:pt x="2636" y="2504"/>
                  </a:cubicBezTo>
                  <a:cubicBezTo>
                    <a:pt x="2811" y="1955"/>
                    <a:pt x="2921" y="1362"/>
                    <a:pt x="2921" y="747"/>
                  </a:cubicBezTo>
                  <a:cubicBezTo>
                    <a:pt x="2921" y="528"/>
                    <a:pt x="2855" y="352"/>
                    <a:pt x="2724" y="220"/>
                  </a:cubicBezTo>
                  <a:cubicBezTo>
                    <a:pt x="2614" y="67"/>
                    <a:pt x="2504" y="1"/>
                    <a:pt x="2416" y="1"/>
                  </a:cubicBezTo>
                  <a:cubicBezTo>
                    <a:pt x="2328" y="1"/>
                    <a:pt x="2306" y="45"/>
                    <a:pt x="2306" y="132"/>
                  </a:cubicBezTo>
                  <a:cubicBezTo>
                    <a:pt x="2306" y="176"/>
                    <a:pt x="2306" y="286"/>
                    <a:pt x="2328" y="440"/>
                  </a:cubicBezTo>
                  <a:cubicBezTo>
                    <a:pt x="2350" y="616"/>
                    <a:pt x="2350" y="791"/>
                    <a:pt x="2350" y="945"/>
                  </a:cubicBezTo>
                  <a:cubicBezTo>
                    <a:pt x="2350" y="1318"/>
                    <a:pt x="2306" y="1670"/>
                    <a:pt x="2219" y="2043"/>
                  </a:cubicBezTo>
                  <a:cubicBezTo>
                    <a:pt x="2131" y="2394"/>
                    <a:pt x="1999" y="2702"/>
                    <a:pt x="1867" y="2943"/>
                  </a:cubicBezTo>
                  <a:cubicBezTo>
                    <a:pt x="1735" y="3185"/>
                    <a:pt x="1582" y="3383"/>
                    <a:pt x="1406" y="3536"/>
                  </a:cubicBezTo>
                  <a:cubicBezTo>
                    <a:pt x="1252" y="3690"/>
                    <a:pt x="1099" y="3778"/>
                    <a:pt x="967" y="3778"/>
                  </a:cubicBezTo>
                  <a:cubicBezTo>
                    <a:pt x="835" y="3778"/>
                    <a:pt x="725" y="3690"/>
                    <a:pt x="637" y="3558"/>
                  </a:cubicBezTo>
                  <a:cubicBezTo>
                    <a:pt x="571" y="3427"/>
                    <a:pt x="528" y="3229"/>
                    <a:pt x="528" y="3009"/>
                  </a:cubicBezTo>
                  <a:cubicBezTo>
                    <a:pt x="528" y="2790"/>
                    <a:pt x="593" y="2350"/>
                    <a:pt x="769" y="1714"/>
                  </a:cubicBezTo>
                  <a:cubicBezTo>
                    <a:pt x="923" y="1077"/>
                    <a:pt x="1011" y="681"/>
                    <a:pt x="1011" y="550"/>
                  </a:cubicBezTo>
                  <a:cubicBezTo>
                    <a:pt x="1011" y="396"/>
                    <a:pt x="967" y="264"/>
                    <a:pt x="857" y="176"/>
                  </a:cubicBezTo>
                  <a:cubicBezTo>
                    <a:pt x="769" y="67"/>
                    <a:pt x="68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3869275" y="307380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1867" y="1"/>
                  </a:moveTo>
                  <a:cubicBezTo>
                    <a:pt x="1076" y="1"/>
                    <a:pt x="571" y="1"/>
                    <a:pt x="352" y="23"/>
                  </a:cubicBezTo>
                  <a:cubicBezTo>
                    <a:pt x="110" y="44"/>
                    <a:pt x="0" y="88"/>
                    <a:pt x="0" y="154"/>
                  </a:cubicBezTo>
                  <a:cubicBezTo>
                    <a:pt x="0" y="242"/>
                    <a:pt x="22" y="330"/>
                    <a:pt x="110" y="418"/>
                  </a:cubicBezTo>
                  <a:cubicBezTo>
                    <a:pt x="176" y="484"/>
                    <a:pt x="242" y="528"/>
                    <a:pt x="308" y="528"/>
                  </a:cubicBezTo>
                  <a:lnTo>
                    <a:pt x="1340" y="484"/>
                  </a:lnTo>
                  <a:lnTo>
                    <a:pt x="1340" y="484"/>
                  </a:lnTo>
                  <a:cubicBezTo>
                    <a:pt x="1296" y="879"/>
                    <a:pt x="1164" y="1494"/>
                    <a:pt x="945" y="2350"/>
                  </a:cubicBezTo>
                  <a:cubicBezTo>
                    <a:pt x="725" y="3207"/>
                    <a:pt x="637" y="3690"/>
                    <a:pt x="637" y="3778"/>
                  </a:cubicBezTo>
                  <a:cubicBezTo>
                    <a:pt x="637" y="3866"/>
                    <a:pt x="659" y="3975"/>
                    <a:pt x="725" y="4063"/>
                  </a:cubicBezTo>
                  <a:cubicBezTo>
                    <a:pt x="813" y="4151"/>
                    <a:pt x="879" y="4195"/>
                    <a:pt x="945" y="4195"/>
                  </a:cubicBezTo>
                  <a:cubicBezTo>
                    <a:pt x="989" y="4195"/>
                    <a:pt x="1032" y="4085"/>
                    <a:pt x="1098" y="3866"/>
                  </a:cubicBezTo>
                  <a:cubicBezTo>
                    <a:pt x="1120" y="3756"/>
                    <a:pt x="1164" y="3580"/>
                    <a:pt x="1230" y="3295"/>
                  </a:cubicBezTo>
                  <a:cubicBezTo>
                    <a:pt x="1296" y="3031"/>
                    <a:pt x="1340" y="2812"/>
                    <a:pt x="1384" y="2702"/>
                  </a:cubicBezTo>
                  <a:cubicBezTo>
                    <a:pt x="1691" y="1450"/>
                    <a:pt x="1845" y="769"/>
                    <a:pt x="1845" y="615"/>
                  </a:cubicBezTo>
                  <a:cubicBezTo>
                    <a:pt x="1845" y="572"/>
                    <a:pt x="1845" y="528"/>
                    <a:pt x="1845" y="484"/>
                  </a:cubicBezTo>
                  <a:cubicBezTo>
                    <a:pt x="2043" y="484"/>
                    <a:pt x="2284" y="506"/>
                    <a:pt x="2526" y="506"/>
                  </a:cubicBezTo>
                  <a:cubicBezTo>
                    <a:pt x="2745" y="528"/>
                    <a:pt x="2943" y="528"/>
                    <a:pt x="3075" y="528"/>
                  </a:cubicBezTo>
                  <a:cubicBezTo>
                    <a:pt x="3207" y="528"/>
                    <a:pt x="3272" y="506"/>
                    <a:pt x="3272" y="418"/>
                  </a:cubicBezTo>
                  <a:cubicBezTo>
                    <a:pt x="3272" y="308"/>
                    <a:pt x="3141" y="220"/>
                    <a:pt x="2877" y="132"/>
                  </a:cubicBezTo>
                  <a:cubicBezTo>
                    <a:pt x="2614" y="44"/>
                    <a:pt x="2284" y="1"/>
                    <a:pt x="1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3205500" y="2117950"/>
              <a:ext cx="64825" cy="107100"/>
            </a:xfrm>
            <a:custGeom>
              <a:avLst/>
              <a:gdLst/>
              <a:ahLst/>
              <a:cxnLst/>
              <a:rect l="l" t="t" r="r" b="b"/>
              <a:pathLst>
                <a:path w="2593" h="4284" extrusionOk="0">
                  <a:moveTo>
                    <a:pt x="967" y="1"/>
                  </a:moveTo>
                  <a:cubicBezTo>
                    <a:pt x="901" y="1"/>
                    <a:pt x="857" y="23"/>
                    <a:pt x="835" y="45"/>
                  </a:cubicBezTo>
                  <a:cubicBezTo>
                    <a:pt x="835" y="67"/>
                    <a:pt x="813" y="111"/>
                    <a:pt x="813" y="176"/>
                  </a:cubicBezTo>
                  <a:cubicBezTo>
                    <a:pt x="813" y="462"/>
                    <a:pt x="681" y="1077"/>
                    <a:pt x="396" y="2043"/>
                  </a:cubicBezTo>
                  <a:cubicBezTo>
                    <a:pt x="132" y="2987"/>
                    <a:pt x="1" y="3558"/>
                    <a:pt x="1" y="3712"/>
                  </a:cubicBezTo>
                  <a:cubicBezTo>
                    <a:pt x="1" y="3866"/>
                    <a:pt x="67" y="3998"/>
                    <a:pt x="198" y="4107"/>
                  </a:cubicBezTo>
                  <a:cubicBezTo>
                    <a:pt x="352" y="4217"/>
                    <a:pt x="506" y="4283"/>
                    <a:pt x="703" y="4283"/>
                  </a:cubicBezTo>
                  <a:cubicBezTo>
                    <a:pt x="1143" y="4283"/>
                    <a:pt x="1560" y="4195"/>
                    <a:pt x="1955" y="4064"/>
                  </a:cubicBezTo>
                  <a:cubicBezTo>
                    <a:pt x="2372" y="3910"/>
                    <a:pt x="2592" y="3756"/>
                    <a:pt x="2592" y="3580"/>
                  </a:cubicBezTo>
                  <a:cubicBezTo>
                    <a:pt x="2592" y="3536"/>
                    <a:pt x="2592" y="3515"/>
                    <a:pt x="2570" y="3493"/>
                  </a:cubicBezTo>
                  <a:cubicBezTo>
                    <a:pt x="2548" y="3493"/>
                    <a:pt x="2526" y="3471"/>
                    <a:pt x="2504" y="3471"/>
                  </a:cubicBezTo>
                  <a:cubicBezTo>
                    <a:pt x="2460" y="3471"/>
                    <a:pt x="2372" y="3493"/>
                    <a:pt x="2197" y="3558"/>
                  </a:cubicBezTo>
                  <a:cubicBezTo>
                    <a:pt x="1648" y="3690"/>
                    <a:pt x="1143" y="3778"/>
                    <a:pt x="681" y="3778"/>
                  </a:cubicBezTo>
                  <a:cubicBezTo>
                    <a:pt x="594" y="3778"/>
                    <a:pt x="528" y="3712"/>
                    <a:pt x="528" y="3602"/>
                  </a:cubicBezTo>
                  <a:cubicBezTo>
                    <a:pt x="528" y="3493"/>
                    <a:pt x="616" y="3163"/>
                    <a:pt x="791" y="2614"/>
                  </a:cubicBezTo>
                  <a:cubicBezTo>
                    <a:pt x="1143" y="1472"/>
                    <a:pt x="1318" y="747"/>
                    <a:pt x="1318" y="484"/>
                  </a:cubicBezTo>
                  <a:cubicBezTo>
                    <a:pt x="1318" y="352"/>
                    <a:pt x="1274" y="264"/>
                    <a:pt x="1187" y="155"/>
                  </a:cubicBezTo>
                  <a:cubicBezTo>
                    <a:pt x="1099" y="45"/>
                    <a:pt x="1011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3288400" y="2119050"/>
              <a:ext cx="31325" cy="105450"/>
            </a:xfrm>
            <a:custGeom>
              <a:avLst/>
              <a:gdLst/>
              <a:ahLst/>
              <a:cxnLst/>
              <a:rect l="l" t="t" r="r" b="b"/>
              <a:pathLst>
                <a:path w="1253" h="4218" extrusionOk="0">
                  <a:moveTo>
                    <a:pt x="879" y="1"/>
                  </a:moveTo>
                  <a:cubicBezTo>
                    <a:pt x="813" y="1"/>
                    <a:pt x="769" y="23"/>
                    <a:pt x="747" y="45"/>
                  </a:cubicBezTo>
                  <a:cubicBezTo>
                    <a:pt x="747" y="67"/>
                    <a:pt x="725" y="111"/>
                    <a:pt x="725" y="176"/>
                  </a:cubicBezTo>
                  <a:cubicBezTo>
                    <a:pt x="725" y="440"/>
                    <a:pt x="616" y="1077"/>
                    <a:pt x="374" y="2131"/>
                  </a:cubicBezTo>
                  <a:cubicBezTo>
                    <a:pt x="133" y="3163"/>
                    <a:pt x="1" y="3734"/>
                    <a:pt x="1" y="3822"/>
                  </a:cubicBezTo>
                  <a:cubicBezTo>
                    <a:pt x="1" y="3888"/>
                    <a:pt x="45" y="3976"/>
                    <a:pt x="133" y="4085"/>
                  </a:cubicBezTo>
                  <a:cubicBezTo>
                    <a:pt x="198" y="4173"/>
                    <a:pt x="264" y="4217"/>
                    <a:pt x="308" y="4217"/>
                  </a:cubicBezTo>
                  <a:cubicBezTo>
                    <a:pt x="374" y="4217"/>
                    <a:pt x="418" y="4107"/>
                    <a:pt x="484" y="3866"/>
                  </a:cubicBezTo>
                  <a:cubicBezTo>
                    <a:pt x="528" y="3734"/>
                    <a:pt x="550" y="3624"/>
                    <a:pt x="572" y="3514"/>
                  </a:cubicBezTo>
                  <a:cubicBezTo>
                    <a:pt x="616" y="3405"/>
                    <a:pt x="638" y="3251"/>
                    <a:pt x="704" y="3053"/>
                  </a:cubicBezTo>
                  <a:cubicBezTo>
                    <a:pt x="747" y="2834"/>
                    <a:pt x="791" y="2680"/>
                    <a:pt x="813" y="2570"/>
                  </a:cubicBezTo>
                  <a:cubicBezTo>
                    <a:pt x="1099" y="1384"/>
                    <a:pt x="1253" y="725"/>
                    <a:pt x="1253" y="594"/>
                  </a:cubicBezTo>
                  <a:cubicBezTo>
                    <a:pt x="1253" y="440"/>
                    <a:pt x="1209" y="308"/>
                    <a:pt x="1099" y="198"/>
                  </a:cubicBezTo>
                  <a:cubicBezTo>
                    <a:pt x="1011" y="67"/>
                    <a:pt x="923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3335625" y="2119050"/>
              <a:ext cx="79075" cy="106550"/>
            </a:xfrm>
            <a:custGeom>
              <a:avLst/>
              <a:gdLst/>
              <a:ahLst/>
              <a:cxnLst/>
              <a:rect l="l" t="t" r="r" b="b"/>
              <a:pathLst>
                <a:path w="3163" h="4262" extrusionOk="0">
                  <a:moveTo>
                    <a:pt x="110" y="1"/>
                  </a:moveTo>
                  <a:cubicBezTo>
                    <a:pt x="22" y="1"/>
                    <a:pt x="0" y="67"/>
                    <a:pt x="0" y="198"/>
                  </a:cubicBezTo>
                  <a:cubicBezTo>
                    <a:pt x="0" y="418"/>
                    <a:pt x="88" y="1033"/>
                    <a:pt x="264" y="1999"/>
                  </a:cubicBezTo>
                  <a:cubicBezTo>
                    <a:pt x="462" y="2987"/>
                    <a:pt x="593" y="3602"/>
                    <a:pt x="703" y="3866"/>
                  </a:cubicBezTo>
                  <a:cubicBezTo>
                    <a:pt x="747" y="3976"/>
                    <a:pt x="813" y="4063"/>
                    <a:pt x="879" y="4151"/>
                  </a:cubicBezTo>
                  <a:cubicBezTo>
                    <a:pt x="945" y="4217"/>
                    <a:pt x="1011" y="4261"/>
                    <a:pt x="1055" y="4261"/>
                  </a:cubicBezTo>
                  <a:cubicBezTo>
                    <a:pt x="1142" y="4261"/>
                    <a:pt x="1230" y="4129"/>
                    <a:pt x="1362" y="3888"/>
                  </a:cubicBezTo>
                  <a:cubicBezTo>
                    <a:pt x="1428" y="3756"/>
                    <a:pt x="1494" y="3624"/>
                    <a:pt x="1560" y="3471"/>
                  </a:cubicBezTo>
                  <a:cubicBezTo>
                    <a:pt x="1625" y="3317"/>
                    <a:pt x="1713" y="3119"/>
                    <a:pt x="1823" y="2878"/>
                  </a:cubicBezTo>
                  <a:cubicBezTo>
                    <a:pt x="1955" y="2636"/>
                    <a:pt x="2065" y="2372"/>
                    <a:pt x="2196" y="2131"/>
                  </a:cubicBezTo>
                  <a:cubicBezTo>
                    <a:pt x="2328" y="1867"/>
                    <a:pt x="2482" y="1582"/>
                    <a:pt x="2658" y="1252"/>
                  </a:cubicBezTo>
                  <a:cubicBezTo>
                    <a:pt x="2855" y="945"/>
                    <a:pt x="2965" y="703"/>
                    <a:pt x="3053" y="550"/>
                  </a:cubicBezTo>
                  <a:cubicBezTo>
                    <a:pt x="3119" y="418"/>
                    <a:pt x="3163" y="308"/>
                    <a:pt x="3163" y="242"/>
                  </a:cubicBezTo>
                  <a:cubicBezTo>
                    <a:pt x="3163" y="176"/>
                    <a:pt x="3141" y="111"/>
                    <a:pt x="3075" y="67"/>
                  </a:cubicBezTo>
                  <a:cubicBezTo>
                    <a:pt x="3009" y="23"/>
                    <a:pt x="2943" y="1"/>
                    <a:pt x="2877" y="1"/>
                  </a:cubicBezTo>
                  <a:cubicBezTo>
                    <a:pt x="2745" y="1"/>
                    <a:pt x="2482" y="396"/>
                    <a:pt x="2065" y="1187"/>
                  </a:cubicBezTo>
                  <a:cubicBezTo>
                    <a:pt x="1669" y="1955"/>
                    <a:pt x="1340" y="2724"/>
                    <a:pt x="1076" y="3449"/>
                  </a:cubicBezTo>
                  <a:cubicBezTo>
                    <a:pt x="945" y="2987"/>
                    <a:pt x="835" y="2394"/>
                    <a:pt x="747" y="1670"/>
                  </a:cubicBezTo>
                  <a:cubicBezTo>
                    <a:pt x="659" y="945"/>
                    <a:pt x="593" y="528"/>
                    <a:pt x="571" y="462"/>
                  </a:cubicBezTo>
                  <a:cubicBezTo>
                    <a:pt x="527" y="330"/>
                    <a:pt x="440" y="220"/>
                    <a:pt x="352" y="132"/>
                  </a:cubicBezTo>
                  <a:cubicBezTo>
                    <a:pt x="264" y="45"/>
                    <a:pt x="176" y="1"/>
                    <a:pt x="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3415225" y="212015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2043" y="1"/>
                  </a:moveTo>
                  <a:cubicBezTo>
                    <a:pt x="1231" y="1"/>
                    <a:pt x="791" y="88"/>
                    <a:pt x="725" y="220"/>
                  </a:cubicBezTo>
                  <a:cubicBezTo>
                    <a:pt x="725" y="286"/>
                    <a:pt x="703" y="330"/>
                    <a:pt x="703" y="374"/>
                  </a:cubicBezTo>
                  <a:cubicBezTo>
                    <a:pt x="703" y="681"/>
                    <a:pt x="638" y="1055"/>
                    <a:pt x="528" y="1516"/>
                  </a:cubicBezTo>
                  <a:cubicBezTo>
                    <a:pt x="396" y="1955"/>
                    <a:pt x="286" y="2394"/>
                    <a:pt x="154" y="2790"/>
                  </a:cubicBezTo>
                  <a:cubicBezTo>
                    <a:pt x="45" y="3185"/>
                    <a:pt x="1" y="3470"/>
                    <a:pt x="1" y="3624"/>
                  </a:cubicBezTo>
                  <a:cubicBezTo>
                    <a:pt x="1" y="3800"/>
                    <a:pt x="67" y="3932"/>
                    <a:pt x="198" y="4041"/>
                  </a:cubicBezTo>
                  <a:cubicBezTo>
                    <a:pt x="330" y="4151"/>
                    <a:pt x="506" y="4195"/>
                    <a:pt x="681" y="4195"/>
                  </a:cubicBezTo>
                  <a:cubicBezTo>
                    <a:pt x="1099" y="4195"/>
                    <a:pt x="1538" y="4129"/>
                    <a:pt x="1977" y="3976"/>
                  </a:cubicBezTo>
                  <a:cubicBezTo>
                    <a:pt x="2416" y="3822"/>
                    <a:pt x="2636" y="3668"/>
                    <a:pt x="2636" y="3536"/>
                  </a:cubicBezTo>
                  <a:cubicBezTo>
                    <a:pt x="2636" y="3448"/>
                    <a:pt x="2614" y="3405"/>
                    <a:pt x="2548" y="3405"/>
                  </a:cubicBezTo>
                  <a:cubicBezTo>
                    <a:pt x="2526" y="3405"/>
                    <a:pt x="2416" y="3427"/>
                    <a:pt x="2241" y="3470"/>
                  </a:cubicBezTo>
                  <a:cubicBezTo>
                    <a:pt x="1670" y="3624"/>
                    <a:pt x="1165" y="3690"/>
                    <a:pt x="703" y="3690"/>
                  </a:cubicBezTo>
                  <a:cubicBezTo>
                    <a:pt x="660" y="3690"/>
                    <a:pt x="616" y="3690"/>
                    <a:pt x="572" y="3646"/>
                  </a:cubicBezTo>
                  <a:cubicBezTo>
                    <a:pt x="550" y="3624"/>
                    <a:pt x="550" y="3580"/>
                    <a:pt x="550" y="3536"/>
                  </a:cubicBezTo>
                  <a:cubicBezTo>
                    <a:pt x="550" y="3383"/>
                    <a:pt x="638" y="2965"/>
                    <a:pt x="857" y="2285"/>
                  </a:cubicBezTo>
                  <a:cubicBezTo>
                    <a:pt x="1296" y="2285"/>
                    <a:pt x="1692" y="2241"/>
                    <a:pt x="2021" y="2175"/>
                  </a:cubicBezTo>
                  <a:cubicBezTo>
                    <a:pt x="2351" y="2109"/>
                    <a:pt x="2504" y="1999"/>
                    <a:pt x="2504" y="1867"/>
                  </a:cubicBezTo>
                  <a:cubicBezTo>
                    <a:pt x="2504" y="1801"/>
                    <a:pt x="2438" y="1779"/>
                    <a:pt x="2329" y="1779"/>
                  </a:cubicBezTo>
                  <a:cubicBezTo>
                    <a:pt x="2219" y="1779"/>
                    <a:pt x="2043" y="1801"/>
                    <a:pt x="1801" y="1801"/>
                  </a:cubicBezTo>
                  <a:cubicBezTo>
                    <a:pt x="1560" y="1823"/>
                    <a:pt x="1384" y="1845"/>
                    <a:pt x="1231" y="1845"/>
                  </a:cubicBezTo>
                  <a:lnTo>
                    <a:pt x="989" y="1845"/>
                  </a:lnTo>
                  <a:cubicBezTo>
                    <a:pt x="1143" y="1274"/>
                    <a:pt x="1231" y="879"/>
                    <a:pt x="1231" y="594"/>
                  </a:cubicBezTo>
                  <a:lnTo>
                    <a:pt x="1231" y="572"/>
                  </a:lnTo>
                  <a:cubicBezTo>
                    <a:pt x="1582" y="506"/>
                    <a:pt x="1823" y="484"/>
                    <a:pt x="1933" y="462"/>
                  </a:cubicBezTo>
                  <a:cubicBezTo>
                    <a:pt x="2021" y="462"/>
                    <a:pt x="2197" y="440"/>
                    <a:pt x="2416" y="418"/>
                  </a:cubicBezTo>
                  <a:cubicBezTo>
                    <a:pt x="2658" y="396"/>
                    <a:pt x="2856" y="374"/>
                    <a:pt x="3009" y="352"/>
                  </a:cubicBezTo>
                  <a:cubicBezTo>
                    <a:pt x="3185" y="308"/>
                    <a:pt x="3273" y="264"/>
                    <a:pt x="3273" y="176"/>
                  </a:cubicBezTo>
                  <a:cubicBezTo>
                    <a:pt x="3273" y="67"/>
                    <a:pt x="2856" y="1"/>
                    <a:pt x="2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3500875" y="2118500"/>
              <a:ext cx="76350" cy="106550"/>
            </a:xfrm>
            <a:custGeom>
              <a:avLst/>
              <a:gdLst/>
              <a:ahLst/>
              <a:cxnLst/>
              <a:rect l="l" t="t" r="r" b="b"/>
              <a:pathLst>
                <a:path w="3054" h="4262" extrusionOk="0">
                  <a:moveTo>
                    <a:pt x="1867" y="550"/>
                  </a:moveTo>
                  <a:cubicBezTo>
                    <a:pt x="2285" y="550"/>
                    <a:pt x="2504" y="660"/>
                    <a:pt x="2504" y="923"/>
                  </a:cubicBezTo>
                  <a:cubicBezTo>
                    <a:pt x="2504" y="1077"/>
                    <a:pt x="2438" y="1231"/>
                    <a:pt x="2328" y="1362"/>
                  </a:cubicBezTo>
                  <a:cubicBezTo>
                    <a:pt x="2197" y="1516"/>
                    <a:pt x="2043" y="1626"/>
                    <a:pt x="1889" y="1714"/>
                  </a:cubicBezTo>
                  <a:cubicBezTo>
                    <a:pt x="1735" y="1802"/>
                    <a:pt x="1560" y="1889"/>
                    <a:pt x="1362" y="1999"/>
                  </a:cubicBezTo>
                  <a:cubicBezTo>
                    <a:pt x="1186" y="2109"/>
                    <a:pt x="1055" y="2175"/>
                    <a:pt x="989" y="2241"/>
                  </a:cubicBezTo>
                  <a:cubicBezTo>
                    <a:pt x="1143" y="1626"/>
                    <a:pt x="1230" y="1187"/>
                    <a:pt x="1230" y="945"/>
                  </a:cubicBezTo>
                  <a:cubicBezTo>
                    <a:pt x="1230" y="857"/>
                    <a:pt x="1208" y="791"/>
                    <a:pt x="1165" y="704"/>
                  </a:cubicBezTo>
                  <a:cubicBezTo>
                    <a:pt x="1428" y="594"/>
                    <a:pt x="1670" y="550"/>
                    <a:pt x="1867" y="550"/>
                  </a:cubicBezTo>
                  <a:close/>
                  <a:moveTo>
                    <a:pt x="1823" y="1"/>
                  </a:moveTo>
                  <a:cubicBezTo>
                    <a:pt x="1494" y="1"/>
                    <a:pt x="1208" y="67"/>
                    <a:pt x="923" y="154"/>
                  </a:cubicBezTo>
                  <a:cubicBezTo>
                    <a:pt x="659" y="264"/>
                    <a:pt x="506" y="352"/>
                    <a:pt x="506" y="440"/>
                  </a:cubicBezTo>
                  <a:cubicBezTo>
                    <a:pt x="506" y="484"/>
                    <a:pt x="528" y="550"/>
                    <a:pt x="572" y="616"/>
                  </a:cubicBezTo>
                  <a:cubicBezTo>
                    <a:pt x="615" y="682"/>
                    <a:pt x="659" y="747"/>
                    <a:pt x="703" y="769"/>
                  </a:cubicBezTo>
                  <a:cubicBezTo>
                    <a:pt x="681" y="1187"/>
                    <a:pt x="550" y="1780"/>
                    <a:pt x="330" y="2548"/>
                  </a:cubicBezTo>
                  <a:cubicBezTo>
                    <a:pt x="110" y="3339"/>
                    <a:pt x="1" y="3778"/>
                    <a:pt x="1" y="3866"/>
                  </a:cubicBezTo>
                  <a:cubicBezTo>
                    <a:pt x="1" y="3954"/>
                    <a:pt x="45" y="4042"/>
                    <a:pt x="110" y="4129"/>
                  </a:cubicBezTo>
                  <a:cubicBezTo>
                    <a:pt x="198" y="4217"/>
                    <a:pt x="264" y="4261"/>
                    <a:pt x="330" y="4261"/>
                  </a:cubicBezTo>
                  <a:cubicBezTo>
                    <a:pt x="352" y="4261"/>
                    <a:pt x="396" y="4151"/>
                    <a:pt x="462" y="3954"/>
                  </a:cubicBezTo>
                  <a:cubicBezTo>
                    <a:pt x="506" y="3844"/>
                    <a:pt x="528" y="3734"/>
                    <a:pt x="572" y="3646"/>
                  </a:cubicBezTo>
                  <a:cubicBezTo>
                    <a:pt x="594" y="3536"/>
                    <a:pt x="703" y="3185"/>
                    <a:pt x="879" y="2548"/>
                  </a:cubicBezTo>
                  <a:cubicBezTo>
                    <a:pt x="989" y="2856"/>
                    <a:pt x="1252" y="3207"/>
                    <a:pt x="1714" y="3624"/>
                  </a:cubicBezTo>
                  <a:cubicBezTo>
                    <a:pt x="2153" y="4042"/>
                    <a:pt x="2504" y="4261"/>
                    <a:pt x="2746" y="4261"/>
                  </a:cubicBezTo>
                  <a:cubicBezTo>
                    <a:pt x="2877" y="4261"/>
                    <a:pt x="2943" y="4217"/>
                    <a:pt x="2943" y="4107"/>
                  </a:cubicBezTo>
                  <a:cubicBezTo>
                    <a:pt x="2943" y="4064"/>
                    <a:pt x="2899" y="3976"/>
                    <a:pt x="2790" y="3888"/>
                  </a:cubicBezTo>
                  <a:cubicBezTo>
                    <a:pt x="2746" y="3844"/>
                    <a:pt x="2680" y="3800"/>
                    <a:pt x="2636" y="3756"/>
                  </a:cubicBezTo>
                  <a:cubicBezTo>
                    <a:pt x="2592" y="3712"/>
                    <a:pt x="2526" y="3646"/>
                    <a:pt x="2438" y="3580"/>
                  </a:cubicBezTo>
                  <a:cubicBezTo>
                    <a:pt x="2350" y="3514"/>
                    <a:pt x="2263" y="3427"/>
                    <a:pt x="2175" y="3361"/>
                  </a:cubicBezTo>
                  <a:cubicBezTo>
                    <a:pt x="2087" y="3273"/>
                    <a:pt x="1999" y="3185"/>
                    <a:pt x="1955" y="3141"/>
                  </a:cubicBezTo>
                  <a:cubicBezTo>
                    <a:pt x="1889" y="3097"/>
                    <a:pt x="1801" y="2987"/>
                    <a:pt x="1648" y="2856"/>
                  </a:cubicBezTo>
                  <a:cubicBezTo>
                    <a:pt x="1516" y="2702"/>
                    <a:pt x="1450" y="2592"/>
                    <a:pt x="1450" y="2504"/>
                  </a:cubicBezTo>
                  <a:cubicBezTo>
                    <a:pt x="1450" y="2482"/>
                    <a:pt x="1494" y="2438"/>
                    <a:pt x="1604" y="2394"/>
                  </a:cubicBezTo>
                  <a:cubicBezTo>
                    <a:pt x="1735" y="2329"/>
                    <a:pt x="1867" y="2263"/>
                    <a:pt x="2021" y="2175"/>
                  </a:cubicBezTo>
                  <a:cubicBezTo>
                    <a:pt x="2175" y="2087"/>
                    <a:pt x="2328" y="1999"/>
                    <a:pt x="2482" y="1889"/>
                  </a:cubicBezTo>
                  <a:cubicBezTo>
                    <a:pt x="2658" y="1780"/>
                    <a:pt x="2790" y="1648"/>
                    <a:pt x="2899" y="1472"/>
                  </a:cubicBezTo>
                  <a:cubicBezTo>
                    <a:pt x="3009" y="1296"/>
                    <a:pt x="3053" y="1121"/>
                    <a:pt x="3053" y="923"/>
                  </a:cubicBezTo>
                  <a:cubicBezTo>
                    <a:pt x="3053" y="638"/>
                    <a:pt x="2943" y="396"/>
                    <a:pt x="2702" y="242"/>
                  </a:cubicBezTo>
                  <a:cubicBezTo>
                    <a:pt x="2460" y="89"/>
                    <a:pt x="2175" y="1"/>
                    <a:pt x="1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5203375" y="2119050"/>
              <a:ext cx="84025" cy="106000"/>
            </a:xfrm>
            <a:custGeom>
              <a:avLst/>
              <a:gdLst/>
              <a:ahLst/>
              <a:cxnLst/>
              <a:rect l="l" t="t" r="r" b="b"/>
              <a:pathLst>
                <a:path w="3361" h="4240" extrusionOk="0">
                  <a:moveTo>
                    <a:pt x="923" y="1"/>
                  </a:moveTo>
                  <a:cubicBezTo>
                    <a:pt x="857" y="1"/>
                    <a:pt x="835" y="1"/>
                    <a:pt x="814" y="23"/>
                  </a:cubicBezTo>
                  <a:cubicBezTo>
                    <a:pt x="792" y="67"/>
                    <a:pt x="792" y="111"/>
                    <a:pt x="792" y="176"/>
                  </a:cubicBezTo>
                  <a:cubicBezTo>
                    <a:pt x="792" y="418"/>
                    <a:pt x="660" y="1077"/>
                    <a:pt x="374" y="2131"/>
                  </a:cubicBezTo>
                  <a:cubicBezTo>
                    <a:pt x="177" y="2197"/>
                    <a:pt x="67" y="2263"/>
                    <a:pt x="67" y="2307"/>
                  </a:cubicBezTo>
                  <a:cubicBezTo>
                    <a:pt x="67" y="2372"/>
                    <a:pt x="89" y="2438"/>
                    <a:pt x="133" y="2482"/>
                  </a:cubicBezTo>
                  <a:cubicBezTo>
                    <a:pt x="155" y="2526"/>
                    <a:pt x="199" y="2570"/>
                    <a:pt x="264" y="2592"/>
                  </a:cubicBezTo>
                  <a:cubicBezTo>
                    <a:pt x="89" y="3273"/>
                    <a:pt x="1" y="3668"/>
                    <a:pt x="1" y="3778"/>
                  </a:cubicBezTo>
                  <a:cubicBezTo>
                    <a:pt x="1" y="3866"/>
                    <a:pt x="45" y="3976"/>
                    <a:pt x="133" y="4085"/>
                  </a:cubicBezTo>
                  <a:cubicBezTo>
                    <a:pt x="199" y="4173"/>
                    <a:pt x="264" y="4239"/>
                    <a:pt x="330" y="4239"/>
                  </a:cubicBezTo>
                  <a:cubicBezTo>
                    <a:pt x="352" y="4239"/>
                    <a:pt x="418" y="4129"/>
                    <a:pt x="462" y="3910"/>
                  </a:cubicBezTo>
                  <a:cubicBezTo>
                    <a:pt x="506" y="3800"/>
                    <a:pt x="528" y="3690"/>
                    <a:pt x="550" y="3580"/>
                  </a:cubicBezTo>
                  <a:cubicBezTo>
                    <a:pt x="594" y="3471"/>
                    <a:pt x="616" y="3339"/>
                    <a:pt x="682" y="3141"/>
                  </a:cubicBezTo>
                  <a:cubicBezTo>
                    <a:pt x="726" y="2943"/>
                    <a:pt x="770" y="2746"/>
                    <a:pt x="835" y="2526"/>
                  </a:cubicBezTo>
                  <a:cubicBezTo>
                    <a:pt x="1297" y="2416"/>
                    <a:pt x="1846" y="2329"/>
                    <a:pt x="2417" y="2241"/>
                  </a:cubicBezTo>
                  <a:lnTo>
                    <a:pt x="2417" y="2241"/>
                  </a:lnTo>
                  <a:cubicBezTo>
                    <a:pt x="2175" y="3185"/>
                    <a:pt x="2065" y="3690"/>
                    <a:pt x="2065" y="3800"/>
                  </a:cubicBezTo>
                  <a:cubicBezTo>
                    <a:pt x="2065" y="3910"/>
                    <a:pt x="2087" y="3998"/>
                    <a:pt x="2175" y="4107"/>
                  </a:cubicBezTo>
                  <a:cubicBezTo>
                    <a:pt x="2241" y="4195"/>
                    <a:pt x="2307" y="4239"/>
                    <a:pt x="2373" y="4239"/>
                  </a:cubicBezTo>
                  <a:cubicBezTo>
                    <a:pt x="2417" y="4239"/>
                    <a:pt x="2461" y="4129"/>
                    <a:pt x="2526" y="3910"/>
                  </a:cubicBezTo>
                  <a:cubicBezTo>
                    <a:pt x="2548" y="3800"/>
                    <a:pt x="2592" y="3690"/>
                    <a:pt x="2614" y="3580"/>
                  </a:cubicBezTo>
                  <a:cubicBezTo>
                    <a:pt x="2636" y="3471"/>
                    <a:pt x="2680" y="3339"/>
                    <a:pt x="2724" y="3163"/>
                  </a:cubicBezTo>
                  <a:cubicBezTo>
                    <a:pt x="2768" y="2965"/>
                    <a:pt x="2856" y="2636"/>
                    <a:pt x="2988" y="2153"/>
                  </a:cubicBezTo>
                  <a:cubicBezTo>
                    <a:pt x="3229" y="2109"/>
                    <a:pt x="3361" y="2043"/>
                    <a:pt x="3361" y="1955"/>
                  </a:cubicBezTo>
                  <a:cubicBezTo>
                    <a:pt x="3361" y="1889"/>
                    <a:pt x="3273" y="1823"/>
                    <a:pt x="3075" y="1802"/>
                  </a:cubicBezTo>
                  <a:cubicBezTo>
                    <a:pt x="3273" y="1121"/>
                    <a:pt x="3361" y="703"/>
                    <a:pt x="3361" y="572"/>
                  </a:cubicBezTo>
                  <a:cubicBezTo>
                    <a:pt x="3361" y="440"/>
                    <a:pt x="3317" y="308"/>
                    <a:pt x="3207" y="176"/>
                  </a:cubicBezTo>
                  <a:cubicBezTo>
                    <a:pt x="3119" y="45"/>
                    <a:pt x="3032" y="1"/>
                    <a:pt x="2966" y="1"/>
                  </a:cubicBezTo>
                  <a:cubicBezTo>
                    <a:pt x="2900" y="1"/>
                    <a:pt x="2856" y="45"/>
                    <a:pt x="2856" y="176"/>
                  </a:cubicBezTo>
                  <a:cubicBezTo>
                    <a:pt x="2856" y="418"/>
                    <a:pt x="2746" y="945"/>
                    <a:pt x="2548" y="1780"/>
                  </a:cubicBezTo>
                  <a:cubicBezTo>
                    <a:pt x="2043" y="1823"/>
                    <a:pt x="1516" y="1889"/>
                    <a:pt x="989" y="1999"/>
                  </a:cubicBezTo>
                  <a:cubicBezTo>
                    <a:pt x="1187" y="1209"/>
                    <a:pt x="1275" y="747"/>
                    <a:pt x="1275" y="594"/>
                  </a:cubicBezTo>
                  <a:cubicBezTo>
                    <a:pt x="1275" y="440"/>
                    <a:pt x="1231" y="308"/>
                    <a:pt x="1143" y="176"/>
                  </a:cubicBezTo>
                  <a:cubicBezTo>
                    <a:pt x="1055" y="45"/>
                    <a:pt x="967" y="1"/>
                    <a:pt x="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5303850" y="212015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2065" y="1"/>
                  </a:moveTo>
                  <a:cubicBezTo>
                    <a:pt x="1253" y="1"/>
                    <a:pt x="813" y="88"/>
                    <a:pt x="747" y="220"/>
                  </a:cubicBezTo>
                  <a:cubicBezTo>
                    <a:pt x="725" y="286"/>
                    <a:pt x="725" y="330"/>
                    <a:pt x="725" y="374"/>
                  </a:cubicBezTo>
                  <a:cubicBezTo>
                    <a:pt x="725" y="681"/>
                    <a:pt x="660" y="1055"/>
                    <a:pt x="550" y="1516"/>
                  </a:cubicBezTo>
                  <a:cubicBezTo>
                    <a:pt x="418" y="1955"/>
                    <a:pt x="308" y="2394"/>
                    <a:pt x="176" y="2790"/>
                  </a:cubicBezTo>
                  <a:cubicBezTo>
                    <a:pt x="67" y="3185"/>
                    <a:pt x="1" y="3470"/>
                    <a:pt x="1" y="3624"/>
                  </a:cubicBezTo>
                  <a:cubicBezTo>
                    <a:pt x="1" y="3800"/>
                    <a:pt x="67" y="3932"/>
                    <a:pt x="220" y="4041"/>
                  </a:cubicBezTo>
                  <a:cubicBezTo>
                    <a:pt x="352" y="4151"/>
                    <a:pt x="506" y="4195"/>
                    <a:pt x="704" y="4195"/>
                  </a:cubicBezTo>
                  <a:cubicBezTo>
                    <a:pt x="1121" y="4195"/>
                    <a:pt x="1538" y="4129"/>
                    <a:pt x="1977" y="3976"/>
                  </a:cubicBezTo>
                  <a:cubicBezTo>
                    <a:pt x="2438" y="3822"/>
                    <a:pt x="2658" y="3668"/>
                    <a:pt x="2658" y="3536"/>
                  </a:cubicBezTo>
                  <a:cubicBezTo>
                    <a:pt x="2658" y="3448"/>
                    <a:pt x="2636" y="3405"/>
                    <a:pt x="2570" y="3405"/>
                  </a:cubicBezTo>
                  <a:cubicBezTo>
                    <a:pt x="2548" y="3405"/>
                    <a:pt x="2438" y="3427"/>
                    <a:pt x="2241" y="3470"/>
                  </a:cubicBezTo>
                  <a:cubicBezTo>
                    <a:pt x="1692" y="3624"/>
                    <a:pt x="1187" y="3690"/>
                    <a:pt x="725" y="3690"/>
                  </a:cubicBezTo>
                  <a:cubicBezTo>
                    <a:pt x="660" y="3690"/>
                    <a:pt x="638" y="3690"/>
                    <a:pt x="594" y="3646"/>
                  </a:cubicBezTo>
                  <a:cubicBezTo>
                    <a:pt x="572" y="3624"/>
                    <a:pt x="550" y="3580"/>
                    <a:pt x="550" y="3536"/>
                  </a:cubicBezTo>
                  <a:cubicBezTo>
                    <a:pt x="550" y="3383"/>
                    <a:pt x="660" y="2965"/>
                    <a:pt x="879" y="2285"/>
                  </a:cubicBezTo>
                  <a:cubicBezTo>
                    <a:pt x="1318" y="2285"/>
                    <a:pt x="1692" y="2241"/>
                    <a:pt x="2021" y="2175"/>
                  </a:cubicBezTo>
                  <a:cubicBezTo>
                    <a:pt x="2351" y="2109"/>
                    <a:pt x="2526" y="1999"/>
                    <a:pt x="2526" y="1867"/>
                  </a:cubicBezTo>
                  <a:cubicBezTo>
                    <a:pt x="2526" y="1801"/>
                    <a:pt x="2460" y="1779"/>
                    <a:pt x="2351" y="1779"/>
                  </a:cubicBezTo>
                  <a:cubicBezTo>
                    <a:pt x="2219" y="1779"/>
                    <a:pt x="2043" y="1801"/>
                    <a:pt x="1824" y="1801"/>
                  </a:cubicBezTo>
                  <a:cubicBezTo>
                    <a:pt x="1582" y="1823"/>
                    <a:pt x="1406" y="1845"/>
                    <a:pt x="1253" y="1845"/>
                  </a:cubicBezTo>
                  <a:lnTo>
                    <a:pt x="1011" y="1845"/>
                  </a:lnTo>
                  <a:cubicBezTo>
                    <a:pt x="1165" y="1274"/>
                    <a:pt x="1231" y="879"/>
                    <a:pt x="1231" y="594"/>
                  </a:cubicBezTo>
                  <a:lnTo>
                    <a:pt x="1231" y="572"/>
                  </a:lnTo>
                  <a:cubicBezTo>
                    <a:pt x="1604" y="506"/>
                    <a:pt x="1845" y="484"/>
                    <a:pt x="1933" y="462"/>
                  </a:cubicBezTo>
                  <a:cubicBezTo>
                    <a:pt x="2043" y="462"/>
                    <a:pt x="2197" y="440"/>
                    <a:pt x="2438" y="418"/>
                  </a:cubicBezTo>
                  <a:cubicBezTo>
                    <a:pt x="2680" y="396"/>
                    <a:pt x="2878" y="374"/>
                    <a:pt x="3009" y="352"/>
                  </a:cubicBezTo>
                  <a:cubicBezTo>
                    <a:pt x="3185" y="308"/>
                    <a:pt x="3273" y="264"/>
                    <a:pt x="3273" y="176"/>
                  </a:cubicBezTo>
                  <a:cubicBezTo>
                    <a:pt x="3273" y="67"/>
                    <a:pt x="2878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5389500" y="2117400"/>
              <a:ext cx="77450" cy="107650"/>
            </a:xfrm>
            <a:custGeom>
              <a:avLst/>
              <a:gdLst/>
              <a:ahLst/>
              <a:cxnLst/>
              <a:rect l="l" t="t" r="r" b="b"/>
              <a:pathLst>
                <a:path w="3098" h="4306" extrusionOk="0">
                  <a:moveTo>
                    <a:pt x="1889" y="484"/>
                  </a:moveTo>
                  <a:cubicBezTo>
                    <a:pt x="2087" y="484"/>
                    <a:pt x="2241" y="550"/>
                    <a:pt x="2372" y="660"/>
                  </a:cubicBezTo>
                  <a:cubicBezTo>
                    <a:pt x="2504" y="769"/>
                    <a:pt x="2570" y="923"/>
                    <a:pt x="2570" y="1099"/>
                  </a:cubicBezTo>
                  <a:cubicBezTo>
                    <a:pt x="2570" y="1340"/>
                    <a:pt x="2416" y="1582"/>
                    <a:pt x="2131" y="1824"/>
                  </a:cubicBezTo>
                  <a:cubicBezTo>
                    <a:pt x="1845" y="2043"/>
                    <a:pt x="1450" y="2219"/>
                    <a:pt x="967" y="2351"/>
                  </a:cubicBezTo>
                  <a:cubicBezTo>
                    <a:pt x="1165" y="1626"/>
                    <a:pt x="1252" y="1143"/>
                    <a:pt x="1252" y="923"/>
                  </a:cubicBezTo>
                  <a:cubicBezTo>
                    <a:pt x="1252" y="835"/>
                    <a:pt x="1230" y="769"/>
                    <a:pt x="1209" y="682"/>
                  </a:cubicBezTo>
                  <a:cubicBezTo>
                    <a:pt x="1472" y="550"/>
                    <a:pt x="1692" y="484"/>
                    <a:pt x="1889" y="484"/>
                  </a:cubicBezTo>
                  <a:close/>
                  <a:moveTo>
                    <a:pt x="1779" y="1"/>
                  </a:moveTo>
                  <a:cubicBezTo>
                    <a:pt x="1538" y="1"/>
                    <a:pt x="1274" y="45"/>
                    <a:pt x="989" y="133"/>
                  </a:cubicBezTo>
                  <a:cubicBezTo>
                    <a:pt x="725" y="220"/>
                    <a:pt x="594" y="330"/>
                    <a:pt x="594" y="418"/>
                  </a:cubicBezTo>
                  <a:cubicBezTo>
                    <a:pt x="594" y="506"/>
                    <a:pt x="638" y="572"/>
                    <a:pt x="725" y="660"/>
                  </a:cubicBezTo>
                  <a:cubicBezTo>
                    <a:pt x="725" y="1143"/>
                    <a:pt x="528" y="1977"/>
                    <a:pt x="176" y="3185"/>
                  </a:cubicBezTo>
                  <a:cubicBezTo>
                    <a:pt x="45" y="3580"/>
                    <a:pt x="1" y="3822"/>
                    <a:pt x="1" y="3910"/>
                  </a:cubicBezTo>
                  <a:cubicBezTo>
                    <a:pt x="1" y="3998"/>
                    <a:pt x="23" y="4086"/>
                    <a:pt x="110" y="4173"/>
                  </a:cubicBezTo>
                  <a:cubicBezTo>
                    <a:pt x="176" y="4261"/>
                    <a:pt x="242" y="4305"/>
                    <a:pt x="308" y="4305"/>
                  </a:cubicBezTo>
                  <a:cubicBezTo>
                    <a:pt x="352" y="4305"/>
                    <a:pt x="528" y="3822"/>
                    <a:pt x="835" y="2812"/>
                  </a:cubicBezTo>
                  <a:cubicBezTo>
                    <a:pt x="1516" y="2680"/>
                    <a:pt x="2065" y="2460"/>
                    <a:pt x="2482" y="2175"/>
                  </a:cubicBezTo>
                  <a:cubicBezTo>
                    <a:pt x="2899" y="1868"/>
                    <a:pt x="3097" y="1494"/>
                    <a:pt x="3097" y="1055"/>
                  </a:cubicBezTo>
                  <a:cubicBezTo>
                    <a:pt x="3097" y="748"/>
                    <a:pt x="2987" y="484"/>
                    <a:pt x="2724" y="286"/>
                  </a:cubicBezTo>
                  <a:cubicBezTo>
                    <a:pt x="2482" y="89"/>
                    <a:pt x="2175" y="1"/>
                    <a:pt x="1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5471300" y="2117400"/>
              <a:ext cx="78550" cy="107650"/>
            </a:xfrm>
            <a:custGeom>
              <a:avLst/>
              <a:gdLst/>
              <a:ahLst/>
              <a:cxnLst/>
              <a:rect l="l" t="t" r="r" b="b"/>
              <a:pathLst>
                <a:path w="3142" h="4306" extrusionOk="0">
                  <a:moveTo>
                    <a:pt x="1867" y="594"/>
                  </a:moveTo>
                  <a:cubicBezTo>
                    <a:pt x="1933" y="945"/>
                    <a:pt x="1999" y="1450"/>
                    <a:pt x="2065" y="2153"/>
                  </a:cubicBezTo>
                  <a:cubicBezTo>
                    <a:pt x="1758" y="2197"/>
                    <a:pt x="1450" y="2263"/>
                    <a:pt x="1165" y="2329"/>
                  </a:cubicBezTo>
                  <a:cubicBezTo>
                    <a:pt x="1450" y="1582"/>
                    <a:pt x="1692" y="1011"/>
                    <a:pt x="1867" y="594"/>
                  </a:cubicBezTo>
                  <a:close/>
                  <a:moveTo>
                    <a:pt x="1999" y="1"/>
                  </a:moveTo>
                  <a:cubicBezTo>
                    <a:pt x="1889" y="1"/>
                    <a:pt x="1780" y="45"/>
                    <a:pt x="1670" y="111"/>
                  </a:cubicBezTo>
                  <a:cubicBezTo>
                    <a:pt x="1560" y="198"/>
                    <a:pt x="1494" y="286"/>
                    <a:pt x="1450" y="396"/>
                  </a:cubicBezTo>
                  <a:cubicBezTo>
                    <a:pt x="1406" y="506"/>
                    <a:pt x="1297" y="769"/>
                    <a:pt x="1143" y="1165"/>
                  </a:cubicBezTo>
                  <a:cubicBezTo>
                    <a:pt x="967" y="1560"/>
                    <a:pt x="835" y="1868"/>
                    <a:pt x="747" y="2109"/>
                  </a:cubicBezTo>
                  <a:cubicBezTo>
                    <a:pt x="704" y="2219"/>
                    <a:pt x="660" y="2351"/>
                    <a:pt x="594" y="2504"/>
                  </a:cubicBezTo>
                  <a:cubicBezTo>
                    <a:pt x="198" y="2614"/>
                    <a:pt x="1" y="2724"/>
                    <a:pt x="1" y="2812"/>
                  </a:cubicBezTo>
                  <a:cubicBezTo>
                    <a:pt x="1" y="2878"/>
                    <a:pt x="23" y="2944"/>
                    <a:pt x="89" y="3009"/>
                  </a:cubicBezTo>
                  <a:cubicBezTo>
                    <a:pt x="155" y="3053"/>
                    <a:pt x="220" y="3075"/>
                    <a:pt x="308" y="3075"/>
                  </a:cubicBezTo>
                  <a:lnTo>
                    <a:pt x="352" y="3075"/>
                  </a:lnTo>
                  <a:cubicBezTo>
                    <a:pt x="111" y="3602"/>
                    <a:pt x="1" y="3888"/>
                    <a:pt x="1" y="3932"/>
                  </a:cubicBezTo>
                  <a:cubicBezTo>
                    <a:pt x="1" y="4020"/>
                    <a:pt x="45" y="4108"/>
                    <a:pt x="111" y="4195"/>
                  </a:cubicBezTo>
                  <a:cubicBezTo>
                    <a:pt x="177" y="4261"/>
                    <a:pt x="264" y="4305"/>
                    <a:pt x="308" y="4305"/>
                  </a:cubicBezTo>
                  <a:cubicBezTo>
                    <a:pt x="374" y="4305"/>
                    <a:pt x="594" y="3844"/>
                    <a:pt x="945" y="2922"/>
                  </a:cubicBezTo>
                  <a:cubicBezTo>
                    <a:pt x="1253" y="2834"/>
                    <a:pt x="1472" y="2768"/>
                    <a:pt x="1626" y="2746"/>
                  </a:cubicBezTo>
                  <a:cubicBezTo>
                    <a:pt x="1780" y="2702"/>
                    <a:pt x="1933" y="2658"/>
                    <a:pt x="2109" y="2614"/>
                  </a:cubicBezTo>
                  <a:cubicBezTo>
                    <a:pt x="2153" y="2966"/>
                    <a:pt x="2175" y="3361"/>
                    <a:pt x="2219" y="3734"/>
                  </a:cubicBezTo>
                  <a:cubicBezTo>
                    <a:pt x="2241" y="3954"/>
                    <a:pt x="2263" y="4086"/>
                    <a:pt x="2307" y="4173"/>
                  </a:cubicBezTo>
                  <a:cubicBezTo>
                    <a:pt x="2351" y="4261"/>
                    <a:pt x="2395" y="4305"/>
                    <a:pt x="2460" y="4305"/>
                  </a:cubicBezTo>
                  <a:cubicBezTo>
                    <a:pt x="2592" y="4305"/>
                    <a:pt x="2658" y="4064"/>
                    <a:pt x="2658" y="3537"/>
                  </a:cubicBezTo>
                  <a:cubicBezTo>
                    <a:pt x="2658" y="3251"/>
                    <a:pt x="2636" y="2900"/>
                    <a:pt x="2614" y="2482"/>
                  </a:cubicBezTo>
                  <a:cubicBezTo>
                    <a:pt x="2966" y="2373"/>
                    <a:pt x="3141" y="2285"/>
                    <a:pt x="3141" y="2219"/>
                  </a:cubicBezTo>
                  <a:cubicBezTo>
                    <a:pt x="3141" y="2109"/>
                    <a:pt x="3053" y="2065"/>
                    <a:pt x="2878" y="2065"/>
                  </a:cubicBezTo>
                  <a:lnTo>
                    <a:pt x="2570" y="2065"/>
                  </a:lnTo>
                  <a:cubicBezTo>
                    <a:pt x="2526" y="1494"/>
                    <a:pt x="2438" y="989"/>
                    <a:pt x="2329" y="594"/>
                  </a:cubicBezTo>
                  <a:cubicBezTo>
                    <a:pt x="2241" y="198"/>
                    <a:pt x="2131" y="1"/>
                    <a:pt x="19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5566300" y="211960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1867" y="1"/>
                  </a:moveTo>
                  <a:cubicBezTo>
                    <a:pt x="1076" y="1"/>
                    <a:pt x="571" y="23"/>
                    <a:pt x="329" y="45"/>
                  </a:cubicBezTo>
                  <a:cubicBezTo>
                    <a:pt x="110" y="45"/>
                    <a:pt x="0" y="110"/>
                    <a:pt x="0" y="176"/>
                  </a:cubicBezTo>
                  <a:cubicBezTo>
                    <a:pt x="0" y="264"/>
                    <a:pt x="22" y="330"/>
                    <a:pt x="88" y="418"/>
                  </a:cubicBezTo>
                  <a:cubicBezTo>
                    <a:pt x="154" y="506"/>
                    <a:pt x="220" y="550"/>
                    <a:pt x="286" y="550"/>
                  </a:cubicBezTo>
                  <a:lnTo>
                    <a:pt x="1318" y="506"/>
                  </a:lnTo>
                  <a:lnTo>
                    <a:pt x="1318" y="506"/>
                  </a:lnTo>
                  <a:cubicBezTo>
                    <a:pt x="1296" y="879"/>
                    <a:pt x="1164" y="1494"/>
                    <a:pt x="944" y="2372"/>
                  </a:cubicBezTo>
                  <a:cubicBezTo>
                    <a:pt x="725" y="3229"/>
                    <a:pt x="615" y="3690"/>
                    <a:pt x="615" y="3800"/>
                  </a:cubicBezTo>
                  <a:cubicBezTo>
                    <a:pt x="615" y="3888"/>
                    <a:pt x="659" y="3976"/>
                    <a:pt x="725" y="4063"/>
                  </a:cubicBezTo>
                  <a:cubicBezTo>
                    <a:pt x="813" y="4151"/>
                    <a:pt x="878" y="4195"/>
                    <a:pt x="922" y="4195"/>
                  </a:cubicBezTo>
                  <a:cubicBezTo>
                    <a:pt x="988" y="4195"/>
                    <a:pt x="1032" y="4085"/>
                    <a:pt x="1076" y="3888"/>
                  </a:cubicBezTo>
                  <a:cubicBezTo>
                    <a:pt x="1120" y="3778"/>
                    <a:pt x="1164" y="3580"/>
                    <a:pt x="1230" y="3317"/>
                  </a:cubicBezTo>
                  <a:cubicBezTo>
                    <a:pt x="1296" y="3031"/>
                    <a:pt x="1340" y="2834"/>
                    <a:pt x="1384" y="2702"/>
                  </a:cubicBezTo>
                  <a:cubicBezTo>
                    <a:pt x="1691" y="1472"/>
                    <a:pt x="1845" y="769"/>
                    <a:pt x="1845" y="616"/>
                  </a:cubicBezTo>
                  <a:cubicBezTo>
                    <a:pt x="1845" y="572"/>
                    <a:pt x="1845" y="528"/>
                    <a:pt x="1823" y="484"/>
                  </a:cubicBezTo>
                  <a:lnTo>
                    <a:pt x="1823" y="484"/>
                  </a:lnTo>
                  <a:cubicBezTo>
                    <a:pt x="2042" y="506"/>
                    <a:pt x="2262" y="506"/>
                    <a:pt x="2504" y="528"/>
                  </a:cubicBezTo>
                  <a:cubicBezTo>
                    <a:pt x="2745" y="550"/>
                    <a:pt x="2943" y="550"/>
                    <a:pt x="3075" y="550"/>
                  </a:cubicBezTo>
                  <a:cubicBezTo>
                    <a:pt x="3206" y="550"/>
                    <a:pt x="3272" y="506"/>
                    <a:pt x="3272" y="440"/>
                  </a:cubicBezTo>
                  <a:cubicBezTo>
                    <a:pt x="3272" y="330"/>
                    <a:pt x="3140" y="220"/>
                    <a:pt x="2855" y="132"/>
                  </a:cubicBezTo>
                  <a:cubicBezTo>
                    <a:pt x="2613" y="45"/>
                    <a:pt x="2262" y="1"/>
                    <a:pt x="1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5647550" y="2119050"/>
              <a:ext cx="30775" cy="105450"/>
            </a:xfrm>
            <a:custGeom>
              <a:avLst/>
              <a:gdLst/>
              <a:ahLst/>
              <a:cxnLst/>
              <a:rect l="l" t="t" r="r" b="b"/>
              <a:pathLst>
                <a:path w="1231" h="4218" extrusionOk="0">
                  <a:moveTo>
                    <a:pt x="857" y="1"/>
                  </a:moveTo>
                  <a:cubicBezTo>
                    <a:pt x="813" y="1"/>
                    <a:pt x="769" y="23"/>
                    <a:pt x="747" y="45"/>
                  </a:cubicBezTo>
                  <a:cubicBezTo>
                    <a:pt x="725" y="67"/>
                    <a:pt x="725" y="111"/>
                    <a:pt x="725" y="176"/>
                  </a:cubicBezTo>
                  <a:cubicBezTo>
                    <a:pt x="725" y="440"/>
                    <a:pt x="593" y="1077"/>
                    <a:pt x="352" y="2131"/>
                  </a:cubicBezTo>
                  <a:cubicBezTo>
                    <a:pt x="132" y="3163"/>
                    <a:pt x="0" y="3734"/>
                    <a:pt x="0" y="3822"/>
                  </a:cubicBezTo>
                  <a:cubicBezTo>
                    <a:pt x="0" y="3888"/>
                    <a:pt x="44" y="3976"/>
                    <a:pt x="110" y="4085"/>
                  </a:cubicBezTo>
                  <a:cubicBezTo>
                    <a:pt x="198" y="4173"/>
                    <a:pt x="264" y="4217"/>
                    <a:pt x="308" y="4217"/>
                  </a:cubicBezTo>
                  <a:cubicBezTo>
                    <a:pt x="352" y="4217"/>
                    <a:pt x="417" y="4107"/>
                    <a:pt x="483" y="3866"/>
                  </a:cubicBezTo>
                  <a:cubicBezTo>
                    <a:pt x="527" y="3734"/>
                    <a:pt x="549" y="3624"/>
                    <a:pt x="571" y="3514"/>
                  </a:cubicBezTo>
                  <a:cubicBezTo>
                    <a:pt x="615" y="3405"/>
                    <a:pt x="637" y="3251"/>
                    <a:pt x="681" y="3053"/>
                  </a:cubicBezTo>
                  <a:cubicBezTo>
                    <a:pt x="747" y="2834"/>
                    <a:pt x="769" y="2680"/>
                    <a:pt x="813" y="2570"/>
                  </a:cubicBezTo>
                  <a:cubicBezTo>
                    <a:pt x="1098" y="1384"/>
                    <a:pt x="1230" y="725"/>
                    <a:pt x="1230" y="594"/>
                  </a:cubicBezTo>
                  <a:cubicBezTo>
                    <a:pt x="1230" y="440"/>
                    <a:pt x="1186" y="308"/>
                    <a:pt x="1098" y="198"/>
                  </a:cubicBezTo>
                  <a:cubicBezTo>
                    <a:pt x="1010" y="67"/>
                    <a:pt x="923" y="1"/>
                    <a:pt x="8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5694200" y="2119050"/>
              <a:ext cx="73050" cy="105450"/>
            </a:xfrm>
            <a:custGeom>
              <a:avLst/>
              <a:gdLst/>
              <a:ahLst/>
              <a:cxnLst/>
              <a:rect l="l" t="t" r="r" b="b"/>
              <a:pathLst>
                <a:path w="2922" h="4218" extrusionOk="0">
                  <a:moveTo>
                    <a:pt x="2439" y="1"/>
                  </a:moveTo>
                  <a:cubicBezTo>
                    <a:pt x="2087" y="1"/>
                    <a:pt x="1714" y="176"/>
                    <a:pt x="1319" y="528"/>
                  </a:cubicBezTo>
                  <a:cubicBezTo>
                    <a:pt x="923" y="857"/>
                    <a:pt x="616" y="1274"/>
                    <a:pt x="352" y="1758"/>
                  </a:cubicBezTo>
                  <a:cubicBezTo>
                    <a:pt x="111" y="2241"/>
                    <a:pt x="1" y="2658"/>
                    <a:pt x="1" y="3031"/>
                  </a:cubicBezTo>
                  <a:cubicBezTo>
                    <a:pt x="1" y="3339"/>
                    <a:pt x="111" y="3602"/>
                    <a:pt x="374" y="3844"/>
                  </a:cubicBezTo>
                  <a:cubicBezTo>
                    <a:pt x="616" y="4085"/>
                    <a:pt x="879" y="4217"/>
                    <a:pt x="1165" y="4217"/>
                  </a:cubicBezTo>
                  <a:cubicBezTo>
                    <a:pt x="1384" y="4217"/>
                    <a:pt x="1626" y="4151"/>
                    <a:pt x="1890" y="4020"/>
                  </a:cubicBezTo>
                  <a:cubicBezTo>
                    <a:pt x="2175" y="3910"/>
                    <a:pt x="2395" y="3778"/>
                    <a:pt x="2592" y="3624"/>
                  </a:cubicBezTo>
                  <a:cubicBezTo>
                    <a:pt x="2768" y="3471"/>
                    <a:pt x="2856" y="3361"/>
                    <a:pt x="2856" y="3273"/>
                  </a:cubicBezTo>
                  <a:cubicBezTo>
                    <a:pt x="2856" y="3163"/>
                    <a:pt x="2834" y="3119"/>
                    <a:pt x="2768" y="3119"/>
                  </a:cubicBezTo>
                  <a:cubicBezTo>
                    <a:pt x="2724" y="3119"/>
                    <a:pt x="2548" y="3207"/>
                    <a:pt x="2241" y="3383"/>
                  </a:cubicBezTo>
                  <a:cubicBezTo>
                    <a:pt x="2109" y="3449"/>
                    <a:pt x="1955" y="3514"/>
                    <a:pt x="1758" y="3580"/>
                  </a:cubicBezTo>
                  <a:cubicBezTo>
                    <a:pt x="1560" y="3624"/>
                    <a:pt x="1362" y="3646"/>
                    <a:pt x="1165" y="3646"/>
                  </a:cubicBezTo>
                  <a:cubicBezTo>
                    <a:pt x="989" y="3646"/>
                    <a:pt x="835" y="3602"/>
                    <a:pt x="726" y="3492"/>
                  </a:cubicBezTo>
                  <a:cubicBezTo>
                    <a:pt x="616" y="3405"/>
                    <a:pt x="550" y="3229"/>
                    <a:pt x="550" y="3009"/>
                  </a:cubicBezTo>
                  <a:cubicBezTo>
                    <a:pt x="550" y="2790"/>
                    <a:pt x="616" y="2526"/>
                    <a:pt x="770" y="2219"/>
                  </a:cubicBezTo>
                  <a:cubicBezTo>
                    <a:pt x="901" y="1911"/>
                    <a:pt x="1077" y="1648"/>
                    <a:pt x="1275" y="1406"/>
                  </a:cubicBezTo>
                  <a:cubicBezTo>
                    <a:pt x="1472" y="1165"/>
                    <a:pt x="1692" y="967"/>
                    <a:pt x="1911" y="813"/>
                  </a:cubicBezTo>
                  <a:cubicBezTo>
                    <a:pt x="2131" y="660"/>
                    <a:pt x="2329" y="572"/>
                    <a:pt x="2482" y="572"/>
                  </a:cubicBezTo>
                  <a:cubicBezTo>
                    <a:pt x="2548" y="572"/>
                    <a:pt x="2614" y="594"/>
                    <a:pt x="2702" y="616"/>
                  </a:cubicBezTo>
                  <a:cubicBezTo>
                    <a:pt x="2790" y="638"/>
                    <a:pt x="2856" y="660"/>
                    <a:pt x="2878" y="660"/>
                  </a:cubicBezTo>
                  <a:cubicBezTo>
                    <a:pt x="2900" y="660"/>
                    <a:pt x="2922" y="616"/>
                    <a:pt x="2922" y="528"/>
                  </a:cubicBezTo>
                  <a:cubicBezTo>
                    <a:pt x="2922" y="440"/>
                    <a:pt x="2878" y="330"/>
                    <a:pt x="2746" y="198"/>
                  </a:cubicBezTo>
                  <a:cubicBezTo>
                    <a:pt x="2658" y="67"/>
                    <a:pt x="2548" y="1"/>
                    <a:pt x="2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5841350" y="2117400"/>
              <a:ext cx="79075" cy="107650"/>
            </a:xfrm>
            <a:custGeom>
              <a:avLst/>
              <a:gdLst/>
              <a:ahLst/>
              <a:cxnLst/>
              <a:rect l="l" t="t" r="r" b="b"/>
              <a:pathLst>
                <a:path w="3163" h="4306" extrusionOk="0">
                  <a:moveTo>
                    <a:pt x="1867" y="594"/>
                  </a:moveTo>
                  <a:cubicBezTo>
                    <a:pt x="1955" y="945"/>
                    <a:pt x="2021" y="1450"/>
                    <a:pt x="2087" y="2153"/>
                  </a:cubicBezTo>
                  <a:cubicBezTo>
                    <a:pt x="1779" y="2197"/>
                    <a:pt x="1472" y="2263"/>
                    <a:pt x="1186" y="2329"/>
                  </a:cubicBezTo>
                  <a:cubicBezTo>
                    <a:pt x="1472" y="1582"/>
                    <a:pt x="1691" y="1011"/>
                    <a:pt x="1867" y="594"/>
                  </a:cubicBezTo>
                  <a:close/>
                  <a:moveTo>
                    <a:pt x="2021" y="1"/>
                  </a:moveTo>
                  <a:cubicBezTo>
                    <a:pt x="1911" y="1"/>
                    <a:pt x="1801" y="45"/>
                    <a:pt x="1691" y="111"/>
                  </a:cubicBezTo>
                  <a:cubicBezTo>
                    <a:pt x="1582" y="198"/>
                    <a:pt x="1494" y="286"/>
                    <a:pt x="1450" y="396"/>
                  </a:cubicBezTo>
                  <a:cubicBezTo>
                    <a:pt x="1406" y="506"/>
                    <a:pt x="1318" y="769"/>
                    <a:pt x="1142" y="1165"/>
                  </a:cubicBezTo>
                  <a:cubicBezTo>
                    <a:pt x="989" y="1560"/>
                    <a:pt x="857" y="1868"/>
                    <a:pt x="769" y="2109"/>
                  </a:cubicBezTo>
                  <a:cubicBezTo>
                    <a:pt x="725" y="2219"/>
                    <a:pt x="659" y="2351"/>
                    <a:pt x="593" y="2504"/>
                  </a:cubicBezTo>
                  <a:cubicBezTo>
                    <a:pt x="198" y="2614"/>
                    <a:pt x="0" y="2724"/>
                    <a:pt x="0" y="2812"/>
                  </a:cubicBezTo>
                  <a:cubicBezTo>
                    <a:pt x="0" y="2878"/>
                    <a:pt x="44" y="2944"/>
                    <a:pt x="88" y="3009"/>
                  </a:cubicBezTo>
                  <a:cubicBezTo>
                    <a:pt x="154" y="3053"/>
                    <a:pt x="242" y="3075"/>
                    <a:pt x="308" y="3075"/>
                  </a:cubicBezTo>
                  <a:lnTo>
                    <a:pt x="352" y="3075"/>
                  </a:lnTo>
                  <a:cubicBezTo>
                    <a:pt x="132" y="3602"/>
                    <a:pt x="0" y="3888"/>
                    <a:pt x="0" y="3932"/>
                  </a:cubicBezTo>
                  <a:cubicBezTo>
                    <a:pt x="0" y="4020"/>
                    <a:pt x="44" y="4108"/>
                    <a:pt x="110" y="4195"/>
                  </a:cubicBezTo>
                  <a:cubicBezTo>
                    <a:pt x="198" y="4261"/>
                    <a:pt x="264" y="4305"/>
                    <a:pt x="330" y="4305"/>
                  </a:cubicBezTo>
                  <a:cubicBezTo>
                    <a:pt x="396" y="4305"/>
                    <a:pt x="615" y="3844"/>
                    <a:pt x="967" y="2922"/>
                  </a:cubicBezTo>
                  <a:cubicBezTo>
                    <a:pt x="1252" y="2834"/>
                    <a:pt x="1494" y="2768"/>
                    <a:pt x="1625" y="2746"/>
                  </a:cubicBezTo>
                  <a:cubicBezTo>
                    <a:pt x="1779" y="2702"/>
                    <a:pt x="1955" y="2658"/>
                    <a:pt x="2131" y="2614"/>
                  </a:cubicBezTo>
                  <a:cubicBezTo>
                    <a:pt x="2153" y="2966"/>
                    <a:pt x="2196" y="3361"/>
                    <a:pt x="2218" y="3734"/>
                  </a:cubicBezTo>
                  <a:cubicBezTo>
                    <a:pt x="2240" y="3954"/>
                    <a:pt x="2284" y="4086"/>
                    <a:pt x="2328" y="4173"/>
                  </a:cubicBezTo>
                  <a:cubicBezTo>
                    <a:pt x="2350" y="4261"/>
                    <a:pt x="2416" y="4305"/>
                    <a:pt x="2482" y="4305"/>
                  </a:cubicBezTo>
                  <a:cubicBezTo>
                    <a:pt x="2614" y="4305"/>
                    <a:pt x="2680" y="4064"/>
                    <a:pt x="2680" y="3537"/>
                  </a:cubicBezTo>
                  <a:cubicBezTo>
                    <a:pt x="2680" y="3251"/>
                    <a:pt x="2658" y="2900"/>
                    <a:pt x="2636" y="2482"/>
                  </a:cubicBezTo>
                  <a:cubicBezTo>
                    <a:pt x="2987" y="2373"/>
                    <a:pt x="3163" y="2285"/>
                    <a:pt x="3163" y="2219"/>
                  </a:cubicBezTo>
                  <a:cubicBezTo>
                    <a:pt x="3163" y="2109"/>
                    <a:pt x="3075" y="2065"/>
                    <a:pt x="2877" y="2065"/>
                  </a:cubicBezTo>
                  <a:lnTo>
                    <a:pt x="2592" y="2065"/>
                  </a:lnTo>
                  <a:cubicBezTo>
                    <a:pt x="2526" y="1494"/>
                    <a:pt x="2438" y="989"/>
                    <a:pt x="2350" y="594"/>
                  </a:cubicBezTo>
                  <a:cubicBezTo>
                    <a:pt x="2240" y="198"/>
                    <a:pt x="2131" y="1"/>
                    <a:pt x="2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5934125" y="2118500"/>
              <a:ext cx="76350" cy="106550"/>
            </a:xfrm>
            <a:custGeom>
              <a:avLst/>
              <a:gdLst/>
              <a:ahLst/>
              <a:cxnLst/>
              <a:rect l="l" t="t" r="r" b="b"/>
              <a:pathLst>
                <a:path w="3054" h="4262" extrusionOk="0">
                  <a:moveTo>
                    <a:pt x="1845" y="550"/>
                  </a:moveTo>
                  <a:cubicBezTo>
                    <a:pt x="2285" y="550"/>
                    <a:pt x="2504" y="660"/>
                    <a:pt x="2504" y="923"/>
                  </a:cubicBezTo>
                  <a:cubicBezTo>
                    <a:pt x="2504" y="1077"/>
                    <a:pt x="2438" y="1231"/>
                    <a:pt x="2307" y="1362"/>
                  </a:cubicBezTo>
                  <a:cubicBezTo>
                    <a:pt x="2197" y="1516"/>
                    <a:pt x="2043" y="1626"/>
                    <a:pt x="1889" y="1714"/>
                  </a:cubicBezTo>
                  <a:cubicBezTo>
                    <a:pt x="1736" y="1802"/>
                    <a:pt x="1560" y="1889"/>
                    <a:pt x="1362" y="1999"/>
                  </a:cubicBezTo>
                  <a:cubicBezTo>
                    <a:pt x="1165" y="2109"/>
                    <a:pt x="1033" y="2175"/>
                    <a:pt x="967" y="2241"/>
                  </a:cubicBezTo>
                  <a:cubicBezTo>
                    <a:pt x="1143" y="1626"/>
                    <a:pt x="1231" y="1187"/>
                    <a:pt x="1231" y="945"/>
                  </a:cubicBezTo>
                  <a:cubicBezTo>
                    <a:pt x="1231" y="857"/>
                    <a:pt x="1209" y="791"/>
                    <a:pt x="1165" y="704"/>
                  </a:cubicBezTo>
                  <a:cubicBezTo>
                    <a:pt x="1428" y="594"/>
                    <a:pt x="1648" y="550"/>
                    <a:pt x="1845" y="550"/>
                  </a:cubicBezTo>
                  <a:close/>
                  <a:moveTo>
                    <a:pt x="1824" y="1"/>
                  </a:moveTo>
                  <a:cubicBezTo>
                    <a:pt x="1494" y="1"/>
                    <a:pt x="1187" y="67"/>
                    <a:pt x="923" y="154"/>
                  </a:cubicBezTo>
                  <a:cubicBezTo>
                    <a:pt x="638" y="264"/>
                    <a:pt x="506" y="352"/>
                    <a:pt x="506" y="440"/>
                  </a:cubicBezTo>
                  <a:cubicBezTo>
                    <a:pt x="506" y="484"/>
                    <a:pt x="528" y="550"/>
                    <a:pt x="572" y="616"/>
                  </a:cubicBezTo>
                  <a:cubicBezTo>
                    <a:pt x="616" y="682"/>
                    <a:pt x="660" y="747"/>
                    <a:pt x="704" y="769"/>
                  </a:cubicBezTo>
                  <a:cubicBezTo>
                    <a:pt x="682" y="1187"/>
                    <a:pt x="550" y="1780"/>
                    <a:pt x="330" y="2548"/>
                  </a:cubicBezTo>
                  <a:cubicBezTo>
                    <a:pt x="111" y="3339"/>
                    <a:pt x="1" y="3778"/>
                    <a:pt x="1" y="3866"/>
                  </a:cubicBezTo>
                  <a:cubicBezTo>
                    <a:pt x="1" y="3954"/>
                    <a:pt x="45" y="4042"/>
                    <a:pt x="111" y="4129"/>
                  </a:cubicBezTo>
                  <a:cubicBezTo>
                    <a:pt x="176" y="4217"/>
                    <a:pt x="264" y="4261"/>
                    <a:pt x="308" y="4261"/>
                  </a:cubicBezTo>
                  <a:cubicBezTo>
                    <a:pt x="352" y="4261"/>
                    <a:pt x="396" y="4151"/>
                    <a:pt x="462" y="3954"/>
                  </a:cubicBezTo>
                  <a:cubicBezTo>
                    <a:pt x="506" y="3844"/>
                    <a:pt x="528" y="3734"/>
                    <a:pt x="550" y="3646"/>
                  </a:cubicBezTo>
                  <a:cubicBezTo>
                    <a:pt x="594" y="3536"/>
                    <a:pt x="704" y="3185"/>
                    <a:pt x="879" y="2548"/>
                  </a:cubicBezTo>
                  <a:cubicBezTo>
                    <a:pt x="989" y="2856"/>
                    <a:pt x="1253" y="3207"/>
                    <a:pt x="1714" y="3624"/>
                  </a:cubicBezTo>
                  <a:cubicBezTo>
                    <a:pt x="2153" y="4042"/>
                    <a:pt x="2504" y="4261"/>
                    <a:pt x="2746" y="4261"/>
                  </a:cubicBezTo>
                  <a:cubicBezTo>
                    <a:pt x="2878" y="4261"/>
                    <a:pt x="2944" y="4217"/>
                    <a:pt x="2944" y="4107"/>
                  </a:cubicBezTo>
                  <a:cubicBezTo>
                    <a:pt x="2944" y="4064"/>
                    <a:pt x="2878" y="3976"/>
                    <a:pt x="2790" y="3888"/>
                  </a:cubicBezTo>
                  <a:cubicBezTo>
                    <a:pt x="2724" y="3844"/>
                    <a:pt x="2680" y="3800"/>
                    <a:pt x="2636" y="3756"/>
                  </a:cubicBezTo>
                  <a:cubicBezTo>
                    <a:pt x="2570" y="3712"/>
                    <a:pt x="2504" y="3646"/>
                    <a:pt x="2438" y="3580"/>
                  </a:cubicBezTo>
                  <a:cubicBezTo>
                    <a:pt x="2351" y="3514"/>
                    <a:pt x="2263" y="3427"/>
                    <a:pt x="2175" y="3361"/>
                  </a:cubicBezTo>
                  <a:cubicBezTo>
                    <a:pt x="2087" y="3273"/>
                    <a:pt x="1999" y="3185"/>
                    <a:pt x="1955" y="3141"/>
                  </a:cubicBezTo>
                  <a:cubicBezTo>
                    <a:pt x="1889" y="3097"/>
                    <a:pt x="1802" y="2987"/>
                    <a:pt x="1648" y="2856"/>
                  </a:cubicBezTo>
                  <a:cubicBezTo>
                    <a:pt x="1516" y="2702"/>
                    <a:pt x="1450" y="2592"/>
                    <a:pt x="1450" y="2504"/>
                  </a:cubicBezTo>
                  <a:cubicBezTo>
                    <a:pt x="1450" y="2482"/>
                    <a:pt x="1494" y="2438"/>
                    <a:pt x="1604" y="2394"/>
                  </a:cubicBezTo>
                  <a:cubicBezTo>
                    <a:pt x="1714" y="2329"/>
                    <a:pt x="1845" y="2263"/>
                    <a:pt x="2021" y="2175"/>
                  </a:cubicBezTo>
                  <a:cubicBezTo>
                    <a:pt x="2175" y="2087"/>
                    <a:pt x="2329" y="1999"/>
                    <a:pt x="2482" y="1889"/>
                  </a:cubicBezTo>
                  <a:cubicBezTo>
                    <a:pt x="2636" y="1780"/>
                    <a:pt x="2790" y="1648"/>
                    <a:pt x="2878" y="1472"/>
                  </a:cubicBezTo>
                  <a:cubicBezTo>
                    <a:pt x="3009" y="1296"/>
                    <a:pt x="3053" y="1121"/>
                    <a:pt x="3053" y="923"/>
                  </a:cubicBezTo>
                  <a:cubicBezTo>
                    <a:pt x="3053" y="638"/>
                    <a:pt x="2944" y="396"/>
                    <a:pt x="2680" y="242"/>
                  </a:cubicBezTo>
                  <a:cubicBezTo>
                    <a:pt x="2438" y="89"/>
                    <a:pt x="2153" y="1"/>
                    <a:pt x="1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6024725" y="211960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1867" y="1"/>
                  </a:moveTo>
                  <a:cubicBezTo>
                    <a:pt x="1076" y="1"/>
                    <a:pt x="571" y="23"/>
                    <a:pt x="330" y="45"/>
                  </a:cubicBezTo>
                  <a:cubicBezTo>
                    <a:pt x="110" y="45"/>
                    <a:pt x="0" y="110"/>
                    <a:pt x="0" y="176"/>
                  </a:cubicBezTo>
                  <a:cubicBezTo>
                    <a:pt x="0" y="264"/>
                    <a:pt x="22" y="330"/>
                    <a:pt x="88" y="418"/>
                  </a:cubicBezTo>
                  <a:cubicBezTo>
                    <a:pt x="176" y="506"/>
                    <a:pt x="242" y="550"/>
                    <a:pt x="308" y="550"/>
                  </a:cubicBezTo>
                  <a:lnTo>
                    <a:pt x="1340" y="506"/>
                  </a:lnTo>
                  <a:lnTo>
                    <a:pt x="1340" y="506"/>
                  </a:lnTo>
                  <a:cubicBezTo>
                    <a:pt x="1296" y="879"/>
                    <a:pt x="1164" y="1494"/>
                    <a:pt x="945" y="2372"/>
                  </a:cubicBezTo>
                  <a:cubicBezTo>
                    <a:pt x="725" y="3229"/>
                    <a:pt x="615" y="3690"/>
                    <a:pt x="615" y="3800"/>
                  </a:cubicBezTo>
                  <a:cubicBezTo>
                    <a:pt x="615" y="3888"/>
                    <a:pt x="659" y="3976"/>
                    <a:pt x="725" y="4063"/>
                  </a:cubicBezTo>
                  <a:cubicBezTo>
                    <a:pt x="813" y="4151"/>
                    <a:pt x="879" y="4195"/>
                    <a:pt x="945" y="4195"/>
                  </a:cubicBezTo>
                  <a:cubicBezTo>
                    <a:pt x="989" y="4195"/>
                    <a:pt x="1032" y="4085"/>
                    <a:pt x="1098" y="3888"/>
                  </a:cubicBezTo>
                  <a:cubicBezTo>
                    <a:pt x="1120" y="3778"/>
                    <a:pt x="1164" y="3580"/>
                    <a:pt x="1230" y="3317"/>
                  </a:cubicBezTo>
                  <a:cubicBezTo>
                    <a:pt x="1296" y="3031"/>
                    <a:pt x="1340" y="2834"/>
                    <a:pt x="1384" y="2702"/>
                  </a:cubicBezTo>
                  <a:cubicBezTo>
                    <a:pt x="1691" y="1472"/>
                    <a:pt x="1845" y="769"/>
                    <a:pt x="1845" y="616"/>
                  </a:cubicBezTo>
                  <a:cubicBezTo>
                    <a:pt x="1845" y="572"/>
                    <a:pt x="1845" y="528"/>
                    <a:pt x="1823" y="484"/>
                  </a:cubicBezTo>
                  <a:lnTo>
                    <a:pt x="1823" y="484"/>
                  </a:lnTo>
                  <a:cubicBezTo>
                    <a:pt x="2043" y="506"/>
                    <a:pt x="2284" y="506"/>
                    <a:pt x="2504" y="528"/>
                  </a:cubicBezTo>
                  <a:cubicBezTo>
                    <a:pt x="2745" y="550"/>
                    <a:pt x="2943" y="550"/>
                    <a:pt x="3075" y="550"/>
                  </a:cubicBezTo>
                  <a:cubicBezTo>
                    <a:pt x="3207" y="550"/>
                    <a:pt x="3272" y="506"/>
                    <a:pt x="3272" y="440"/>
                  </a:cubicBezTo>
                  <a:cubicBezTo>
                    <a:pt x="3272" y="330"/>
                    <a:pt x="3141" y="220"/>
                    <a:pt x="2877" y="132"/>
                  </a:cubicBezTo>
                  <a:cubicBezTo>
                    <a:pt x="2614" y="45"/>
                    <a:pt x="2284" y="1"/>
                    <a:pt x="1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6105425" y="212015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2065" y="1"/>
                  </a:moveTo>
                  <a:cubicBezTo>
                    <a:pt x="1252" y="1"/>
                    <a:pt x="813" y="88"/>
                    <a:pt x="747" y="220"/>
                  </a:cubicBezTo>
                  <a:cubicBezTo>
                    <a:pt x="725" y="286"/>
                    <a:pt x="725" y="330"/>
                    <a:pt x="725" y="374"/>
                  </a:cubicBezTo>
                  <a:cubicBezTo>
                    <a:pt x="725" y="681"/>
                    <a:pt x="659" y="1055"/>
                    <a:pt x="528" y="1516"/>
                  </a:cubicBezTo>
                  <a:cubicBezTo>
                    <a:pt x="418" y="1955"/>
                    <a:pt x="286" y="2394"/>
                    <a:pt x="176" y="2790"/>
                  </a:cubicBezTo>
                  <a:cubicBezTo>
                    <a:pt x="66" y="3185"/>
                    <a:pt x="1" y="3470"/>
                    <a:pt x="1" y="3624"/>
                  </a:cubicBezTo>
                  <a:cubicBezTo>
                    <a:pt x="1" y="3800"/>
                    <a:pt x="66" y="3932"/>
                    <a:pt x="198" y="4041"/>
                  </a:cubicBezTo>
                  <a:cubicBezTo>
                    <a:pt x="352" y="4151"/>
                    <a:pt x="506" y="4195"/>
                    <a:pt x="703" y="4195"/>
                  </a:cubicBezTo>
                  <a:cubicBezTo>
                    <a:pt x="1099" y="4195"/>
                    <a:pt x="1538" y="4129"/>
                    <a:pt x="1977" y="3976"/>
                  </a:cubicBezTo>
                  <a:cubicBezTo>
                    <a:pt x="2416" y="3822"/>
                    <a:pt x="2658" y="3668"/>
                    <a:pt x="2658" y="3536"/>
                  </a:cubicBezTo>
                  <a:cubicBezTo>
                    <a:pt x="2658" y="3448"/>
                    <a:pt x="2614" y="3405"/>
                    <a:pt x="2548" y="3405"/>
                  </a:cubicBezTo>
                  <a:cubicBezTo>
                    <a:pt x="2526" y="3405"/>
                    <a:pt x="2416" y="3427"/>
                    <a:pt x="2241" y="3470"/>
                  </a:cubicBezTo>
                  <a:cubicBezTo>
                    <a:pt x="1692" y="3624"/>
                    <a:pt x="1164" y="3690"/>
                    <a:pt x="703" y="3690"/>
                  </a:cubicBezTo>
                  <a:cubicBezTo>
                    <a:pt x="659" y="3690"/>
                    <a:pt x="615" y="3690"/>
                    <a:pt x="593" y="3646"/>
                  </a:cubicBezTo>
                  <a:cubicBezTo>
                    <a:pt x="572" y="3624"/>
                    <a:pt x="550" y="3580"/>
                    <a:pt x="550" y="3536"/>
                  </a:cubicBezTo>
                  <a:cubicBezTo>
                    <a:pt x="550" y="3383"/>
                    <a:pt x="659" y="2965"/>
                    <a:pt x="879" y="2285"/>
                  </a:cubicBezTo>
                  <a:cubicBezTo>
                    <a:pt x="1318" y="2285"/>
                    <a:pt x="1692" y="2241"/>
                    <a:pt x="2021" y="2175"/>
                  </a:cubicBezTo>
                  <a:cubicBezTo>
                    <a:pt x="2350" y="2109"/>
                    <a:pt x="2526" y="1999"/>
                    <a:pt x="2526" y="1867"/>
                  </a:cubicBezTo>
                  <a:cubicBezTo>
                    <a:pt x="2526" y="1801"/>
                    <a:pt x="2460" y="1779"/>
                    <a:pt x="2328" y="1779"/>
                  </a:cubicBezTo>
                  <a:cubicBezTo>
                    <a:pt x="2219" y="1779"/>
                    <a:pt x="2043" y="1801"/>
                    <a:pt x="1801" y="1801"/>
                  </a:cubicBezTo>
                  <a:cubicBezTo>
                    <a:pt x="1582" y="1823"/>
                    <a:pt x="1384" y="1845"/>
                    <a:pt x="1252" y="1845"/>
                  </a:cubicBezTo>
                  <a:lnTo>
                    <a:pt x="1011" y="1845"/>
                  </a:lnTo>
                  <a:cubicBezTo>
                    <a:pt x="1164" y="1274"/>
                    <a:pt x="1230" y="879"/>
                    <a:pt x="1230" y="594"/>
                  </a:cubicBezTo>
                  <a:lnTo>
                    <a:pt x="1230" y="572"/>
                  </a:lnTo>
                  <a:cubicBezTo>
                    <a:pt x="1604" y="506"/>
                    <a:pt x="1823" y="484"/>
                    <a:pt x="1933" y="462"/>
                  </a:cubicBezTo>
                  <a:cubicBezTo>
                    <a:pt x="2021" y="462"/>
                    <a:pt x="2197" y="440"/>
                    <a:pt x="2438" y="418"/>
                  </a:cubicBezTo>
                  <a:cubicBezTo>
                    <a:pt x="2680" y="396"/>
                    <a:pt x="2877" y="374"/>
                    <a:pt x="3009" y="352"/>
                  </a:cubicBezTo>
                  <a:cubicBezTo>
                    <a:pt x="3185" y="308"/>
                    <a:pt x="3273" y="264"/>
                    <a:pt x="3273" y="176"/>
                  </a:cubicBezTo>
                  <a:cubicBezTo>
                    <a:pt x="3273" y="67"/>
                    <a:pt x="2877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6191075" y="2118500"/>
              <a:ext cx="76875" cy="106550"/>
            </a:xfrm>
            <a:custGeom>
              <a:avLst/>
              <a:gdLst/>
              <a:ahLst/>
              <a:cxnLst/>
              <a:rect l="l" t="t" r="r" b="b"/>
              <a:pathLst>
                <a:path w="3075" h="4262" extrusionOk="0">
                  <a:moveTo>
                    <a:pt x="1867" y="550"/>
                  </a:moveTo>
                  <a:cubicBezTo>
                    <a:pt x="2306" y="550"/>
                    <a:pt x="2526" y="660"/>
                    <a:pt x="2526" y="923"/>
                  </a:cubicBezTo>
                  <a:cubicBezTo>
                    <a:pt x="2526" y="1077"/>
                    <a:pt x="2460" y="1231"/>
                    <a:pt x="2328" y="1362"/>
                  </a:cubicBezTo>
                  <a:cubicBezTo>
                    <a:pt x="2196" y="1516"/>
                    <a:pt x="2065" y="1626"/>
                    <a:pt x="1889" y="1714"/>
                  </a:cubicBezTo>
                  <a:cubicBezTo>
                    <a:pt x="1735" y="1802"/>
                    <a:pt x="1582" y="1889"/>
                    <a:pt x="1384" y="1999"/>
                  </a:cubicBezTo>
                  <a:cubicBezTo>
                    <a:pt x="1186" y="2109"/>
                    <a:pt x="1055" y="2175"/>
                    <a:pt x="989" y="2241"/>
                  </a:cubicBezTo>
                  <a:cubicBezTo>
                    <a:pt x="1164" y="1626"/>
                    <a:pt x="1230" y="1187"/>
                    <a:pt x="1230" y="945"/>
                  </a:cubicBezTo>
                  <a:cubicBezTo>
                    <a:pt x="1230" y="857"/>
                    <a:pt x="1230" y="791"/>
                    <a:pt x="1186" y="704"/>
                  </a:cubicBezTo>
                  <a:cubicBezTo>
                    <a:pt x="1450" y="594"/>
                    <a:pt x="1669" y="550"/>
                    <a:pt x="1867" y="550"/>
                  </a:cubicBezTo>
                  <a:close/>
                  <a:moveTo>
                    <a:pt x="1845" y="1"/>
                  </a:moveTo>
                  <a:cubicBezTo>
                    <a:pt x="1516" y="1"/>
                    <a:pt x="1208" y="67"/>
                    <a:pt x="923" y="154"/>
                  </a:cubicBezTo>
                  <a:cubicBezTo>
                    <a:pt x="659" y="264"/>
                    <a:pt x="527" y="352"/>
                    <a:pt x="527" y="440"/>
                  </a:cubicBezTo>
                  <a:cubicBezTo>
                    <a:pt x="527" y="484"/>
                    <a:pt x="549" y="550"/>
                    <a:pt x="571" y="616"/>
                  </a:cubicBezTo>
                  <a:cubicBezTo>
                    <a:pt x="615" y="682"/>
                    <a:pt x="659" y="747"/>
                    <a:pt x="725" y="769"/>
                  </a:cubicBezTo>
                  <a:cubicBezTo>
                    <a:pt x="681" y="1187"/>
                    <a:pt x="571" y="1780"/>
                    <a:pt x="330" y="2548"/>
                  </a:cubicBezTo>
                  <a:cubicBezTo>
                    <a:pt x="110" y="3339"/>
                    <a:pt x="0" y="3778"/>
                    <a:pt x="0" y="3866"/>
                  </a:cubicBezTo>
                  <a:cubicBezTo>
                    <a:pt x="0" y="3954"/>
                    <a:pt x="44" y="4042"/>
                    <a:pt x="132" y="4129"/>
                  </a:cubicBezTo>
                  <a:cubicBezTo>
                    <a:pt x="198" y="4217"/>
                    <a:pt x="264" y="4261"/>
                    <a:pt x="330" y="4261"/>
                  </a:cubicBezTo>
                  <a:cubicBezTo>
                    <a:pt x="352" y="4261"/>
                    <a:pt x="418" y="4151"/>
                    <a:pt x="484" y="3954"/>
                  </a:cubicBezTo>
                  <a:cubicBezTo>
                    <a:pt x="505" y="3844"/>
                    <a:pt x="549" y="3734"/>
                    <a:pt x="571" y="3646"/>
                  </a:cubicBezTo>
                  <a:cubicBezTo>
                    <a:pt x="593" y="3536"/>
                    <a:pt x="703" y="3185"/>
                    <a:pt x="901" y="2548"/>
                  </a:cubicBezTo>
                  <a:cubicBezTo>
                    <a:pt x="989" y="2856"/>
                    <a:pt x="1274" y="3207"/>
                    <a:pt x="1713" y="3624"/>
                  </a:cubicBezTo>
                  <a:cubicBezTo>
                    <a:pt x="2175" y="4042"/>
                    <a:pt x="2504" y="4261"/>
                    <a:pt x="2745" y="4261"/>
                  </a:cubicBezTo>
                  <a:cubicBezTo>
                    <a:pt x="2877" y="4261"/>
                    <a:pt x="2943" y="4217"/>
                    <a:pt x="2943" y="4107"/>
                  </a:cubicBezTo>
                  <a:cubicBezTo>
                    <a:pt x="2943" y="4064"/>
                    <a:pt x="2899" y="3976"/>
                    <a:pt x="2789" y="3888"/>
                  </a:cubicBezTo>
                  <a:cubicBezTo>
                    <a:pt x="2745" y="3844"/>
                    <a:pt x="2702" y="3800"/>
                    <a:pt x="2636" y="3756"/>
                  </a:cubicBezTo>
                  <a:cubicBezTo>
                    <a:pt x="2592" y="3712"/>
                    <a:pt x="2526" y="3646"/>
                    <a:pt x="2438" y="3580"/>
                  </a:cubicBezTo>
                  <a:cubicBezTo>
                    <a:pt x="2372" y="3514"/>
                    <a:pt x="2284" y="3427"/>
                    <a:pt x="2175" y="3361"/>
                  </a:cubicBezTo>
                  <a:cubicBezTo>
                    <a:pt x="2087" y="3273"/>
                    <a:pt x="2021" y="3185"/>
                    <a:pt x="1955" y="3141"/>
                  </a:cubicBezTo>
                  <a:cubicBezTo>
                    <a:pt x="1911" y="3097"/>
                    <a:pt x="1801" y="2987"/>
                    <a:pt x="1669" y="2856"/>
                  </a:cubicBezTo>
                  <a:cubicBezTo>
                    <a:pt x="1516" y="2702"/>
                    <a:pt x="1450" y="2592"/>
                    <a:pt x="1450" y="2504"/>
                  </a:cubicBezTo>
                  <a:cubicBezTo>
                    <a:pt x="1450" y="2482"/>
                    <a:pt x="1516" y="2438"/>
                    <a:pt x="1625" y="2394"/>
                  </a:cubicBezTo>
                  <a:cubicBezTo>
                    <a:pt x="1735" y="2329"/>
                    <a:pt x="1867" y="2263"/>
                    <a:pt x="2021" y="2175"/>
                  </a:cubicBezTo>
                  <a:cubicBezTo>
                    <a:pt x="2175" y="2087"/>
                    <a:pt x="2350" y="1999"/>
                    <a:pt x="2504" y="1889"/>
                  </a:cubicBezTo>
                  <a:cubicBezTo>
                    <a:pt x="2658" y="1780"/>
                    <a:pt x="2789" y="1648"/>
                    <a:pt x="2899" y="1472"/>
                  </a:cubicBezTo>
                  <a:cubicBezTo>
                    <a:pt x="3009" y="1296"/>
                    <a:pt x="3075" y="1121"/>
                    <a:pt x="3075" y="923"/>
                  </a:cubicBezTo>
                  <a:cubicBezTo>
                    <a:pt x="3075" y="638"/>
                    <a:pt x="2943" y="396"/>
                    <a:pt x="2702" y="242"/>
                  </a:cubicBezTo>
                  <a:cubicBezTo>
                    <a:pt x="2460" y="89"/>
                    <a:pt x="2175" y="1"/>
                    <a:pt x="18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6286050" y="2119600"/>
              <a:ext cx="78000" cy="106550"/>
            </a:xfrm>
            <a:custGeom>
              <a:avLst/>
              <a:gdLst/>
              <a:ahLst/>
              <a:cxnLst/>
              <a:rect l="l" t="t" r="r" b="b"/>
              <a:pathLst>
                <a:path w="3120" h="4262" extrusionOk="0">
                  <a:moveTo>
                    <a:pt x="242" y="1"/>
                  </a:moveTo>
                  <a:cubicBezTo>
                    <a:pt x="88" y="1"/>
                    <a:pt x="1" y="132"/>
                    <a:pt x="1" y="418"/>
                  </a:cubicBezTo>
                  <a:cubicBezTo>
                    <a:pt x="1" y="703"/>
                    <a:pt x="66" y="989"/>
                    <a:pt x="154" y="1274"/>
                  </a:cubicBezTo>
                  <a:cubicBezTo>
                    <a:pt x="264" y="1582"/>
                    <a:pt x="418" y="1845"/>
                    <a:pt x="616" y="2087"/>
                  </a:cubicBezTo>
                  <a:cubicBezTo>
                    <a:pt x="813" y="2329"/>
                    <a:pt x="1033" y="2482"/>
                    <a:pt x="1274" y="2526"/>
                  </a:cubicBezTo>
                  <a:cubicBezTo>
                    <a:pt x="1252" y="2570"/>
                    <a:pt x="1208" y="2658"/>
                    <a:pt x="1165" y="2746"/>
                  </a:cubicBezTo>
                  <a:lnTo>
                    <a:pt x="1055" y="2965"/>
                  </a:lnTo>
                  <a:cubicBezTo>
                    <a:pt x="1033" y="3009"/>
                    <a:pt x="989" y="3075"/>
                    <a:pt x="945" y="3163"/>
                  </a:cubicBezTo>
                  <a:cubicBezTo>
                    <a:pt x="901" y="3251"/>
                    <a:pt x="879" y="3317"/>
                    <a:pt x="857" y="3361"/>
                  </a:cubicBezTo>
                  <a:cubicBezTo>
                    <a:pt x="835" y="3405"/>
                    <a:pt x="813" y="3470"/>
                    <a:pt x="769" y="3536"/>
                  </a:cubicBezTo>
                  <a:cubicBezTo>
                    <a:pt x="659" y="3756"/>
                    <a:pt x="594" y="3932"/>
                    <a:pt x="594" y="4041"/>
                  </a:cubicBezTo>
                  <a:cubicBezTo>
                    <a:pt x="594" y="4195"/>
                    <a:pt x="637" y="4261"/>
                    <a:pt x="725" y="4261"/>
                  </a:cubicBezTo>
                  <a:cubicBezTo>
                    <a:pt x="791" y="4261"/>
                    <a:pt x="879" y="4195"/>
                    <a:pt x="967" y="4085"/>
                  </a:cubicBezTo>
                  <a:cubicBezTo>
                    <a:pt x="1055" y="3954"/>
                    <a:pt x="1252" y="3646"/>
                    <a:pt x="1494" y="3163"/>
                  </a:cubicBezTo>
                  <a:cubicBezTo>
                    <a:pt x="1757" y="2680"/>
                    <a:pt x="2021" y="2241"/>
                    <a:pt x="2263" y="1823"/>
                  </a:cubicBezTo>
                  <a:cubicBezTo>
                    <a:pt x="2526" y="1406"/>
                    <a:pt x="2746" y="1055"/>
                    <a:pt x="2899" y="813"/>
                  </a:cubicBezTo>
                  <a:cubicBezTo>
                    <a:pt x="3031" y="550"/>
                    <a:pt x="3119" y="374"/>
                    <a:pt x="3119" y="308"/>
                  </a:cubicBezTo>
                  <a:cubicBezTo>
                    <a:pt x="3119" y="220"/>
                    <a:pt x="3097" y="132"/>
                    <a:pt x="3031" y="89"/>
                  </a:cubicBezTo>
                  <a:cubicBezTo>
                    <a:pt x="2987" y="23"/>
                    <a:pt x="2921" y="1"/>
                    <a:pt x="2834" y="1"/>
                  </a:cubicBezTo>
                  <a:cubicBezTo>
                    <a:pt x="2746" y="1"/>
                    <a:pt x="2614" y="154"/>
                    <a:pt x="2416" y="506"/>
                  </a:cubicBezTo>
                  <a:cubicBezTo>
                    <a:pt x="2219" y="857"/>
                    <a:pt x="2021" y="1209"/>
                    <a:pt x="1823" y="1560"/>
                  </a:cubicBezTo>
                  <a:cubicBezTo>
                    <a:pt x="1626" y="1889"/>
                    <a:pt x="1494" y="2065"/>
                    <a:pt x="1428" y="2065"/>
                  </a:cubicBezTo>
                  <a:cubicBezTo>
                    <a:pt x="1340" y="2065"/>
                    <a:pt x="1230" y="1999"/>
                    <a:pt x="1099" y="1867"/>
                  </a:cubicBezTo>
                  <a:cubicBezTo>
                    <a:pt x="967" y="1714"/>
                    <a:pt x="857" y="1560"/>
                    <a:pt x="769" y="1362"/>
                  </a:cubicBezTo>
                  <a:cubicBezTo>
                    <a:pt x="681" y="1165"/>
                    <a:pt x="594" y="945"/>
                    <a:pt x="550" y="725"/>
                  </a:cubicBezTo>
                  <a:cubicBezTo>
                    <a:pt x="484" y="484"/>
                    <a:pt x="440" y="308"/>
                    <a:pt x="396" y="176"/>
                  </a:cubicBezTo>
                  <a:cubicBezTo>
                    <a:pt x="374" y="45"/>
                    <a:pt x="308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5096875" y="1376225"/>
              <a:ext cx="78525" cy="107650"/>
            </a:xfrm>
            <a:custGeom>
              <a:avLst/>
              <a:gdLst/>
              <a:ahLst/>
              <a:cxnLst/>
              <a:rect l="l" t="t" r="r" b="b"/>
              <a:pathLst>
                <a:path w="3141" h="4306" extrusionOk="0">
                  <a:moveTo>
                    <a:pt x="1867" y="594"/>
                  </a:moveTo>
                  <a:cubicBezTo>
                    <a:pt x="1933" y="945"/>
                    <a:pt x="1999" y="1450"/>
                    <a:pt x="2087" y="2153"/>
                  </a:cubicBezTo>
                  <a:cubicBezTo>
                    <a:pt x="1757" y="2197"/>
                    <a:pt x="1450" y="2263"/>
                    <a:pt x="1164" y="2329"/>
                  </a:cubicBezTo>
                  <a:cubicBezTo>
                    <a:pt x="1450" y="1582"/>
                    <a:pt x="1692" y="1011"/>
                    <a:pt x="1867" y="594"/>
                  </a:cubicBezTo>
                  <a:close/>
                  <a:moveTo>
                    <a:pt x="1999" y="1"/>
                  </a:moveTo>
                  <a:cubicBezTo>
                    <a:pt x="1889" y="1"/>
                    <a:pt x="1801" y="45"/>
                    <a:pt x="1670" y="111"/>
                  </a:cubicBezTo>
                  <a:cubicBezTo>
                    <a:pt x="1560" y="198"/>
                    <a:pt x="1494" y="286"/>
                    <a:pt x="1450" y="396"/>
                  </a:cubicBezTo>
                  <a:cubicBezTo>
                    <a:pt x="1406" y="506"/>
                    <a:pt x="1296" y="769"/>
                    <a:pt x="1143" y="1165"/>
                  </a:cubicBezTo>
                  <a:cubicBezTo>
                    <a:pt x="967" y="1560"/>
                    <a:pt x="835" y="1867"/>
                    <a:pt x="747" y="2109"/>
                  </a:cubicBezTo>
                  <a:cubicBezTo>
                    <a:pt x="703" y="2219"/>
                    <a:pt x="659" y="2351"/>
                    <a:pt x="594" y="2504"/>
                  </a:cubicBezTo>
                  <a:cubicBezTo>
                    <a:pt x="198" y="2614"/>
                    <a:pt x="1" y="2724"/>
                    <a:pt x="1" y="2812"/>
                  </a:cubicBezTo>
                  <a:cubicBezTo>
                    <a:pt x="1" y="2878"/>
                    <a:pt x="23" y="2943"/>
                    <a:pt x="88" y="3009"/>
                  </a:cubicBezTo>
                  <a:cubicBezTo>
                    <a:pt x="154" y="3053"/>
                    <a:pt x="220" y="3075"/>
                    <a:pt x="308" y="3075"/>
                  </a:cubicBezTo>
                  <a:lnTo>
                    <a:pt x="352" y="3075"/>
                  </a:lnTo>
                  <a:cubicBezTo>
                    <a:pt x="110" y="3602"/>
                    <a:pt x="1" y="3888"/>
                    <a:pt x="1" y="3932"/>
                  </a:cubicBezTo>
                  <a:cubicBezTo>
                    <a:pt x="1" y="4020"/>
                    <a:pt x="44" y="4107"/>
                    <a:pt x="110" y="4195"/>
                  </a:cubicBezTo>
                  <a:cubicBezTo>
                    <a:pt x="176" y="4261"/>
                    <a:pt x="264" y="4305"/>
                    <a:pt x="330" y="4305"/>
                  </a:cubicBezTo>
                  <a:cubicBezTo>
                    <a:pt x="374" y="4305"/>
                    <a:pt x="594" y="3844"/>
                    <a:pt x="945" y="2922"/>
                  </a:cubicBezTo>
                  <a:cubicBezTo>
                    <a:pt x="1252" y="2834"/>
                    <a:pt x="1472" y="2768"/>
                    <a:pt x="1626" y="2746"/>
                  </a:cubicBezTo>
                  <a:cubicBezTo>
                    <a:pt x="1779" y="2702"/>
                    <a:pt x="1933" y="2658"/>
                    <a:pt x="2109" y="2614"/>
                  </a:cubicBezTo>
                  <a:cubicBezTo>
                    <a:pt x="2153" y="2965"/>
                    <a:pt x="2175" y="3361"/>
                    <a:pt x="2219" y="3734"/>
                  </a:cubicBezTo>
                  <a:cubicBezTo>
                    <a:pt x="2241" y="3954"/>
                    <a:pt x="2263" y="4085"/>
                    <a:pt x="2306" y="4173"/>
                  </a:cubicBezTo>
                  <a:cubicBezTo>
                    <a:pt x="2350" y="4261"/>
                    <a:pt x="2394" y="4305"/>
                    <a:pt x="2460" y="4305"/>
                  </a:cubicBezTo>
                  <a:cubicBezTo>
                    <a:pt x="2592" y="4305"/>
                    <a:pt x="2658" y="4063"/>
                    <a:pt x="2658" y="3536"/>
                  </a:cubicBezTo>
                  <a:cubicBezTo>
                    <a:pt x="2658" y="3251"/>
                    <a:pt x="2636" y="2900"/>
                    <a:pt x="2614" y="2482"/>
                  </a:cubicBezTo>
                  <a:cubicBezTo>
                    <a:pt x="2965" y="2373"/>
                    <a:pt x="3141" y="2285"/>
                    <a:pt x="3141" y="2219"/>
                  </a:cubicBezTo>
                  <a:cubicBezTo>
                    <a:pt x="3141" y="2109"/>
                    <a:pt x="3053" y="2065"/>
                    <a:pt x="2877" y="2065"/>
                  </a:cubicBezTo>
                  <a:lnTo>
                    <a:pt x="2570" y="2065"/>
                  </a:lnTo>
                  <a:cubicBezTo>
                    <a:pt x="2526" y="1494"/>
                    <a:pt x="2438" y="989"/>
                    <a:pt x="2328" y="594"/>
                  </a:cubicBezTo>
                  <a:cubicBezTo>
                    <a:pt x="2241" y="198"/>
                    <a:pt x="2131" y="1"/>
                    <a:pt x="19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5190200" y="1377325"/>
              <a:ext cx="81300" cy="106550"/>
            </a:xfrm>
            <a:custGeom>
              <a:avLst/>
              <a:gdLst/>
              <a:ahLst/>
              <a:cxnLst/>
              <a:rect l="l" t="t" r="r" b="b"/>
              <a:pathLst>
                <a:path w="3252" h="4262" extrusionOk="0">
                  <a:moveTo>
                    <a:pt x="2109" y="506"/>
                  </a:moveTo>
                  <a:cubicBezTo>
                    <a:pt x="2263" y="506"/>
                    <a:pt x="2395" y="616"/>
                    <a:pt x="2526" y="813"/>
                  </a:cubicBezTo>
                  <a:cubicBezTo>
                    <a:pt x="2636" y="989"/>
                    <a:pt x="2702" y="1252"/>
                    <a:pt x="2702" y="1560"/>
                  </a:cubicBezTo>
                  <a:cubicBezTo>
                    <a:pt x="2702" y="1867"/>
                    <a:pt x="2614" y="2197"/>
                    <a:pt x="2417" y="2548"/>
                  </a:cubicBezTo>
                  <a:cubicBezTo>
                    <a:pt x="2219" y="2899"/>
                    <a:pt x="1999" y="3185"/>
                    <a:pt x="1736" y="3427"/>
                  </a:cubicBezTo>
                  <a:cubicBezTo>
                    <a:pt x="1472" y="3668"/>
                    <a:pt x="1231" y="3778"/>
                    <a:pt x="1033" y="3778"/>
                  </a:cubicBezTo>
                  <a:cubicBezTo>
                    <a:pt x="901" y="3778"/>
                    <a:pt x="791" y="3712"/>
                    <a:pt x="704" y="3580"/>
                  </a:cubicBezTo>
                  <a:cubicBezTo>
                    <a:pt x="594" y="3427"/>
                    <a:pt x="550" y="3251"/>
                    <a:pt x="550" y="3031"/>
                  </a:cubicBezTo>
                  <a:cubicBezTo>
                    <a:pt x="550" y="2658"/>
                    <a:pt x="660" y="2285"/>
                    <a:pt x="835" y="1867"/>
                  </a:cubicBezTo>
                  <a:cubicBezTo>
                    <a:pt x="1033" y="1472"/>
                    <a:pt x="1253" y="1143"/>
                    <a:pt x="1494" y="879"/>
                  </a:cubicBezTo>
                  <a:cubicBezTo>
                    <a:pt x="1736" y="638"/>
                    <a:pt x="1933" y="506"/>
                    <a:pt x="2109" y="506"/>
                  </a:cubicBezTo>
                  <a:close/>
                  <a:moveTo>
                    <a:pt x="2065" y="1"/>
                  </a:moveTo>
                  <a:cubicBezTo>
                    <a:pt x="1868" y="1"/>
                    <a:pt x="1626" y="89"/>
                    <a:pt x="1384" y="264"/>
                  </a:cubicBezTo>
                  <a:cubicBezTo>
                    <a:pt x="1143" y="440"/>
                    <a:pt x="923" y="681"/>
                    <a:pt x="704" y="967"/>
                  </a:cubicBezTo>
                  <a:cubicBezTo>
                    <a:pt x="506" y="1252"/>
                    <a:pt x="330" y="1582"/>
                    <a:pt x="199" y="1955"/>
                  </a:cubicBezTo>
                  <a:cubicBezTo>
                    <a:pt x="67" y="2329"/>
                    <a:pt x="1" y="2702"/>
                    <a:pt x="1" y="3075"/>
                  </a:cubicBezTo>
                  <a:cubicBezTo>
                    <a:pt x="1" y="3339"/>
                    <a:pt x="111" y="3602"/>
                    <a:pt x="308" y="3866"/>
                  </a:cubicBezTo>
                  <a:cubicBezTo>
                    <a:pt x="506" y="4129"/>
                    <a:pt x="726" y="4261"/>
                    <a:pt x="1011" y="4261"/>
                  </a:cubicBezTo>
                  <a:cubicBezTo>
                    <a:pt x="1362" y="4261"/>
                    <a:pt x="1714" y="4107"/>
                    <a:pt x="2065" y="3800"/>
                  </a:cubicBezTo>
                  <a:cubicBezTo>
                    <a:pt x="2439" y="3514"/>
                    <a:pt x="2724" y="3141"/>
                    <a:pt x="2944" y="2724"/>
                  </a:cubicBezTo>
                  <a:cubicBezTo>
                    <a:pt x="3141" y="2307"/>
                    <a:pt x="3251" y="1889"/>
                    <a:pt x="3251" y="1494"/>
                  </a:cubicBezTo>
                  <a:cubicBezTo>
                    <a:pt x="3251" y="1121"/>
                    <a:pt x="3141" y="769"/>
                    <a:pt x="2922" y="462"/>
                  </a:cubicBezTo>
                  <a:cubicBezTo>
                    <a:pt x="2680" y="154"/>
                    <a:pt x="2417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5281900" y="1377325"/>
              <a:ext cx="76325" cy="106550"/>
            </a:xfrm>
            <a:custGeom>
              <a:avLst/>
              <a:gdLst/>
              <a:ahLst/>
              <a:cxnLst/>
              <a:rect l="l" t="t" r="r" b="b"/>
              <a:pathLst>
                <a:path w="3053" h="4262" extrusionOk="0">
                  <a:moveTo>
                    <a:pt x="1867" y="550"/>
                  </a:moveTo>
                  <a:cubicBezTo>
                    <a:pt x="2284" y="550"/>
                    <a:pt x="2504" y="659"/>
                    <a:pt x="2504" y="923"/>
                  </a:cubicBezTo>
                  <a:cubicBezTo>
                    <a:pt x="2504" y="1077"/>
                    <a:pt x="2438" y="1230"/>
                    <a:pt x="2306" y="1362"/>
                  </a:cubicBezTo>
                  <a:cubicBezTo>
                    <a:pt x="2196" y="1516"/>
                    <a:pt x="2043" y="1626"/>
                    <a:pt x="1889" y="1714"/>
                  </a:cubicBezTo>
                  <a:cubicBezTo>
                    <a:pt x="1735" y="1801"/>
                    <a:pt x="1560" y="1889"/>
                    <a:pt x="1362" y="1999"/>
                  </a:cubicBezTo>
                  <a:cubicBezTo>
                    <a:pt x="1164" y="2109"/>
                    <a:pt x="1033" y="2175"/>
                    <a:pt x="967" y="2241"/>
                  </a:cubicBezTo>
                  <a:cubicBezTo>
                    <a:pt x="1142" y="1626"/>
                    <a:pt x="1230" y="1187"/>
                    <a:pt x="1230" y="945"/>
                  </a:cubicBezTo>
                  <a:cubicBezTo>
                    <a:pt x="1230" y="857"/>
                    <a:pt x="1208" y="791"/>
                    <a:pt x="1164" y="703"/>
                  </a:cubicBezTo>
                  <a:cubicBezTo>
                    <a:pt x="1428" y="594"/>
                    <a:pt x="1669" y="550"/>
                    <a:pt x="1867" y="550"/>
                  </a:cubicBezTo>
                  <a:close/>
                  <a:moveTo>
                    <a:pt x="1823" y="1"/>
                  </a:moveTo>
                  <a:cubicBezTo>
                    <a:pt x="1494" y="1"/>
                    <a:pt x="1186" y="67"/>
                    <a:pt x="923" y="154"/>
                  </a:cubicBezTo>
                  <a:cubicBezTo>
                    <a:pt x="637" y="264"/>
                    <a:pt x="505" y="352"/>
                    <a:pt x="505" y="440"/>
                  </a:cubicBezTo>
                  <a:cubicBezTo>
                    <a:pt x="505" y="484"/>
                    <a:pt x="527" y="550"/>
                    <a:pt x="571" y="616"/>
                  </a:cubicBezTo>
                  <a:cubicBezTo>
                    <a:pt x="615" y="681"/>
                    <a:pt x="659" y="747"/>
                    <a:pt x="703" y="769"/>
                  </a:cubicBezTo>
                  <a:cubicBezTo>
                    <a:pt x="681" y="1187"/>
                    <a:pt x="549" y="1779"/>
                    <a:pt x="330" y="2548"/>
                  </a:cubicBezTo>
                  <a:cubicBezTo>
                    <a:pt x="110" y="3339"/>
                    <a:pt x="0" y="3778"/>
                    <a:pt x="0" y="3866"/>
                  </a:cubicBezTo>
                  <a:cubicBezTo>
                    <a:pt x="0" y="3954"/>
                    <a:pt x="44" y="4041"/>
                    <a:pt x="110" y="4129"/>
                  </a:cubicBezTo>
                  <a:cubicBezTo>
                    <a:pt x="198" y="4217"/>
                    <a:pt x="264" y="4261"/>
                    <a:pt x="308" y="4261"/>
                  </a:cubicBezTo>
                  <a:cubicBezTo>
                    <a:pt x="352" y="4261"/>
                    <a:pt x="396" y="4151"/>
                    <a:pt x="462" y="3954"/>
                  </a:cubicBezTo>
                  <a:cubicBezTo>
                    <a:pt x="505" y="3844"/>
                    <a:pt x="527" y="3734"/>
                    <a:pt x="549" y="3646"/>
                  </a:cubicBezTo>
                  <a:cubicBezTo>
                    <a:pt x="593" y="3536"/>
                    <a:pt x="703" y="3185"/>
                    <a:pt x="879" y="2548"/>
                  </a:cubicBezTo>
                  <a:cubicBezTo>
                    <a:pt x="989" y="2856"/>
                    <a:pt x="1252" y="3207"/>
                    <a:pt x="1713" y="3624"/>
                  </a:cubicBezTo>
                  <a:cubicBezTo>
                    <a:pt x="2153" y="4041"/>
                    <a:pt x="2504" y="4261"/>
                    <a:pt x="2745" y="4261"/>
                  </a:cubicBezTo>
                  <a:cubicBezTo>
                    <a:pt x="2877" y="4261"/>
                    <a:pt x="2943" y="4217"/>
                    <a:pt x="2943" y="4107"/>
                  </a:cubicBezTo>
                  <a:cubicBezTo>
                    <a:pt x="2943" y="4063"/>
                    <a:pt x="2877" y="3976"/>
                    <a:pt x="2789" y="3888"/>
                  </a:cubicBezTo>
                  <a:cubicBezTo>
                    <a:pt x="2723" y="3844"/>
                    <a:pt x="2680" y="3800"/>
                    <a:pt x="2636" y="3756"/>
                  </a:cubicBezTo>
                  <a:cubicBezTo>
                    <a:pt x="2592" y="3712"/>
                    <a:pt x="2504" y="3646"/>
                    <a:pt x="2438" y="3580"/>
                  </a:cubicBezTo>
                  <a:cubicBezTo>
                    <a:pt x="2350" y="3514"/>
                    <a:pt x="2262" y="3427"/>
                    <a:pt x="2174" y="3361"/>
                  </a:cubicBezTo>
                  <a:cubicBezTo>
                    <a:pt x="2087" y="3273"/>
                    <a:pt x="1999" y="3185"/>
                    <a:pt x="1955" y="3141"/>
                  </a:cubicBezTo>
                  <a:cubicBezTo>
                    <a:pt x="1889" y="3097"/>
                    <a:pt x="1801" y="2987"/>
                    <a:pt x="1647" y="2856"/>
                  </a:cubicBezTo>
                  <a:cubicBezTo>
                    <a:pt x="1516" y="2702"/>
                    <a:pt x="1450" y="2592"/>
                    <a:pt x="1450" y="2504"/>
                  </a:cubicBezTo>
                  <a:cubicBezTo>
                    <a:pt x="1450" y="2482"/>
                    <a:pt x="1494" y="2438"/>
                    <a:pt x="1603" y="2394"/>
                  </a:cubicBezTo>
                  <a:cubicBezTo>
                    <a:pt x="1713" y="2329"/>
                    <a:pt x="1867" y="2263"/>
                    <a:pt x="2021" y="2175"/>
                  </a:cubicBezTo>
                  <a:cubicBezTo>
                    <a:pt x="2174" y="2087"/>
                    <a:pt x="2328" y="1999"/>
                    <a:pt x="2482" y="1889"/>
                  </a:cubicBezTo>
                  <a:cubicBezTo>
                    <a:pt x="2636" y="1779"/>
                    <a:pt x="2789" y="1648"/>
                    <a:pt x="2899" y="1472"/>
                  </a:cubicBezTo>
                  <a:cubicBezTo>
                    <a:pt x="3009" y="1296"/>
                    <a:pt x="3053" y="1121"/>
                    <a:pt x="3053" y="923"/>
                  </a:cubicBezTo>
                  <a:cubicBezTo>
                    <a:pt x="3053" y="638"/>
                    <a:pt x="2943" y="396"/>
                    <a:pt x="2680" y="242"/>
                  </a:cubicBezTo>
                  <a:cubicBezTo>
                    <a:pt x="2438" y="89"/>
                    <a:pt x="2153" y="1"/>
                    <a:pt x="1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372475" y="1378425"/>
              <a:ext cx="81850" cy="104900"/>
            </a:xfrm>
            <a:custGeom>
              <a:avLst/>
              <a:gdLst/>
              <a:ahLst/>
              <a:cxnLst/>
              <a:rect l="l" t="t" r="r" b="b"/>
              <a:pathLst>
                <a:path w="3274" h="4196" extrusionOk="0">
                  <a:moveTo>
                    <a:pt x="1868" y="1"/>
                  </a:moveTo>
                  <a:cubicBezTo>
                    <a:pt x="1077" y="1"/>
                    <a:pt x="572" y="23"/>
                    <a:pt x="330" y="45"/>
                  </a:cubicBezTo>
                  <a:cubicBezTo>
                    <a:pt x="111" y="45"/>
                    <a:pt x="1" y="110"/>
                    <a:pt x="1" y="176"/>
                  </a:cubicBezTo>
                  <a:cubicBezTo>
                    <a:pt x="1" y="264"/>
                    <a:pt x="23" y="330"/>
                    <a:pt x="89" y="418"/>
                  </a:cubicBezTo>
                  <a:cubicBezTo>
                    <a:pt x="177" y="506"/>
                    <a:pt x="242" y="550"/>
                    <a:pt x="308" y="550"/>
                  </a:cubicBezTo>
                  <a:lnTo>
                    <a:pt x="1340" y="506"/>
                  </a:lnTo>
                  <a:lnTo>
                    <a:pt x="1340" y="506"/>
                  </a:lnTo>
                  <a:cubicBezTo>
                    <a:pt x="1297" y="879"/>
                    <a:pt x="1165" y="1494"/>
                    <a:pt x="945" y="2372"/>
                  </a:cubicBezTo>
                  <a:cubicBezTo>
                    <a:pt x="726" y="3229"/>
                    <a:pt x="616" y="3690"/>
                    <a:pt x="616" y="3800"/>
                  </a:cubicBezTo>
                  <a:cubicBezTo>
                    <a:pt x="616" y="3888"/>
                    <a:pt x="660" y="3975"/>
                    <a:pt x="726" y="4063"/>
                  </a:cubicBezTo>
                  <a:cubicBezTo>
                    <a:pt x="813" y="4151"/>
                    <a:pt x="879" y="4195"/>
                    <a:pt x="945" y="4195"/>
                  </a:cubicBezTo>
                  <a:cubicBezTo>
                    <a:pt x="989" y="4195"/>
                    <a:pt x="1033" y="4085"/>
                    <a:pt x="1099" y="3888"/>
                  </a:cubicBezTo>
                  <a:cubicBezTo>
                    <a:pt x="1121" y="3778"/>
                    <a:pt x="1165" y="3580"/>
                    <a:pt x="1231" y="3317"/>
                  </a:cubicBezTo>
                  <a:cubicBezTo>
                    <a:pt x="1297" y="3031"/>
                    <a:pt x="1340" y="2834"/>
                    <a:pt x="1384" y="2702"/>
                  </a:cubicBezTo>
                  <a:cubicBezTo>
                    <a:pt x="1692" y="1472"/>
                    <a:pt x="1846" y="769"/>
                    <a:pt x="1846" y="615"/>
                  </a:cubicBezTo>
                  <a:cubicBezTo>
                    <a:pt x="1846" y="572"/>
                    <a:pt x="1846" y="528"/>
                    <a:pt x="1824" y="484"/>
                  </a:cubicBezTo>
                  <a:lnTo>
                    <a:pt x="1824" y="484"/>
                  </a:lnTo>
                  <a:cubicBezTo>
                    <a:pt x="2043" y="506"/>
                    <a:pt x="2285" y="506"/>
                    <a:pt x="2504" y="528"/>
                  </a:cubicBezTo>
                  <a:cubicBezTo>
                    <a:pt x="2746" y="550"/>
                    <a:pt x="2944" y="550"/>
                    <a:pt x="3075" y="550"/>
                  </a:cubicBezTo>
                  <a:cubicBezTo>
                    <a:pt x="3207" y="550"/>
                    <a:pt x="3273" y="506"/>
                    <a:pt x="3273" y="440"/>
                  </a:cubicBezTo>
                  <a:cubicBezTo>
                    <a:pt x="3273" y="330"/>
                    <a:pt x="3141" y="220"/>
                    <a:pt x="2878" y="132"/>
                  </a:cubicBezTo>
                  <a:cubicBezTo>
                    <a:pt x="2614" y="45"/>
                    <a:pt x="2285" y="1"/>
                    <a:pt x="1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5449900" y="1376225"/>
              <a:ext cx="79075" cy="107650"/>
            </a:xfrm>
            <a:custGeom>
              <a:avLst/>
              <a:gdLst/>
              <a:ahLst/>
              <a:cxnLst/>
              <a:rect l="l" t="t" r="r" b="b"/>
              <a:pathLst>
                <a:path w="3163" h="4306" extrusionOk="0">
                  <a:moveTo>
                    <a:pt x="1867" y="594"/>
                  </a:moveTo>
                  <a:cubicBezTo>
                    <a:pt x="1955" y="945"/>
                    <a:pt x="2021" y="1450"/>
                    <a:pt x="2087" y="2153"/>
                  </a:cubicBezTo>
                  <a:cubicBezTo>
                    <a:pt x="1779" y="2197"/>
                    <a:pt x="1472" y="2263"/>
                    <a:pt x="1186" y="2329"/>
                  </a:cubicBezTo>
                  <a:cubicBezTo>
                    <a:pt x="1472" y="1582"/>
                    <a:pt x="1691" y="1011"/>
                    <a:pt x="1867" y="594"/>
                  </a:cubicBezTo>
                  <a:close/>
                  <a:moveTo>
                    <a:pt x="2021" y="1"/>
                  </a:moveTo>
                  <a:cubicBezTo>
                    <a:pt x="1911" y="1"/>
                    <a:pt x="1801" y="45"/>
                    <a:pt x="1691" y="111"/>
                  </a:cubicBezTo>
                  <a:cubicBezTo>
                    <a:pt x="1582" y="198"/>
                    <a:pt x="1494" y="286"/>
                    <a:pt x="1450" y="396"/>
                  </a:cubicBezTo>
                  <a:cubicBezTo>
                    <a:pt x="1406" y="506"/>
                    <a:pt x="1318" y="769"/>
                    <a:pt x="1142" y="1165"/>
                  </a:cubicBezTo>
                  <a:cubicBezTo>
                    <a:pt x="989" y="1560"/>
                    <a:pt x="857" y="1867"/>
                    <a:pt x="769" y="2109"/>
                  </a:cubicBezTo>
                  <a:cubicBezTo>
                    <a:pt x="725" y="2219"/>
                    <a:pt x="659" y="2351"/>
                    <a:pt x="593" y="2504"/>
                  </a:cubicBezTo>
                  <a:cubicBezTo>
                    <a:pt x="198" y="2614"/>
                    <a:pt x="0" y="2724"/>
                    <a:pt x="0" y="2812"/>
                  </a:cubicBezTo>
                  <a:cubicBezTo>
                    <a:pt x="0" y="2878"/>
                    <a:pt x="44" y="2943"/>
                    <a:pt x="88" y="3009"/>
                  </a:cubicBezTo>
                  <a:cubicBezTo>
                    <a:pt x="154" y="3053"/>
                    <a:pt x="242" y="3075"/>
                    <a:pt x="308" y="3075"/>
                  </a:cubicBezTo>
                  <a:lnTo>
                    <a:pt x="352" y="3075"/>
                  </a:lnTo>
                  <a:cubicBezTo>
                    <a:pt x="132" y="3602"/>
                    <a:pt x="0" y="3888"/>
                    <a:pt x="0" y="3932"/>
                  </a:cubicBezTo>
                  <a:cubicBezTo>
                    <a:pt x="0" y="4020"/>
                    <a:pt x="44" y="4107"/>
                    <a:pt x="110" y="4195"/>
                  </a:cubicBezTo>
                  <a:cubicBezTo>
                    <a:pt x="198" y="4261"/>
                    <a:pt x="264" y="4305"/>
                    <a:pt x="330" y="4305"/>
                  </a:cubicBezTo>
                  <a:cubicBezTo>
                    <a:pt x="396" y="4305"/>
                    <a:pt x="593" y="3844"/>
                    <a:pt x="967" y="2922"/>
                  </a:cubicBezTo>
                  <a:cubicBezTo>
                    <a:pt x="1252" y="2834"/>
                    <a:pt x="1494" y="2768"/>
                    <a:pt x="1625" y="2746"/>
                  </a:cubicBezTo>
                  <a:cubicBezTo>
                    <a:pt x="1779" y="2702"/>
                    <a:pt x="1955" y="2658"/>
                    <a:pt x="2131" y="2614"/>
                  </a:cubicBezTo>
                  <a:cubicBezTo>
                    <a:pt x="2153" y="2965"/>
                    <a:pt x="2196" y="3361"/>
                    <a:pt x="2218" y="3734"/>
                  </a:cubicBezTo>
                  <a:cubicBezTo>
                    <a:pt x="2240" y="3954"/>
                    <a:pt x="2284" y="4085"/>
                    <a:pt x="2306" y="4173"/>
                  </a:cubicBezTo>
                  <a:cubicBezTo>
                    <a:pt x="2350" y="4261"/>
                    <a:pt x="2416" y="4305"/>
                    <a:pt x="2482" y="4305"/>
                  </a:cubicBezTo>
                  <a:cubicBezTo>
                    <a:pt x="2614" y="4305"/>
                    <a:pt x="2680" y="4063"/>
                    <a:pt x="2680" y="3536"/>
                  </a:cubicBezTo>
                  <a:cubicBezTo>
                    <a:pt x="2680" y="3251"/>
                    <a:pt x="2658" y="2900"/>
                    <a:pt x="2636" y="2482"/>
                  </a:cubicBezTo>
                  <a:cubicBezTo>
                    <a:pt x="2987" y="2373"/>
                    <a:pt x="3163" y="2285"/>
                    <a:pt x="3163" y="2219"/>
                  </a:cubicBezTo>
                  <a:cubicBezTo>
                    <a:pt x="3163" y="2109"/>
                    <a:pt x="3075" y="2065"/>
                    <a:pt x="2877" y="2065"/>
                  </a:cubicBezTo>
                  <a:lnTo>
                    <a:pt x="2592" y="2065"/>
                  </a:lnTo>
                  <a:cubicBezTo>
                    <a:pt x="2526" y="1494"/>
                    <a:pt x="2438" y="989"/>
                    <a:pt x="2350" y="594"/>
                  </a:cubicBezTo>
                  <a:cubicBezTo>
                    <a:pt x="2240" y="198"/>
                    <a:pt x="2131" y="1"/>
                    <a:pt x="2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489650" y="1089550"/>
              <a:ext cx="84025" cy="106075"/>
            </a:xfrm>
            <a:custGeom>
              <a:avLst/>
              <a:gdLst/>
              <a:ahLst/>
              <a:cxnLst/>
              <a:rect l="l" t="t" r="r" b="b"/>
              <a:pathLst>
                <a:path w="3361" h="4243" extrusionOk="0">
                  <a:moveTo>
                    <a:pt x="942" y="0"/>
                  </a:moveTo>
                  <a:cubicBezTo>
                    <a:pt x="935" y="0"/>
                    <a:pt x="929" y="1"/>
                    <a:pt x="923" y="4"/>
                  </a:cubicBezTo>
                  <a:cubicBezTo>
                    <a:pt x="857" y="4"/>
                    <a:pt x="835" y="4"/>
                    <a:pt x="813" y="26"/>
                  </a:cubicBezTo>
                  <a:cubicBezTo>
                    <a:pt x="792" y="70"/>
                    <a:pt x="792" y="114"/>
                    <a:pt x="792" y="180"/>
                  </a:cubicBezTo>
                  <a:cubicBezTo>
                    <a:pt x="792" y="421"/>
                    <a:pt x="660" y="1080"/>
                    <a:pt x="374" y="2134"/>
                  </a:cubicBezTo>
                  <a:cubicBezTo>
                    <a:pt x="177" y="2200"/>
                    <a:pt x="67" y="2266"/>
                    <a:pt x="67" y="2310"/>
                  </a:cubicBezTo>
                  <a:cubicBezTo>
                    <a:pt x="67" y="2376"/>
                    <a:pt x="89" y="2442"/>
                    <a:pt x="133" y="2486"/>
                  </a:cubicBezTo>
                  <a:cubicBezTo>
                    <a:pt x="155" y="2530"/>
                    <a:pt x="199" y="2574"/>
                    <a:pt x="264" y="2596"/>
                  </a:cubicBezTo>
                  <a:cubicBezTo>
                    <a:pt x="89" y="3276"/>
                    <a:pt x="1" y="3672"/>
                    <a:pt x="1" y="3781"/>
                  </a:cubicBezTo>
                  <a:cubicBezTo>
                    <a:pt x="1" y="3869"/>
                    <a:pt x="45" y="3979"/>
                    <a:pt x="133" y="4089"/>
                  </a:cubicBezTo>
                  <a:cubicBezTo>
                    <a:pt x="199" y="4177"/>
                    <a:pt x="264" y="4243"/>
                    <a:pt x="330" y="4243"/>
                  </a:cubicBezTo>
                  <a:cubicBezTo>
                    <a:pt x="352" y="4243"/>
                    <a:pt x="418" y="4133"/>
                    <a:pt x="462" y="3913"/>
                  </a:cubicBezTo>
                  <a:cubicBezTo>
                    <a:pt x="506" y="3803"/>
                    <a:pt x="528" y="3694"/>
                    <a:pt x="550" y="3584"/>
                  </a:cubicBezTo>
                  <a:cubicBezTo>
                    <a:pt x="594" y="3474"/>
                    <a:pt x="616" y="3342"/>
                    <a:pt x="682" y="3145"/>
                  </a:cubicBezTo>
                  <a:cubicBezTo>
                    <a:pt x="726" y="2947"/>
                    <a:pt x="770" y="2749"/>
                    <a:pt x="835" y="2530"/>
                  </a:cubicBezTo>
                  <a:cubicBezTo>
                    <a:pt x="1297" y="2420"/>
                    <a:pt x="1846" y="2332"/>
                    <a:pt x="2417" y="2244"/>
                  </a:cubicBezTo>
                  <a:lnTo>
                    <a:pt x="2417" y="2244"/>
                  </a:lnTo>
                  <a:cubicBezTo>
                    <a:pt x="2175" y="3189"/>
                    <a:pt x="2065" y="3694"/>
                    <a:pt x="2065" y="3803"/>
                  </a:cubicBezTo>
                  <a:cubicBezTo>
                    <a:pt x="2065" y="3913"/>
                    <a:pt x="2087" y="4001"/>
                    <a:pt x="2175" y="4111"/>
                  </a:cubicBezTo>
                  <a:cubicBezTo>
                    <a:pt x="2241" y="4199"/>
                    <a:pt x="2307" y="4243"/>
                    <a:pt x="2373" y="4243"/>
                  </a:cubicBezTo>
                  <a:cubicBezTo>
                    <a:pt x="2417" y="4243"/>
                    <a:pt x="2461" y="4133"/>
                    <a:pt x="2526" y="3913"/>
                  </a:cubicBezTo>
                  <a:cubicBezTo>
                    <a:pt x="2548" y="3803"/>
                    <a:pt x="2592" y="3694"/>
                    <a:pt x="2614" y="3584"/>
                  </a:cubicBezTo>
                  <a:cubicBezTo>
                    <a:pt x="2636" y="3474"/>
                    <a:pt x="2680" y="3342"/>
                    <a:pt x="2724" y="3167"/>
                  </a:cubicBezTo>
                  <a:cubicBezTo>
                    <a:pt x="2768" y="2969"/>
                    <a:pt x="2856" y="2640"/>
                    <a:pt x="2988" y="2178"/>
                  </a:cubicBezTo>
                  <a:cubicBezTo>
                    <a:pt x="3229" y="2112"/>
                    <a:pt x="3361" y="2047"/>
                    <a:pt x="3361" y="1959"/>
                  </a:cubicBezTo>
                  <a:cubicBezTo>
                    <a:pt x="3361" y="1893"/>
                    <a:pt x="3273" y="1827"/>
                    <a:pt x="3075" y="1805"/>
                  </a:cubicBezTo>
                  <a:cubicBezTo>
                    <a:pt x="3273" y="1124"/>
                    <a:pt x="3361" y="707"/>
                    <a:pt x="3361" y="575"/>
                  </a:cubicBezTo>
                  <a:cubicBezTo>
                    <a:pt x="3361" y="443"/>
                    <a:pt x="3317" y="312"/>
                    <a:pt x="3207" y="180"/>
                  </a:cubicBezTo>
                  <a:cubicBezTo>
                    <a:pt x="3131" y="65"/>
                    <a:pt x="3054" y="0"/>
                    <a:pt x="2992" y="0"/>
                  </a:cubicBezTo>
                  <a:cubicBezTo>
                    <a:pt x="2983" y="0"/>
                    <a:pt x="2974" y="1"/>
                    <a:pt x="2966" y="4"/>
                  </a:cubicBezTo>
                  <a:cubicBezTo>
                    <a:pt x="2900" y="4"/>
                    <a:pt x="2856" y="48"/>
                    <a:pt x="2856" y="180"/>
                  </a:cubicBezTo>
                  <a:cubicBezTo>
                    <a:pt x="2856" y="421"/>
                    <a:pt x="2746" y="949"/>
                    <a:pt x="2548" y="1783"/>
                  </a:cubicBezTo>
                  <a:cubicBezTo>
                    <a:pt x="2043" y="1827"/>
                    <a:pt x="1516" y="1893"/>
                    <a:pt x="989" y="2003"/>
                  </a:cubicBezTo>
                  <a:cubicBezTo>
                    <a:pt x="1187" y="1212"/>
                    <a:pt x="1275" y="751"/>
                    <a:pt x="1275" y="597"/>
                  </a:cubicBezTo>
                  <a:cubicBezTo>
                    <a:pt x="1275" y="443"/>
                    <a:pt x="1231" y="312"/>
                    <a:pt x="1143" y="180"/>
                  </a:cubicBezTo>
                  <a:cubicBezTo>
                    <a:pt x="1066" y="65"/>
                    <a:pt x="990" y="0"/>
                    <a:pt x="9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590125" y="1090750"/>
              <a:ext cx="81825" cy="104875"/>
            </a:xfrm>
            <a:custGeom>
              <a:avLst/>
              <a:gdLst/>
              <a:ahLst/>
              <a:cxnLst/>
              <a:rect l="l" t="t" r="r" b="b"/>
              <a:pathLst>
                <a:path w="3273" h="4195" extrusionOk="0">
                  <a:moveTo>
                    <a:pt x="2065" y="0"/>
                  </a:moveTo>
                  <a:cubicBezTo>
                    <a:pt x="1253" y="0"/>
                    <a:pt x="813" y="88"/>
                    <a:pt x="747" y="220"/>
                  </a:cubicBezTo>
                  <a:cubicBezTo>
                    <a:pt x="725" y="286"/>
                    <a:pt x="725" y="330"/>
                    <a:pt x="725" y="373"/>
                  </a:cubicBezTo>
                  <a:cubicBezTo>
                    <a:pt x="725" y="681"/>
                    <a:pt x="660" y="1054"/>
                    <a:pt x="550" y="1515"/>
                  </a:cubicBezTo>
                  <a:cubicBezTo>
                    <a:pt x="418" y="1955"/>
                    <a:pt x="308" y="2394"/>
                    <a:pt x="176" y="2789"/>
                  </a:cubicBezTo>
                  <a:cubicBezTo>
                    <a:pt x="67" y="3184"/>
                    <a:pt x="1" y="3470"/>
                    <a:pt x="1" y="3624"/>
                  </a:cubicBezTo>
                  <a:cubicBezTo>
                    <a:pt x="1" y="3799"/>
                    <a:pt x="67" y="3931"/>
                    <a:pt x="220" y="4041"/>
                  </a:cubicBezTo>
                  <a:cubicBezTo>
                    <a:pt x="352" y="4151"/>
                    <a:pt x="506" y="4195"/>
                    <a:pt x="704" y="4195"/>
                  </a:cubicBezTo>
                  <a:cubicBezTo>
                    <a:pt x="1121" y="4195"/>
                    <a:pt x="1538" y="4129"/>
                    <a:pt x="1977" y="3975"/>
                  </a:cubicBezTo>
                  <a:cubicBezTo>
                    <a:pt x="2438" y="3821"/>
                    <a:pt x="2658" y="3668"/>
                    <a:pt x="2658" y="3536"/>
                  </a:cubicBezTo>
                  <a:cubicBezTo>
                    <a:pt x="2658" y="3448"/>
                    <a:pt x="2636" y="3404"/>
                    <a:pt x="2570" y="3404"/>
                  </a:cubicBezTo>
                  <a:cubicBezTo>
                    <a:pt x="2548" y="3404"/>
                    <a:pt x="2438" y="3426"/>
                    <a:pt x="2241" y="3470"/>
                  </a:cubicBezTo>
                  <a:cubicBezTo>
                    <a:pt x="1692" y="3624"/>
                    <a:pt x="1187" y="3690"/>
                    <a:pt x="725" y="3690"/>
                  </a:cubicBezTo>
                  <a:cubicBezTo>
                    <a:pt x="660" y="3690"/>
                    <a:pt x="638" y="3690"/>
                    <a:pt x="594" y="3646"/>
                  </a:cubicBezTo>
                  <a:cubicBezTo>
                    <a:pt x="572" y="3624"/>
                    <a:pt x="550" y="3580"/>
                    <a:pt x="550" y="3536"/>
                  </a:cubicBezTo>
                  <a:cubicBezTo>
                    <a:pt x="550" y="3382"/>
                    <a:pt x="660" y="2965"/>
                    <a:pt x="879" y="2284"/>
                  </a:cubicBezTo>
                  <a:cubicBezTo>
                    <a:pt x="1318" y="2284"/>
                    <a:pt x="1692" y="2240"/>
                    <a:pt x="2021" y="2174"/>
                  </a:cubicBezTo>
                  <a:cubicBezTo>
                    <a:pt x="2351" y="2108"/>
                    <a:pt x="2526" y="1999"/>
                    <a:pt x="2526" y="1867"/>
                  </a:cubicBezTo>
                  <a:cubicBezTo>
                    <a:pt x="2526" y="1801"/>
                    <a:pt x="2460" y="1779"/>
                    <a:pt x="2351" y="1779"/>
                  </a:cubicBezTo>
                  <a:cubicBezTo>
                    <a:pt x="2219" y="1779"/>
                    <a:pt x="2043" y="1801"/>
                    <a:pt x="1824" y="1801"/>
                  </a:cubicBezTo>
                  <a:cubicBezTo>
                    <a:pt x="1582" y="1823"/>
                    <a:pt x="1406" y="1845"/>
                    <a:pt x="1253" y="1845"/>
                  </a:cubicBezTo>
                  <a:lnTo>
                    <a:pt x="1011" y="1845"/>
                  </a:lnTo>
                  <a:cubicBezTo>
                    <a:pt x="1165" y="1274"/>
                    <a:pt x="1231" y="879"/>
                    <a:pt x="1231" y="593"/>
                  </a:cubicBezTo>
                  <a:lnTo>
                    <a:pt x="1231" y="571"/>
                  </a:lnTo>
                  <a:cubicBezTo>
                    <a:pt x="1604" y="505"/>
                    <a:pt x="1845" y="483"/>
                    <a:pt x="1933" y="461"/>
                  </a:cubicBezTo>
                  <a:cubicBezTo>
                    <a:pt x="2043" y="461"/>
                    <a:pt x="2197" y="439"/>
                    <a:pt x="2438" y="417"/>
                  </a:cubicBezTo>
                  <a:cubicBezTo>
                    <a:pt x="2680" y="395"/>
                    <a:pt x="2878" y="373"/>
                    <a:pt x="3009" y="352"/>
                  </a:cubicBezTo>
                  <a:cubicBezTo>
                    <a:pt x="3185" y="308"/>
                    <a:pt x="3273" y="264"/>
                    <a:pt x="3273" y="176"/>
                  </a:cubicBezTo>
                  <a:cubicBezTo>
                    <a:pt x="3273" y="66"/>
                    <a:pt x="2878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675225" y="1088000"/>
              <a:ext cx="79100" cy="107625"/>
            </a:xfrm>
            <a:custGeom>
              <a:avLst/>
              <a:gdLst/>
              <a:ahLst/>
              <a:cxnLst/>
              <a:rect l="l" t="t" r="r" b="b"/>
              <a:pathLst>
                <a:path w="3164" h="4305" extrusionOk="0">
                  <a:moveTo>
                    <a:pt x="1889" y="593"/>
                  </a:moveTo>
                  <a:cubicBezTo>
                    <a:pt x="1955" y="945"/>
                    <a:pt x="2021" y="1450"/>
                    <a:pt x="2087" y="2152"/>
                  </a:cubicBezTo>
                  <a:cubicBezTo>
                    <a:pt x="1780" y="2196"/>
                    <a:pt x="1472" y="2262"/>
                    <a:pt x="1187" y="2328"/>
                  </a:cubicBezTo>
                  <a:cubicBezTo>
                    <a:pt x="1472" y="1582"/>
                    <a:pt x="1692" y="1011"/>
                    <a:pt x="1889" y="593"/>
                  </a:cubicBezTo>
                  <a:close/>
                  <a:moveTo>
                    <a:pt x="2021" y="0"/>
                  </a:moveTo>
                  <a:cubicBezTo>
                    <a:pt x="1911" y="0"/>
                    <a:pt x="1801" y="44"/>
                    <a:pt x="1692" y="110"/>
                  </a:cubicBezTo>
                  <a:cubicBezTo>
                    <a:pt x="1582" y="198"/>
                    <a:pt x="1516" y="286"/>
                    <a:pt x="1472" y="396"/>
                  </a:cubicBezTo>
                  <a:cubicBezTo>
                    <a:pt x="1428" y="505"/>
                    <a:pt x="1318" y="769"/>
                    <a:pt x="1143" y="1164"/>
                  </a:cubicBezTo>
                  <a:cubicBezTo>
                    <a:pt x="989" y="1560"/>
                    <a:pt x="857" y="1867"/>
                    <a:pt x="769" y="2109"/>
                  </a:cubicBezTo>
                  <a:cubicBezTo>
                    <a:pt x="725" y="2218"/>
                    <a:pt x="660" y="2350"/>
                    <a:pt x="616" y="2504"/>
                  </a:cubicBezTo>
                  <a:cubicBezTo>
                    <a:pt x="198" y="2614"/>
                    <a:pt x="1" y="2723"/>
                    <a:pt x="1" y="2811"/>
                  </a:cubicBezTo>
                  <a:cubicBezTo>
                    <a:pt x="1" y="2877"/>
                    <a:pt x="45" y="2943"/>
                    <a:pt x="89" y="3009"/>
                  </a:cubicBezTo>
                  <a:cubicBezTo>
                    <a:pt x="154" y="3053"/>
                    <a:pt x="242" y="3075"/>
                    <a:pt x="308" y="3075"/>
                  </a:cubicBezTo>
                  <a:lnTo>
                    <a:pt x="352" y="3075"/>
                  </a:lnTo>
                  <a:cubicBezTo>
                    <a:pt x="132" y="3602"/>
                    <a:pt x="23" y="3887"/>
                    <a:pt x="23" y="3931"/>
                  </a:cubicBezTo>
                  <a:cubicBezTo>
                    <a:pt x="23" y="4019"/>
                    <a:pt x="45" y="4107"/>
                    <a:pt x="132" y="4195"/>
                  </a:cubicBezTo>
                  <a:cubicBezTo>
                    <a:pt x="198" y="4261"/>
                    <a:pt x="264" y="4305"/>
                    <a:pt x="330" y="4305"/>
                  </a:cubicBezTo>
                  <a:cubicBezTo>
                    <a:pt x="396" y="4305"/>
                    <a:pt x="616" y="3843"/>
                    <a:pt x="967" y="2921"/>
                  </a:cubicBezTo>
                  <a:cubicBezTo>
                    <a:pt x="1252" y="2833"/>
                    <a:pt x="1494" y="2767"/>
                    <a:pt x="1648" y="2745"/>
                  </a:cubicBezTo>
                  <a:cubicBezTo>
                    <a:pt x="1780" y="2702"/>
                    <a:pt x="1955" y="2658"/>
                    <a:pt x="2131" y="2614"/>
                  </a:cubicBezTo>
                  <a:cubicBezTo>
                    <a:pt x="2175" y="2965"/>
                    <a:pt x="2197" y="3360"/>
                    <a:pt x="2219" y="3734"/>
                  </a:cubicBezTo>
                  <a:cubicBezTo>
                    <a:pt x="2241" y="3953"/>
                    <a:pt x="2285" y="4085"/>
                    <a:pt x="2329" y="4173"/>
                  </a:cubicBezTo>
                  <a:cubicBezTo>
                    <a:pt x="2350" y="4261"/>
                    <a:pt x="2416" y="4305"/>
                    <a:pt x="2482" y="4305"/>
                  </a:cubicBezTo>
                  <a:cubicBezTo>
                    <a:pt x="2614" y="4305"/>
                    <a:pt x="2680" y="4063"/>
                    <a:pt x="2680" y="3536"/>
                  </a:cubicBezTo>
                  <a:cubicBezTo>
                    <a:pt x="2680" y="3251"/>
                    <a:pt x="2658" y="2899"/>
                    <a:pt x="2636" y="2482"/>
                  </a:cubicBezTo>
                  <a:cubicBezTo>
                    <a:pt x="2987" y="2372"/>
                    <a:pt x="3163" y="2284"/>
                    <a:pt x="3163" y="2218"/>
                  </a:cubicBezTo>
                  <a:cubicBezTo>
                    <a:pt x="3163" y="2109"/>
                    <a:pt x="3075" y="2065"/>
                    <a:pt x="2878" y="2065"/>
                  </a:cubicBezTo>
                  <a:lnTo>
                    <a:pt x="2592" y="2065"/>
                  </a:lnTo>
                  <a:cubicBezTo>
                    <a:pt x="2526" y="1494"/>
                    <a:pt x="2460" y="989"/>
                    <a:pt x="2350" y="593"/>
                  </a:cubicBezTo>
                  <a:cubicBezTo>
                    <a:pt x="2263" y="198"/>
                    <a:pt x="2153" y="0"/>
                    <a:pt x="2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768025" y="1089100"/>
              <a:ext cx="76325" cy="106525"/>
            </a:xfrm>
            <a:custGeom>
              <a:avLst/>
              <a:gdLst/>
              <a:ahLst/>
              <a:cxnLst/>
              <a:rect l="l" t="t" r="r" b="b"/>
              <a:pathLst>
                <a:path w="3053" h="4261" extrusionOk="0">
                  <a:moveTo>
                    <a:pt x="1867" y="549"/>
                  </a:moveTo>
                  <a:cubicBezTo>
                    <a:pt x="2284" y="549"/>
                    <a:pt x="2504" y="659"/>
                    <a:pt x="2504" y="923"/>
                  </a:cubicBezTo>
                  <a:cubicBezTo>
                    <a:pt x="2504" y="1076"/>
                    <a:pt x="2438" y="1230"/>
                    <a:pt x="2306" y="1362"/>
                  </a:cubicBezTo>
                  <a:cubicBezTo>
                    <a:pt x="2196" y="1516"/>
                    <a:pt x="2042" y="1625"/>
                    <a:pt x="1889" y="1713"/>
                  </a:cubicBezTo>
                  <a:cubicBezTo>
                    <a:pt x="1735" y="1801"/>
                    <a:pt x="1559" y="1889"/>
                    <a:pt x="1362" y="1999"/>
                  </a:cubicBezTo>
                  <a:cubicBezTo>
                    <a:pt x="1164" y="2108"/>
                    <a:pt x="1054" y="2174"/>
                    <a:pt x="966" y="2240"/>
                  </a:cubicBezTo>
                  <a:cubicBezTo>
                    <a:pt x="1142" y="1625"/>
                    <a:pt x="1230" y="1186"/>
                    <a:pt x="1230" y="945"/>
                  </a:cubicBezTo>
                  <a:cubicBezTo>
                    <a:pt x="1230" y="857"/>
                    <a:pt x="1208" y="791"/>
                    <a:pt x="1164" y="703"/>
                  </a:cubicBezTo>
                  <a:cubicBezTo>
                    <a:pt x="1428" y="593"/>
                    <a:pt x="1669" y="549"/>
                    <a:pt x="1867" y="549"/>
                  </a:cubicBezTo>
                  <a:close/>
                  <a:moveTo>
                    <a:pt x="1823" y="0"/>
                  </a:moveTo>
                  <a:cubicBezTo>
                    <a:pt x="1493" y="0"/>
                    <a:pt x="1186" y="66"/>
                    <a:pt x="922" y="154"/>
                  </a:cubicBezTo>
                  <a:cubicBezTo>
                    <a:pt x="637" y="264"/>
                    <a:pt x="505" y="352"/>
                    <a:pt x="505" y="439"/>
                  </a:cubicBezTo>
                  <a:cubicBezTo>
                    <a:pt x="505" y="483"/>
                    <a:pt x="527" y="549"/>
                    <a:pt x="571" y="615"/>
                  </a:cubicBezTo>
                  <a:cubicBezTo>
                    <a:pt x="615" y="681"/>
                    <a:pt x="659" y="747"/>
                    <a:pt x="703" y="769"/>
                  </a:cubicBezTo>
                  <a:cubicBezTo>
                    <a:pt x="681" y="1186"/>
                    <a:pt x="549" y="1779"/>
                    <a:pt x="329" y="2548"/>
                  </a:cubicBezTo>
                  <a:cubicBezTo>
                    <a:pt x="110" y="3338"/>
                    <a:pt x="0" y="3778"/>
                    <a:pt x="0" y="3865"/>
                  </a:cubicBezTo>
                  <a:cubicBezTo>
                    <a:pt x="0" y="3953"/>
                    <a:pt x="44" y="4041"/>
                    <a:pt x="110" y="4129"/>
                  </a:cubicBezTo>
                  <a:cubicBezTo>
                    <a:pt x="198" y="4217"/>
                    <a:pt x="264" y="4261"/>
                    <a:pt x="308" y="4261"/>
                  </a:cubicBezTo>
                  <a:cubicBezTo>
                    <a:pt x="351" y="4261"/>
                    <a:pt x="395" y="4151"/>
                    <a:pt x="461" y="3953"/>
                  </a:cubicBezTo>
                  <a:cubicBezTo>
                    <a:pt x="505" y="3843"/>
                    <a:pt x="527" y="3734"/>
                    <a:pt x="549" y="3646"/>
                  </a:cubicBezTo>
                  <a:cubicBezTo>
                    <a:pt x="593" y="3536"/>
                    <a:pt x="703" y="3185"/>
                    <a:pt x="878" y="2548"/>
                  </a:cubicBezTo>
                  <a:cubicBezTo>
                    <a:pt x="988" y="2855"/>
                    <a:pt x="1252" y="3207"/>
                    <a:pt x="1713" y="3624"/>
                  </a:cubicBezTo>
                  <a:cubicBezTo>
                    <a:pt x="2152" y="4041"/>
                    <a:pt x="2504" y="4261"/>
                    <a:pt x="2745" y="4261"/>
                  </a:cubicBezTo>
                  <a:cubicBezTo>
                    <a:pt x="2877" y="4261"/>
                    <a:pt x="2943" y="4217"/>
                    <a:pt x="2943" y="4107"/>
                  </a:cubicBezTo>
                  <a:cubicBezTo>
                    <a:pt x="2943" y="4063"/>
                    <a:pt x="2899" y="3975"/>
                    <a:pt x="2789" y="3887"/>
                  </a:cubicBezTo>
                  <a:cubicBezTo>
                    <a:pt x="2745" y="3843"/>
                    <a:pt x="2679" y="3799"/>
                    <a:pt x="2635" y="3756"/>
                  </a:cubicBezTo>
                  <a:cubicBezTo>
                    <a:pt x="2591" y="3712"/>
                    <a:pt x="2526" y="3646"/>
                    <a:pt x="2438" y="3580"/>
                  </a:cubicBezTo>
                  <a:cubicBezTo>
                    <a:pt x="2350" y="3514"/>
                    <a:pt x="2262" y="3426"/>
                    <a:pt x="2174" y="3360"/>
                  </a:cubicBezTo>
                  <a:cubicBezTo>
                    <a:pt x="2086" y="3272"/>
                    <a:pt x="1998" y="3185"/>
                    <a:pt x="1955" y="3141"/>
                  </a:cubicBezTo>
                  <a:cubicBezTo>
                    <a:pt x="1889" y="3097"/>
                    <a:pt x="1801" y="2987"/>
                    <a:pt x="1647" y="2855"/>
                  </a:cubicBezTo>
                  <a:cubicBezTo>
                    <a:pt x="1515" y="2701"/>
                    <a:pt x="1449" y="2592"/>
                    <a:pt x="1449" y="2504"/>
                  </a:cubicBezTo>
                  <a:cubicBezTo>
                    <a:pt x="1449" y="2482"/>
                    <a:pt x="1493" y="2438"/>
                    <a:pt x="1603" y="2394"/>
                  </a:cubicBezTo>
                  <a:cubicBezTo>
                    <a:pt x="1713" y="2328"/>
                    <a:pt x="1867" y="2262"/>
                    <a:pt x="2020" y="2174"/>
                  </a:cubicBezTo>
                  <a:cubicBezTo>
                    <a:pt x="2174" y="2087"/>
                    <a:pt x="2328" y="1999"/>
                    <a:pt x="2482" y="1889"/>
                  </a:cubicBezTo>
                  <a:cubicBezTo>
                    <a:pt x="2657" y="1779"/>
                    <a:pt x="2789" y="1647"/>
                    <a:pt x="2899" y="1472"/>
                  </a:cubicBezTo>
                  <a:cubicBezTo>
                    <a:pt x="3009" y="1296"/>
                    <a:pt x="3053" y="1120"/>
                    <a:pt x="3053" y="923"/>
                  </a:cubicBezTo>
                  <a:cubicBezTo>
                    <a:pt x="3053" y="637"/>
                    <a:pt x="2943" y="396"/>
                    <a:pt x="2701" y="242"/>
                  </a:cubicBezTo>
                  <a:cubicBezTo>
                    <a:pt x="2460" y="88"/>
                    <a:pt x="2152" y="0"/>
                    <a:pt x="18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858600" y="1090200"/>
              <a:ext cx="81825" cy="104875"/>
            </a:xfrm>
            <a:custGeom>
              <a:avLst/>
              <a:gdLst/>
              <a:ahLst/>
              <a:cxnLst/>
              <a:rect l="l" t="t" r="r" b="b"/>
              <a:pathLst>
                <a:path w="3273" h="4195" extrusionOk="0">
                  <a:moveTo>
                    <a:pt x="1867" y="0"/>
                  </a:moveTo>
                  <a:cubicBezTo>
                    <a:pt x="1077" y="0"/>
                    <a:pt x="572" y="22"/>
                    <a:pt x="352" y="44"/>
                  </a:cubicBezTo>
                  <a:cubicBezTo>
                    <a:pt x="110" y="44"/>
                    <a:pt x="1" y="110"/>
                    <a:pt x="1" y="176"/>
                  </a:cubicBezTo>
                  <a:cubicBezTo>
                    <a:pt x="1" y="264"/>
                    <a:pt x="23" y="330"/>
                    <a:pt x="110" y="417"/>
                  </a:cubicBezTo>
                  <a:cubicBezTo>
                    <a:pt x="176" y="505"/>
                    <a:pt x="242" y="549"/>
                    <a:pt x="308" y="549"/>
                  </a:cubicBezTo>
                  <a:lnTo>
                    <a:pt x="1340" y="505"/>
                  </a:lnTo>
                  <a:lnTo>
                    <a:pt x="1340" y="505"/>
                  </a:lnTo>
                  <a:cubicBezTo>
                    <a:pt x="1296" y="879"/>
                    <a:pt x="1165" y="1494"/>
                    <a:pt x="945" y="2372"/>
                  </a:cubicBezTo>
                  <a:cubicBezTo>
                    <a:pt x="725" y="3228"/>
                    <a:pt x="615" y="3690"/>
                    <a:pt x="615" y="3799"/>
                  </a:cubicBezTo>
                  <a:cubicBezTo>
                    <a:pt x="615" y="3887"/>
                    <a:pt x="659" y="3975"/>
                    <a:pt x="725" y="4063"/>
                  </a:cubicBezTo>
                  <a:cubicBezTo>
                    <a:pt x="813" y="4151"/>
                    <a:pt x="879" y="4195"/>
                    <a:pt x="945" y="4195"/>
                  </a:cubicBezTo>
                  <a:cubicBezTo>
                    <a:pt x="989" y="4195"/>
                    <a:pt x="1033" y="4085"/>
                    <a:pt x="1099" y="3887"/>
                  </a:cubicBezTo>
                  <a:cubicBezTo>
                    <a:pt x="1121" y="3777"/>
                    <a:pt x="1165" y="3580"/>
                    <a:pt x="1230" y="3316"/>
                  </a:cubicBezTo>
                  <a:cubicBezTo>
                    <a:pt x="1296" y="3031"/>
                    <a:pt x="1340" y="2833"/>
                    <a:pt x="1384" y="2701"/>
                  </a:cubicBezTo>
                  <a:cubicBezTo>
                    <a:pt x="1692" y="1472"/>
                    <a:pt x="1845" y="769"/>
                    <a:pt x="1845" y="615"/>
                  </a:cubicBezTo>
                  <a:cubicBezTo>
                    <a:pt x="1845" y="571"/>
                    <a:pt x="1845" y="527"/>
                    <a:pt x="1823" y="483"/>
                  </a:cubicBezTo>
                  <a:lnTo>
                    <a:pt x="1823" y="483"/>
                  </a:lnTo>
                  <a:cubicBezTo>
                    <a:pt x="2043" y="505"/>
                    <a:pt x="2285" y="505"/>
                    <a:pt x="2526" y="527"/>
                  </a:cubicBezTo>
                  <a:cubicBezTo>
                    <a:pt x="2746" y="549"/>
                    <a:pt x="2943" y="549"/>
                    <a:pt x="3075" y="549"/>
                  </a:cubicBezTo>
                  <a:cubicBezTo>
                    <a:pt x="3207" y="549"/>
                    <a:pt x="3273" y="505"/>
                    <a:pt x="3273" y="439"/>
                  </a:cubicBezTo>
                  <a:cubicBezTo>
                    <a:pt x="3273" y="330"/>
                    <a:pt x="3141" y="220"/>
                    <a:pt x="2877" y="132"/>
                  </a:cubicBezTo>
                  <a:cubicBezTo>
                    <a:pt x="2614" y="44"/>
                    <a:pt x="2285" y="0"/>
                    <a:pt x="1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3444035" y="281434"/>
              <a:ext cx="64825" cy="107075"/>
            </a:xfrm>
            <a:custGeom>
              <a:avLst/>
              <a:gdLst/>
              <a:ahLst/>
              <a:cxnLst/>
              <a:rect l="l" t="t" r="r" b="b"/>
              <a:pathLst>
                <a:path w="2593" h="4283" extrusionOk="0">
                  <a:moveTo>
                    <a:pt x="967" y="0"/>
                  </a:moveTo>
                  <a:cubicBezTo>
                    <a:pt x="923" y="0"/>
                    <a:pt x="879" y="22"/>
                    <a:pt x="857" y="44"/>
                  </a:cubicBezTo>
                  <a:cubicBezTo>
                    <a:pt x="835" y="66"/>
                    <a:pt x="835" y="110"/>
                    <a:pt x="835" y="176"/>
                  </a:cubicBezTo>
                  <a:cubicBezTo>
                    <a:pt x="835" y="461"/>
                    <a:pt x="704" y="1076"/>
                    <a:pt x="418" y="2042"/>
                  </a:cubicBezTo>
                  <a:cubicBezTo>
                    <a:pt x="133" y="2987"/>
                    <a:pt x="1" y="3558"/>
                    <a:pt x="1" y="3711"/>
                  </a:cubicBezTo>
                  <a:cubicBezTo>
                    <a:pt x="1" y="3865"/>
                    <a:pt x="67" y="3997"/>
                    <a:pt x="221" y="4107"/>
                  </a:cubicBezTo>
                  <a:cubicBezTo>
                    <a:pt x="352" y="4217"/>
                    <a:pt x="528" y="4282"/>
                    <a:pt x="726" y="4282"/>
                  </a:cubicBezTo>
                  <a:cubicBezTo>
                    <a:pt x="1143" y="4282"/>
                    <a:pt x="1560" y="4195"/>
                    <a:pt x="1977" y="4063"/>
                  </a:cubicBezTo>
                  <a:cubicBezTo>
                    <a:pt x="2395" y="3909"/>
                    <a:pt x="2592" y="3755"/>
                    <a:pt x="2592" y="3580"/>
                  </a:cubicBezTo>
                  <a:cubicBezTo>
                    <a:pt x="2592" y="3536"/>
                    <a:pt x="2592" y="3514"/>
                    <a:pt x="2592" y="3492"/>
                  </a:cubicBezTo>
                  <a:cubicBezTo>
                    <a:pt x="2570" y="3492"/>
                    <a:pt x="2548" y="3470"/>
                    <a:pt x="2505" y="3470"/>
                  </a:cubicBezTo>
                  <a:cubicBezTo>
                    <a:pt x="2483" y="3470"/>
                    <a:pt x="2373" y="3492"/>
                    <a:pt x="2197" y="3558"/>
                  </a:cubicBezTo>
                  <a:cubicBezTo>
                    <a:pt x="1670" y="3690"/>
                    <a:pt x="1165" y="3777"/>
                    <a:pt x="704" y="3777"/>
                  </a:cubicBezTo>
                  <a:cubicBezTo>
                    <a:pt x="594" y="3777"/>
                    <a:pt x="550" y="3711"/>
                    <a:pt x="550" y="3602"/>
                  </a:cubicBezTo>
                  <a:cubicBezTo>
                    <a:pt x="550" y="3492"/>
                    <a:pt x="638" y="3162"/>
                    <a:pt x="814" y="2613"/>
                  </a:cubicBezTo>
                  <a:cubicBezTo>
                    <a:pt x="1165" y="1471"/>
                    <a:pt x="1319" y="747"/>
                    <a:pt x="1319" y="483"/>
                  </a:cubicBezTo>
                  <a:cubicBezTo>
                    <a:pt x="1319" y="351"/>
                    <a:pt x="1275" y="264"/>
                    <a:pt x="1187" y="154"/>
                  </a:cubicBezTo>
                  <a:cubicBezTo>
                    <a:pt x="1099" y="44"/>
                    <a:pt x="1033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3530235" y="282534"/>
              <a:ext cx="73050" cy="106525"/>
            </a:xfrm>
            <a:custGeom>
              <a:avLst/>
              <a:gdLst/>
              <a:ahLst/>
              <a:cxnLst/>
              <a:rect l="l" t="t" r="r" b="b"/>
              <a:pathLst>
                <a:path w="2922" h="4261" extrusionOk="0">
                  <a:moveTo>
                    <a:pt x="638" y="0"/>
                  </a:moveTo>
                  <a:cubicBezTo>
                    <a:pt x="572" y="0"/>
                    <a:pt x="550" y="0"/>
                    <a:pt x="528" y="44"/>
                  </a:cubicBezTo>
                  <a:cubicBezTo>
                    <a:pt x="506" y="66"/>
                    <a:pt x="506" y="110"/>
                    <a:pt x="506" y="176"/>
                  </a:cubicBezTo>
                  <a:cubicBezTo>
                    <a:pt x="506" y="417"/>
                    <a:pt x="418" y="878"/>
                    <a:pt x="242" y="1559"/>
                  </a:cubicBezTo>
                  <a:cubicBezTo>
                    <a:pt x="67" y="2240"/>
                    <a:pt x="1" y="2745"/>
                    <a:pt x="1" y="3053"/>
                  </a:cubicBezTo>
                  <a:cubicBezTo>
                    <a:pt x="1" y="3382"/>
                    <a:pt x="89" y="3667"/>
                    <a:pt x="264" y="3909"/>
                  </a:cubicBezTo>
                  <a:cubicBezTo>
                    <a:pt x="462" y="4151"/>
                    <a:pt x="682" y="4260"/>
                    <a:pt x="945" y="4260"/>
                  </a:cubicBezTo>
                  <a:cubicBezTo>
                    <a:pt x="1275" y="4260"/>
                    <a:pt x="1604" y="4107"/>
                    <a:pt x="1911" y="3777"/>
                  </a:cubicBezTo>
                  <a:cubicBezTo>
                    <a:pt x="2219" y="3470"/>
                    <a:pt x="2460" y="3031"/>
                    <a:pt x="2636" y="2482"/>
                  </a:cubicBezTo>
                  <a:cubicBezTo>
                    <a:pt x="2834" y="1933"/>
                    <a:pt x="2922" y="1362"/>
                    <a:pt x="2922" y="747"/>
                  </a:cubicBezTo>
                  <a:cubicBezTo>
                    <a:pt x="2922" y="527"/>
                    <a:pt x="2856" y="351"/>
                    <a:pt x="2724" y="198"/>
                  </a:cubicBezTo>
                  <a:cubicBezTo>
                    <a:pt x="2614" y="66"/>
                    <a:pt x="2504" y="0"/>
                    <a:pt x="2417" y="0"/>
                  </a:cubicBezTo>
                  <a:cubicBezTo>
                    <a:pt x="2351" y="0"/>
                    <a:pt x="2307" y="44"/>
                    <a:pt x="2307" y="132"/>
                  </a:cubicBezTo>
                  <a:cubicBezTo>
                    <a:pt x="2307" y="154"/>
                    <a:pt x="2307" y="264"/>
                    <a:pt x="2329" y="439"/>
                  </a:cubicBezTo>
                  <a:cubicBezTo>
                    <a:pt x="2351" y="615"/>
                    <a:pt x="2351" y="769"/>
                    <a:pt x="2351" y="944"/>
                  </a:cubicBezTo>
                  <a:cubicBezTo>
                    <a:pt x="2351" y="1296"/>
                    <a:pt x="2307" y="1669"/>
                    <a:pt x="2219" y="2020"/>
                  </a:cubicBezTo>
                  <a:cubicBezTo>
                    <a:pt x="2131" y="2372"/>
                    <a:pt x="1999" y="2679"/>
                    <a:pt x="1867" y="2921"/>
                  </a:cubicBezTo>
                  <a:cubicBezTo>
                    <a:pt x="1736" y="3184"/>
                    <a:pt x="1582" y="3382"/>
                    <a:pt x="1428" y="3536"/>
                  </a:cubicBezTo>
                  <a:cubicBezTo>
                    <a:pt x="1253" y="3689"/>
                    <a:pt x="1121" y="3755"/>
                    <a:pt x="967" y="3755"/>
                  </a:cubicBezTo>
                  <a:cubicBezTo>
                    <a:pt x="835" y="3755"/>
                    <a:pt x="726" y="3689"/>
                    <a:pt x="660" y="3536"/>
                  </a:cubicBezTo>
                  <a:cubicBezTo>
                    <a:pt x="572" y="3404"/>
                    <a:pt x="528" y="3228"/>
                    <a:pt x="528" y="2987"/>
                  </a:cubicBezTo>
                  <a:cubicBezTo>
                    <a:pt x="528" y="2767"/>
                    <a:pt x="616" y="2328"/>
                    <a:pt x="769" y="1691"/>
                  </a:cubicBezTo>
                  <a:cubicBezTo>
                    <a:pt x="923" y="1054"/>
                    <a:pt x="1011" y="681"/>
                    <a:pt x="1011" y="527"/>
                  </a:cubicBezTo>
                  <a:cubicBezTo>
                    <a:pt x="1011" y="395"/>
                    <a:pt x="967" y="264"/>
                    <a:pt x="879" y="154"/>
                  </a:cubicBezTo>
                  <a:cubicBezTo>
                    <a:pt x="769" y="44"/>
                    <a:pt x="704" y="0"/>
                    <a:pt x="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3615335" y="281984"/>
              <a:ext cx="89525" cy="106525"/>
            </a:xfrm>
            <a:custGeom>
              <a:avLst/>
              <a:gdLst/>
              <a:ahLst/>
              <a:cxnLst/>
              <a:rect l="l" t="t" r="r" b="b"/>
              <a:pathLst>
                <a:path w="3581" h="4261" extrusionOk="0">
                  <a:moveTo>
                    <a:pt x="901" y="0"/>
                  </a:moveTo>
                  <a:cubicBezTo>
                    <a:pt x="835" y="0"/>
                    <a:pt x="813" y="66"/>
                    <a:pt x="813" y="198"/>
                  </a:cubicBezTo>
                  <a:cubicBezTo>
                    <a:pt x="791" y="461"/>
                    <a:pt x="660" y="1098"/>
                    <a:pt x="396" y="2152"/>
                  </a:cubicBezTo>
                  <a:cubicBezTo>
                    <a:pt x="133" y="3184"/>
                    <a:pt x="1" y="3733"/>
                    <a:pt x="1" y="3843"/>
                  </a:cubicBezTo>
                  <a:cubicBezTo>
                    <a:pt x="1" y="3931"/>
                    <a:pt x="45" y="4041"/>
                    <a:pt x="111" y="4129"/>
                  </a:cubicBezTo>
                  <a:cubicBezTo>
                    <a:pt x="198" y="4217"/>
                    <a:pt x="264" y="4260"/>
                    <a:pt x="308" y="4260"/>
                  </a:cubicBezTo>
                  <a:cubicBezTo>
                    <a:pt x="352" y="4260"/>
                    <a:pt x="396" y="4173"/>
                    <a:pt x="440" y="4019"/>
                  </a:cubicBezTo>
                  <a:cubicBezTo>
                    <a:pt x="484" y="3843"/>
                    <a:pt x="572" y="3470"/>
                    <a:pt x="725" y="2899"/>
                  </a:cubicBezTo>
                  <a:cubicBezTo>
                    <a:pt x="879" y="2306"/>
                    <a:pt x="1011" y="1779"/>
                    <a:pt x="1121" y="1296"/>
                  </a:cubicBezTo>
                  <a:cubicBezTo>
                    <a:pt x="1714" y="2811"/>
                    <a:pt x="2087" y="3711"/>
                    <a:pt x="2197" y="3975"/>
                  </a:cubicBezTo>
                  <a:cubicBezTo>
                    <a:pt x="2241" y="4063"/>
                    <a:pt x="2285" y="4129"/>
                    <a:pt x="2351" y="4173"/>
                  </a:cubicBezTo>
                  <a:cubicBezTo>
                    <a:pt x="2416" y="4239"/>
                    <a:pt x="2482" y="4260"/>
                    <a:pt x="2526" y="4260"/>
                  </a:cubicBezTo>
                  <a:cubicBezTo>
                    <a:pt x="2680" y="4260"/>
                    <a:pt x="2856" y="3997"/>
                    <a:pt x="3009" y="3470"/>
                  </a:cubicBezTo>
                  <a:cubicBezTo>
                    <a:pt x="3185" y="2965"/>
                    <a:pt x="3317" y="2394"/>
                    <a:pt x="3427" y="1779"/>
                  </a:cubicBezTo>
                  <a:cubicBezTo>
                    <a:pt x="3536" y="1186"/>
                    <a:pt x="3580" y="703"/>
                    <a:pt x="3580" y="373"/>
                  </a:cubicBezTo>
                  <a:cubicBezTo>
                    <a:pt x="3580" y="308"/>
                    <a:pt x="3536" y="220"/>
                    <a:pt x="3449" y="132"/>
                  </a:cubicBezTo>
                  <a:cubicBezTo>
                    <a:pt x="3361" y="44"/>
                    <a:pt x="3273" y="0"/>
                    <a:pt x="3207" y="0"/>
                  </a:cubicBezTo>
                  <a:cubicBezTo>
                    <a:pt x="3119" y="0"/>
                    <a:pt x="3097" y="88"/>
                    <a:pt x="3075" y="242"/>
                  </a:cubicBezTo>
                  <a:cubicBezTo>
                    <a:pt x="3075" y="286"/>
                    <a:pt x="3053" y="527"/>
                    <a:pt x="3031" y="966"/>
                  </a:cubicBezTo>
                  <a:cubicBezTo>
                    <a:pt x="2922" y="1933"/>
                    <a:pt x="2768" y="2767"/>
                    <a:pt x="2504" y="3448"/>
                  </a:cubicBezTo>
                  <a:cubicBezTo>
                    <a:pt x="2329" y="3075"/>
                    <a:pt x="1911" y="2042"/>
                    <a:pt x="1253" y="351"/>
                  </a:cubicBezTo>
                  <a:cubicBezTo>
                    <a:pt x="1231" y="264"/>
                    <a:pt x="1165" y="198"/>
                    <a:pt x="1099" y="110"/>
                  </a:cubicBezTo>
                  <a:cubicBezTo>
                    <a:pt x="1011" y="44"/>
                    <a:pt x="945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3716910" y="282534"/>
              <a:ext cx="73600" cy="121900"/>
            </a:xfrm>
            <a:custGeom>
              <a:avLst/>
              <a:gdLst/>
              <a:ahLst/>
              <a:cxnLst/>
              <a:rect l="l" t="t" r="r" b="b"/>
              <a:pathLst>
                <a:path w="2944" h="4876" extrusionOk="0">
                  <a:moveTo>
                    <a:pt x="2438" y="0"/>
                  </a:moveTo>
                  <a:cubicBezTo>
                    <a:pt x="2109" y="0"/>
                    <a:pt x="1735" y="176"/>
                    <a:pt x="1340" y="549"/>
                  </a:cubicBezTo>
                  <a:cubicBezTo>
                    <a:pt x="967" y="900"/>
                    <a:pt x="637" y="1318"/>
                    <a:pt x="374" y="1823"/>
                  </a:cubicBezTo>
                  <a:cubicBezTo>
                    <a:pt x="110" y="2328"/>
                    <a:pt x="0" y="2767"/>
                    <a:pt x="0" y="3184"/>
                  </a:cubicBezTo>
                  <a:cubicBezTo>
                    <a:pt x="0" y="3448"/>
                    <a:pt x="110" y="3689"/>
                    <a:pt x="330" y="3909"/>
                  </a:cubicBezTo>
                  <a:cubicBezTo>
                    <a:pt x="571" y="4129"/>
                    <a:pt x="791" y="4238"/>
                    <a:pt x="1033" y="4238"/>
                  </a:cubicBezTo>
                  <a:cubicBezTo>
                    <a:pt x="1274" y="4238"/>
                    <a:pt x="1516" y="4129"/>
                    <a:pt x="1757" y="3953"/>
                  </a:cubicBezTo>
                  <a:cubicBezTo>
                    <a:pt x="1999" y="3755"/>
                    <a:pt x="2240" y="3492"/>
                    <a:pt x="2438" y="3140"/>
                  </a:cubicBezTo>
                  <a:lnTo>
                    <a:pt x="2438" y="3140"/>
                  </a:lnTo>
                  <a:cubicBezTo>
                    <a:pt x="2394" y="3272"/>
                    <a:pt x="2328" y="3448"/>
                    <a:pt x="2262" y="3646"/>
                  </a:cubicBezTo>
                  <a:cubicBezTo>
                    <a:pt x="2219" y="3843"/>
                    <a:pt x="2153" y="4041"/>
                    <a:pt x="2087" y="4238"/>
                  </a:cubicBezTo>
                  <a:cubicBezTo>
                    <a:pt x="2021" y="4436"/>
                    <a:pt x="1999" y="4590"/>
                    <a:pt x="1999" y="4700"/>
                  </a:cubicBezTo>
                  <a:cubicBezTo>
                    <a:pt x="1999" y="4809"/>
                    <a:pt x="2043" y="4875"/>
                    <a:pt x="2153" y="4875"/>
                  </a:cubicBezTo>
                  <a:cubicBezTo>
                    <a:pt x="2262" y="4875"/>
                    <a:pt x="2416" y="4568"/>
                    <a:pt x="2614" y="3975"/>
                  </a:cubicBezTo>
                  <a:cubicBezTo>
                    <a:pt x="2811" y="3360"/>
                    <a:pt x="2921" y="2987"/>
                    <a:pt x="2921" y="2811"/>
                  </a:cubicBezTo>
                  <a:cubicBezTo>
                    <a:pt x="2921" y="2657"/>
                    <a:pt x="2877" y="2504"/>
                    <a:pt x="2768" y="2394"/>
                  </a:cubicBezTo>
                  <a:cubicBezTo>
                    <a:pt x="2680" y="2262"/>
                    <a:pt x="2570" y="2196"/>
                    <a:pt x="2416" y="2196"/>
                  </a:cubicBezTo>
                  <a:cubicBezTo>
                    <a:pt x="2153" y="2196"/>
                    <a:pt x="1955" y="2218"/>
                    <a:pt x="1779" y="2262"/>
                  </a:cubicBezTo>
                  <a:cubicBezTo>
                    <a:pt x="1604" y="2306"/>
                    <a:pt x="1516" y="2350"/>
                    <a:pt x="1516" y="2416"/>
                  </a:cubicBezTo>
                  <a:cubicBezTo>
                    <a:pt x="1516" y="2460"/>
                    <a:pt x="1560" y="2526"/>
                    <a:pt x="1626" y="2591"/>
                  </a:cubicBezTo>
                  <a:cubicBezTo>
                    <a:pt x="1713" y="2635"/>
                    <a:pt x="1801" y="2679"/>
                    <a:pt x="1911" y="2679"/>
                  </a:cubicBezTo>
                  <a:cubicBezTo>
                    <a:pt x="2021" y="2679"/>
                    <a:pt x="2175" y="2635"/>
                    <a:pt x="2416" y="2569"/>
                  </a:cubicBezTo>
                  <a:lnTo>
                    <a:pt x="2416" y="2569"/>
                  </a:lnTo>
                  <a:cubicBezTo>
                    <a:pt x="2175" y="2921"/>
                    <a:pt x="1933" y="3184"/>
                    <a:pt x="1691" y="3404"/>
                  </a:cubicBezTo>
                  <a:cubicBezTo>
                    <a:pt x="1428" y="3602"/>
                    <a:pt x="1208" y="3711"/>
                    <a:pt x="1011" y="3711"/>
                  </a:cubicBezTo>
                  <a:cubicBezTo>
                    <a:pt x="879" y="3711"/>
                    <a:pt x="769" y="3667"/>
                    <a:pt x="681" y="3558"/>
                  </a:cubicBezTo>
                  <a:cubicBezTo>
                    <a:pt x="593" y="3470"/>
                    <a:pt x="550" y="3338"/>
                    <a:pt x="550" y="3184"/>
                  </a:cubicBezTo>
                  <a:cubicBezTo>
                    <a:pt x="550" y="2833"/>
                    <a:pt x="659" y="2438"/>
                    <a:pt x="857" y="2020"/>
                  </a:cubicBezTo>
                  <a:cubicBezTo>
                    <a:pt x="1077" y="1603"/>
                    <a:pt x="1340" y="1274"/>
                    <a:pt x="1648" y="988"/>
                  </a:cubicBezTo>
                  <a:cubicBezTo>
                    <a:pt x="1955" y="703"/>
                    <a:pt x="2240" y="571"/>
                    <a:pt x="2504" y="571"/>
                  </a:cubicBezTo>
                  <a:cubicBezTo>
                    <a:pt x="2592" y="571"/>
                    <a:pt x="2658" y="593"/>
                    <a:pt x="2746" y="615"/>
                  </a:cubicBezTo>
                  <a:cubicBezTo>
                    <a:pt x="2811" y="637"/>
                    <a:pt x="2855" y="659"/>
                    <a:pt x="2877" y="659"/>
                  </a:cubicBezTo>
                  <a:cubicBezTo>
                    <a:pt x="2921" y="659"/>
                    <a:pt x="2943" y="615"/>
                    <a:pt x="2943" y="549"/>
                  </a:cubicBezTo>
                  <a:cubicBezTo>
                    <a:pt x="2943" y="461"/>
                    <a:pt x="2899" y="351"/>
                    <a:pt x="2790" y="220"/>
                  </a:cubicBezTo>
                  <a:cubicBezTo>
                    <a:pt x="2680" y="66"/>
                    <a:pt x="2570" y="0"/>
                    <a:pt x="2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265275" y="2119050"/>
              <a:ext cx="84025" cy="106000"/>
            </a:xfrm>
            <a:custGeom>
              <a:avLst/>
              <a:gdLst/>
              <a:ahLst/>
              <a:cxnLst/>
              <a:rect l="l" t="t" r="r" b="b"/>
              <a:pathLst>
                <a:path w="3361" h="4240" extrusionOk="0">
                  <a:moveTo>
                    <a:pt x="923" y="1"/>
                  </a:moveTo>
                  <a:cubicBezTo>
                    <a:pt x="879" y="1"/>
                    <a:pt x="835" y="1"/>
                    <a:pt x="813" y="23"/>
                  </a:cubicBezTo>
                  <a:cubicBezTo>
                    <a:pt x="813" y="67"/>
                    <a:pt x="791" y="111"/>
                    <a:pt x="791" y="176"/>
                  </a:cubicBezTo>
                  <a:cubicBezTo>
                    <a:pt x="791" y="418"/>
                    <a:pt x="659" y="1077"/>
                    <a:pt x="396" y="2131"/>
                  </a:cubicBezTo>
                  <a:cubicBezTo>
                    <a:pt x="176" y="2197"/>
                    <a:pt x="66" y="2263"/>
                    <a:pt x="66" y="2307"/>
                  </a:cubicBezTo>
                  <a:cubicBezTo>
                    <a:pt x="66" y="2372"/>
                    <a:pt x="88" y="2438"/>
                    <a:pt x="132" y="2482"/>
                  </a:cubicBezTo>
                  <a:cubicBezTo>
                    <a:pt x="176" y="2526"/>
                    <a:pt x="220" y="2570"/>
                    <a:pt x="264" y="2592"/>
                  </a:cubicBezTo>
                  <a:cubicBezTo>
                    <a:pt x="88" y="3273"/>
                    <a:pt x="0" y="3668"/>
                    <a:pt x="0" y="3778"/>
                  </a:cubicBezTo>
                  <a:cubicBezTo>
                    <a:pt x="0" y="3866"/>
                    <a:pt x="44" y="3976"/>
                    <a:pt x="132" y="4085"/>
                  </a:cubicBezTo>
                  <a:cubicBezTo>
                    <a:pt x="220" y="4173"/>
                    <a:pt x="286" y="4239"/>
                    <a:pt x="330" y="4239"/>
                  </a:cubicBezTo>
                  <a:cubicBezTo>
                    <a:pt x="374" y="4239"/>
                    <a:pt x="418" y="4129"/>
                    <a:pt x="483" y="3910"/>
                  </a:cubicBezTo>
                  <a:cubicBezTo>
                    <a:pt x="505" y="3800"/>
                    <a:pt x="527" y="3690"/>
                    <a:pt x="571" y="3580"/>
                  </a:cubicBezTo>
                  <a:cubicBezTo>
                    <a:pt x="593" y="3471"/>
                    <a:pt x="637" y="3339"/>
                    <a:pt x="681" y="3141"/>
                  </a:cubicBezTo>
                  <a:cubicBezTo>
                    <a:pt x="725" y="2943"/>
                    <a:pt x="791" y="2746"/>
                    <a:pt x="835" y="2526"/>
                  </a:cubicBezTo>
                  <a:cubicBezTo>
                    <a:pt x="1318" y="2416"/>
                    <a:pt x="1845" y="2329"/>
                    <a:pt x="2438" y="2241"/>
                  </a:cubicBezTo>
                  <a:lnTo>
                    <a:pt x="2438" y="2241"/>
                  </a:lnTo>
                  <a:cubicBezTo>
                    <a:pt x="2196" y="3185"/>
                    <a:pt x="2065" y="3690"/>
                    <a:pt x="2065" y="3800"/>
                  </a:cubicBezTo>
                  <a:cubicBezTo>
                    <a:pt x="2065" y="3910"/>
                    <a:pt x="2109" y="3998"/>
                    <a:pt x="2174" y="4107"/>
                  </a:cubicBezTo>
                  <a:cubicBezTo>
                    <a:pt x="2262" y="4195"/>
                    <a:pt x="2328" y="4239"/>
                    <a:pt x="2372" y="4239"/>
                  </a:cubicBezTo>
                  <a:cubicBezTo>
                    <a:pt x="2416" y="4239"/>
                    <a:pt x="2482" y="4129"/>
                    <a:pt x="2526" y="3910"/>
                  </a:cubicBezTo>
                  <a:cubicBezTo>
                    <a:pt x="2570" y="3800"/>
                    <a:pt x="2592" y="3690"/>
                    <a:pt x="2614" y="3580"/>
                  </a:cubicBezTo>
                  <a:cubicBezTo>
                    <a:pt x="2658" y="3471"/>
                    <a:pt x="2680" y="3339"/>
                    <a:pt x="2723" y="3163"/>
                  </a:cubicBezTo>
                  <a:cubicBezTo>
                    <a:pt x="2767" y="2965"/>
                    <a:pt x="2855" y="2636"/>
                    <a:pt x="2987" y="2153"/>
                  </a:cubicBezTo>
                  <a:cubicBezTo>
                    <a:pt x="3250" y="2109"/>
                    <a:pt x="3360" y="2043"/>
                    <a:pt x="3360" y="1955"/>
                  </a:cubicBezTo>
                  <a:cubicBezTo>
                    <a:pt x="3360" y="1889"/>
                    <a:pt x="3272" y="1823"/>
                    <a:pt x="3097" y="1802"/>
                  </a:cubicBezTo>
                  <a:cubicBezTo>
                    <a:pt x="3272" y="1121"/>
                    <a:pt x="3360" y="703"/>
                    <a:pt x="3360" y="572"/>
                  </a:cubicBezTo>
                  <a:cubicBezTo>
                    <a:pt x="3360" y="440"/>
                    <a:pt x="3316" y="308"/>
                    <a:pt x="3229" y="176"/>
                  </a:cubicBezTo>
                  <a:cubicBezTo>
                    <a:pt x="3141" y="45"/>
                    <a:pt x="3053" y="1"/>
                    <a:pt x="2987" y="1"/>
                  </a:cubicBezTo>
                  <a:cubicBezTo>
                    <a:pt x="2899" y="1"/>
                    <a:pt x="2855" y="45"/>
                    <a:pt x="2855" y="176"/>
                  </a:cubicBezTo>
                  <a:cubicBezTo>
                    <a:pt x="2855" y="418"/>
                    <a:pt x="2767" y="945"/>
                    <a:pt x="2548" y="1780"/>
                  </a:cubicBezTo>
                  <a:cubicBezTo>
                    <a:pt x="2043" y="1823"/>
                    <a:pt x="1516" y="1889"/>
                    <a:pt x="989" y="1999"/>
                  </a:cubicBezTo>
                  <a:cubicBezTo>
                    <a:pt x="1186" y="1209"/>
                    <a:pt x="1274" y="747"/>
                    <a:pt x="1274" y="594"/>
                  </a:cubicBezTo>
                  <a:cubicBezTo>
                    <a:pt x="1274" y="440"/>
                    <a:pt x="1230" y="308"/>
                    <a:pt x="1142" y="176"/>
                  </a:cubicBezTo>
                  <a:cubicBezTo>
                    <a:pt x="1054" y="45"/>
                    <a:pt x="989" y="1"/>
                    <a:pt x="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366300" y="212015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2042" y="1"/>
                  </a:moveTo>
                  <a:cubicBezTo>
                    <a:pt x="1230" y="1"/>
                    <a:pt x="813" y="88"/>
                    <a:pt x="725" y="220"/>
                  </a:cubicBezTo>
                  <a:cubicBezTo>
                    <a:pt x="725" y="286"/>
                    <a:pt x="703" y="330"/>
                    <a:pt x="703" y="374"/>
                  </a:cubicBezTo>
                  <a:cubicBezTo>
                    <a:pt x="703" y="681"/>
                    <a:pt x="659" y="1055"/>
                    <a:pt x="527" y="1516"/>
                  </a:cubicBezTo>
                  <a:cubicBezTo>
                    <a:pt x="417" y="1955"/>
                    <a:pt x="286" y="2394"/>
                    <a:pt x="176" y="2790"/>
                  </a:cubicBezTo>
                  <a:cubicBezTo>
                    <a:pt x="44" y="3185"/>
                    <a:pt x="0" y="3470"/>
                    <a:pt x="0" y="3624"/>
                  </a:cubicBezTo>
                  <a:cubicBezTo>
                    <a:pt x="0" y="3800"/>
                    <a:pt x="66" y="3932"/>
                    <a:pt x="198" y="4041"/>
                  </a:cubicBezTo>
                  <a:cubicBezTo>
                    <a:pt x="329" y="4151"/>
                    <a:pt x="505" y="4195"/>
                    <a:pt x="681" y="4195"/>
                  </a:cubicBezTo>
                  <a:cubicBezTo>
                    <a:pt x="1098" y="4195"/>
                    <a:pt x="1537" y="4129"/>
                    <a:pt x="1977" y="3976"/>
                  </a:cubicBezTo>
                  <a:cubicBezTo>
                    <a:pt x="2416" y="3822"/>
                    <a:pt x="2635" y="3668"/>
                    <a:pt x="2635" y="3536"/>
                  </a:cubicBezTo>
                  <a:cubicBezTo>
                    <a:pt x="2635" y="3448"/>
                    <a:pt x="2613" y="3405"/>
                    <a:pt x="2548" y="3405"/>
                  </a:cubicBezTo>
                  <a:cubicBezTo>
                    <a:pt x="2526" y="3405"/>
                    <a:pt x="2416" y="3427"/>
                    <a:pt x="2240" y="3470"/>
                  </a:cubicBezTo>
                  <a:cubicBezTo>
                    <a:pt x="1669" y="3624"/>
                    <a:pt x="1164" y="3690"/>
                    <a:pt x="703" y="3690"/>
                  </a:cubicBezTo>
                  <a:cubicBezTo>
                    <a:pt x="659" y="3690"/>
                    <a:pt x="615" y="3690"/>
                    <a:pt x="593" y="3646"/>
                  </a:cubicBezTo>
                  <a:cubicBezTo>
                    <a:pt x="549" y="3624"/>
                    <a:pt x="549" y="3580"/>
                    <a:pt x="549" y="3536"/>
                  </a:cubicBezTo>
                  <a:cubicBezTo>
                    <a:pt x="549" y="3383"/>
                    <a:pt x="659" y="2965"/>
                    <a:pt x="857" y="2285"/>
                  </a:cubicBezTo>
                  <a:cubicBezTo>
                    <a:pt x="1296" y="2285"/>
                    <a:pt x="1691" y="2241"/>
                    <a:pt x="2020" y="2175"/>
                  </a:cubicBezTo>
                  <a:cubicBezTo>
                    <a:pt x="2350" y="2109"/>
                    <a:pt x="2504" y="1999"/>
                    <a:pt x="2504" y="1867"/>
                  </a:cubicBezTo>
                  <a:cubicBezTo>
                    <a:pt x="2504" y="1801"/>
                    <a:pt x="2438" y="1779"/>
                    <a:pt x="2328" y="1779"/>
                  </a:cubicBezTo>
                  <a:cubicBezTo>
                    <a:pt x="2218" y="1779"/>
                    <a:pt x="2042" y="1801"/>
                    <a:pt x="1801" y="1801"/>
                  </a:cubicBezTo>
                  <a:cubicBezTo>
                    <a:pt x="1559" y="1823"/>
                    <a:pt x="1384" y="1845"/>
                    <a:pt x="1230" y="1845"/>
                  </a:cubicBezTo>
                  <a:lnTo>
                    <a:pt x="988" y="1845"/>
                  </a:lnTo>
                  <a:cubicBezTo>
                    <a:pt x="1142" y="1274"/>
                    <a:pt x="1230" y="879"/>
                    <a:pt x="1230" y="594"/>
                  </a:cubicBezTo>
                  <a:lnTo>
                    <a:pt x="1230" y="572"/>
                  </a:lnTo>
                  <a:cubicBezTo>
                    <a:pt x="1603" y="506"/>
                    <a:pt x="1823" y="484"/>
                    <a:pt x="1933" y="462"/>
                  </a:cubicBezTo>
                  <a:cubicBezTo>
                    <a:pt x="2020" y="462"/>
                    <a:pt x="2196" y="440"/>
                    <a:pt x="2416" y="418"/>
                  </a:cubicBezTo>
                  <a:cubicBezTo>
                    <a:pt x="2657" y="396"/>
                    <a:pt x="2855" y="374"/>
                    <a:pt x="3009" y="352"/>
                  </a:cubicBezTo>
                  <a:cubicBezTo>
                    <a:pt x="3184" y="308"/>
                    <a:pt x="3272" y="264"/>
                    <a:pt x="3272" y="176"/>
                  </a:cubicBezTo>
                  <a:cubicBezTo>
                    <a:pt x="3272" y="67"/>
                    <a:pt x="2855" y="1"/>
                    <a:pt x="2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451375" y="2117400"/>
              <a:ext cx="78000" cy="107650"/>
            </a:xfrm>
            <a:custGeom>
              <a:avLst/>
              <a:gdLst/>
              <a:ahLst/>
              <a:cxnLst/>
              <a:rect l="l" t="t" r="r" b="b"/>
              <a:pathLst>
                <a:path w="3120" h="4306" extrusionOk="0">
                  <a:moveTo>
                    <a:pt x="1890" y="484"/>
                  </a:moveTo>
                  <a:cubicBezTo>
                    <a:pt x="2087" y="484"/>
                    <a:pt x="2241" y="550"/>
                    <a:pt x="2373" y="660"/>
                  </a:cubicBezTo>
                  <a:cubicBezTo>
                    <a:pt x="2526" y="769"/>
                    <a:pt x="2592" y="923"/>
                    <a:pt x="2592" y="1099"/>
                  </a:cubicBezTo>
                  <a:cubicBezTo>
                    <a:pt x="2592" y="1340"/>
                    <a:pt x="2439" y="1582"/>
                    <a:pt x="2131" y="1824"/>
                  </a:cubicBezTo>
                  <a:cubicBezTo>
                    <a:pt x="1846" y="2043"/>
                    <a:pt x="1450" y="2219"/>
                    <a:pt x="967" y="2351"/>
                  </a:cubicBezTo>
                  <a:cubicBezTo>
                    <a:pt x="1165" y="1626"/>
                    <a:pt x="1275" y="1143"/>
                    <a:pt x="1275" y="923"/>
                  </a:cubicBezTo>
                  <a:cubicBezTo>
                    <a:pt x="1275" y="835"/>
                    <a:pt x="1253" y="769"/>
                    <a:pt x="1209" y="682"/>
                  </a:cubicBezTo>
                  <a:cubicBezTo>
                    <a:pt x="1472" y="550"/>
                    <a:pt x="1714" y="484"/>
                    <a:pt x="1890" y="484"/>
                  </a:cubicBezTo>
                  <a:close/>
                  <a:moveTo>
                    <a:pt x="1802" y="1"/>
                  </a:moveTo>
                  <a:cubicBezTo>
                    <a:pt x="1538" y="1"/>
                    <a:pt x="1275" y="45"/>
                    <a:pt x="1011" y="133"/>
                  </a:cubicBezTo>
                  <a:cubicBezTo>
                    <a:pt x="726" y="220"/>
                    <a:pt x="594" y="330"/>
                    <a:pt x="594" y="418"/>
                  </a:cubicBezTo>
                  <a:cubicBezTo>
                    <a:pt x="594" y="506"/>
                    <a:pt x="638" y="572"/>
                    <a:pt x="748" y="660"/>
                  </a:cubicBezTo>
                  <a:cubicBezTo>
                    <a:pt x="726" y="1143"/>
                    <a:pt x="528" y="1977"/>
                    <a:pt x="177" y="3185"/>
                  </a:cubicBezTo>
                  <a:cubicBezTo>
                    <a:pt x="67" y="3580"/>
                    <a:pt x="1" y="3822"/>
                    <a:pt x="1" y="3910"/>
                  </a:cubicBezTo>
                  <a:cubicBezTo>
                    <a:pt x="1" y="3998"/>
                    <a:pt x="45" y="4086"/>
                    <a:pt x="111" y="4173"/>
                  </a:cubicBezTo>
                  <a:cubicBezTo>
                    <a:pt x="199" y="4261"/>
                    <a:pt x="265" y="4305"/>
                    <a:pt x="308" y="4305"/>
                  </a:cubicBezTo>
                  <a:cubicBezTo>
                    <a:pt x="374" y="4305"/>
                    <a:pt x="550" y="3822"/>
                    <a:pt x="836" y="2812"/>
                  </a:cubicBezTo>
                  <a:cubicBezTo>
                    <a:pt x="1516" y="2680"/>
                    <a:pt x="2065" y="2460"/>
                    <a:pt x="2483" y="2175"/>
                  </a:cubicBezTo>
                  <a:cubicBezTo>
                    <a:pt x="2900" y="1868"/>
                    <a:pt x="3119" y="1494"/>
                    <a:pt x="3119" y="1055"/>
                  </a:cubicBezTo>
                  <a:cubicBezTo>
                    <a:pt x="3119" y="748"/>
                    <a:pt x="2988" y="484"/>
                    <a:pt x="2746" y="286"/>
                  </a:cubicBezTo>
                  <a:cubicBezTo>
                    <a:pt x="2505" y="89"/>
                    <a:pt x="2175" y="1"/>
                    <a:pt x="1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1533200" y="2117400"/>
              <a:ext cx="79075" cy="107650"/>
            </a:xfrm>
            <a:custGeom>
              <a:avLst/>
              <a:gdLst/>
              <a:ahLst/>
              <a:cxnLst/>
              <a:rect l="l" t="t" r="r" b="b"/>
              <a:pathLst>
                <a:path w="3163" h="4306" extrusionOk="0">
                  <a:moveTo>
                    <a:pt x="1867" y="594"/>
                  </a:moveTo>
                  <a:cubicBezTo>
                    <a:pt x="1933" y="945"/>
                    <a:pt x="2021" y="1450"/>
                    <a:pt x="2086" y="2153"/>
                  </a:cubicBezTo>
                  <a:cubicBezTo>
                    <a:pt x="1757" y="2197"/>
                    <a:pt x="1472" y="2263"/>
                    <a:pt x="1186" y="2329"/>
                  </a:cubicBezTo>
                  <a:cubicBezTo>
                    <a:pt x="1450" y="1582"/>
                    <a:pt x="1691" y="1011"/>
                    <a:pt x="1867" y="594"/>
                  </a:cubicBezTo>
                  <a:close/>
                  <a:moveTo>
                    <a:pt x="2021" y="1"/>
                  </a:moveTo>
                  <a:cubicBezTo>
                    <a:pt x="1911" y="1"/>
                    <a:pt x="1801" y="45"/>
                    <a:pt x="1691" y="111"/>
                  </a:cubicBezTo>
                  <a:cubicBezTo>
                    <a:pt x="1581" y="198"/>
                    <a:pt x="1493" y="286"/>
                    <a:pt x="1450" y="396"/>
                  </a:cubicBezTo>
                  <a:cubicBezTo>
                    <a:pt x="1406" y="506"/>
                    <a:pt x="1296" y="769"/>
                    <a:pt x="1142" y="1165"/>
                  </a:cubicBezTo>
                  <a:cubicBezTo>
                    <a:pt x="966" y="1560"/>
                    <a:pt x="857" y="1868"/>
                    <a:pt x="747" y="2109"/>
                  </a:cubicBezTo>
                  <a:cubicBezTo>
                    <a:pt x="725" y="2219"/>
                    <a:pt x="659" y="2351"/>
                    <a:pt x="593" y="2504"/>
                  </a:cubicBezTo>
                  <a:cubicBezTo>
                    <a:pt x="198" y="2614"/>
                    <a:pt x="0" y="2724"/>
                    <a:pt x="0" y="2812"/>
                  </a:cubicBezTo>
                  <a:cubicBezTo>
                    <a:pt x="0" y="2878"/>
                    <a:pt x="22" y="2944"/>
                    <a:pt x="88" y="3009"/>
                  </a:cubicBezTo>
                  <a:cubicBezTo>
                    <a:pt x="154" y="3053"/>
                    <a:pt x="220" y="3075"/>
                    <a:pt x="308" y="3075"/>
                  </a:cubicBezTo>
                  <a:lnTo>
                    <a:pt x="352" y="3075"/>
                  </a:lnTo>
                  <a:cubicBezTo>
                    <a:pt x="110" y="3602"/>
                    <a:pt x="0" y="3888"/>
                    <a:pt x="0" y="3932"/>
                  </a:cubicBezTo>
                  <a:cubicBezTo>
                    <a:pt x="0" y="4020"/>
                    <a:pt x="44" y="4108"/>
                    <a:pt x="110" y="4195"/>
                  </a:cubicBezTo>
                  <a:cubicBezTo>
                    <a:pt x="198" y="4261"/>
                    <a:pt x="264" y="4305"/>
                    <a:pt x="330" y="4305"/>
                  </a:cubicBezTo>
                  <a:cubicBezTo>
                    <a:pt x="395" y="4305"/>
                    <a:pt x="593" y="3844"/>
                    <a:pt x="944" y="2922"/>
                  </a:cubicBezTo>
                  <a:cubicBezTo>
                    <a:pt x="1252" y="2834"/>
                    <a:pt x="1472" y="2768"/>
                    <a:pt x="1625" y="2746"/>
                  </a:cubicBezTo>
                  <a:cubicBezTo>
                    <a:pt x="1779" y="2702"/>
                    <a:pt x="1955" y="2658"/>
                    <a:pt x="2130" y="2614"/>
                  </a:cubicBezTo>
                  <a:cubicBezTo>
                    <a:pt x="2152" y="2966"/>
                    <a:pt x="2196" y="3361"/>
                    <a:pt x="2218" y="3734"/>
                  </a:cubicBezTo>
                  <a:cubicBezTo>
                    <a:pt x="2240" y="3954"/>
                    <a:pt x="2262" y="4086"/>
                    <a:pt x="2306" y="4173"/>
                  </a:cubicBezTo>
                  <a:cubicBezTo>
                    <a:pt x="2350" y="4261"/>
                    <a:pt x="2416" y="4305"/>
                    <a:pt x="2482" y="4305"/>
                  </a:cubicBezTo>
                  <a:cubicBezTo>
                    <a:pt x="2613" y="4305"/>
                    <a:pt x="2679" y="4064"/>
                    <a:pt x="2679" y="3537"/>
                  </a:cubicBezTo>
                  <a:cubicBezTo>
                    <a:pt x="2679" y="3251"/>
                    <a:pt x="2657" y="2900"/>
                    <a:pt x="2613" y="2482"/>
                  </a:cubicBezTo>
                  <a:cubicBezTo>
                    <a:pt x="2965" y="2373"/>
                    <a:pt x="3163" y="2285"/>
                    <a:pt x="3163" y="2219"/>
                  </a:cubicBezTo>
                  <a:cubicBezTo>
                    <a:pt x="3163" y="2109"/>
                    <a:pt x="3053" y="2065"/>
                    <a:pt x="2877" y="2065"/>
                  </a:cubicBezTo>
                  <a:lnTo>
                    <a:pt x="2592" y="2065"/>
                  </a:lnTo>
                  <a:cubicBezTo>
                    <a:pt x="2526" y="1494"/>
                    <a:pt x="2438" y="989"/>
                    <a:pt x="2350" y="594"/>
                  </a:cubicBezTo>
                  <a:cubicBezTo>
                    <a:pt x="2240" y="198"/>
                    <a:pt x="2130" y="1"/>
                    <a:pt x="2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1628175" y="211960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1867" y="1"/>
                  </a:moveTo>
                  <a:cubicBezTo>
                    <a:pt x="1076" y="1"/>
                    <a:pt x="571" y="23"/>
                    <a:pt x="352" y="45"/>
                  </a:cubicBezTo>
                  <a:cubicBezTo>
                    <a:pt x="110" y="45"/>
                    <a:pt x="0" y="110"/>
                    <a:pt x="0" y="176"/>
                  </a:cubicBezTo>
                  <a:cubicBezTo>
                    <a:pt x="0" y="264"/>
                    <a:pt x="44" y="330"/>
                    <a:pt x="110" y="418"/>
                  </a:cubicBezTo>
                  <a:cubicBezTo>
                    <a:pt x="176" y="506"/>
                    <a:pt x="242" y="550"/>
                    <a:pt x="308" y="550"/>
                  </a:cubicBezTo>
                  <a:lnTo>
                    <a:pt x="1340" y="506"/>
                  </a:lnTo>
                  <a:lnTo>
                    <a:pt x="1340" y="506"/>
                  </a:lnTo>
                  <a:cubicBezTo>
                    <a:pt x="1296" y="879"/>
                    <a:pt x="1164" y="1494"/>
                    <a:pt x="945" y="2372"/>
                  </a:cubicBezTo>
                  <a:cubicBezTo>
                    <a:pt x="747" y="3229"/>
                    <a:pt x="637" y="3690"/>
                    <a:pt x="637" y="3800"/>
                  </a:cubicBezTo>
                  <a:cubicBezTo>
                    <a:pt x="637" y="3888"/>
                    <a:pt x="659" y="3976"/>
                    <a:pt x="747" y="4063"/>
                  </a:cubicBezTo>
                  <a:cubicBezTo>
                    <a:pt x="813" y="4151"/>
                    <a:pt x="879" y="4195"/>
                    <a:pt x="945" y="4195"/>
                  </a:cubicBezTo>
                  <a:cubicBezTo>
                    <a:pt x="989" y="4195"/>
                    <a:pt x="1033" y="4085"/>
                    <a:pt x="1098" y="3888"/>
                  </a:cubicBezTo>
                  <a:cubicBezTo>
                    <a:pt x="1120" y="3778"/>
                    <a:pt x="1164" y="3580"/>
                    <a:pt x="1230" y="3317"/>
                  </a:cubicBezTo>
                  <a:cubicBezTo>
                    <a:pt x="1296" y="3031"/>
                    <a:pt x="1340" y="2834"/>
                    <a:pt x="1384" y="2702"/>
                  </a:cubicBezTo>
                  <a:cubicBezTo>
                    <a:pt x="1691" y="1472"/>
                    <a:pt x="1845" y="769"/>
                    <a:pt x="1845" y="616"/>
                  </a:cubicBezTo>
                  <a:cubicBezTo>
                    <a:pt x="1845" y="572"/>
                    <a:pt x="1845" y="528"/>
                    <a:pt x="1845" y="484"/>
                  </a:cubicBezTo>
                  <a:cubicBezTo>
                    <a:pt x="2043" y="506"/>
                    <a:pt x="2284" y="506"/>
                    <a:pt x="2526" y="528"/>
                  </a:cubicBezTo>
                  <a:cubicBezTo>
                    <a:pt x="2745" y="550"/>
                    <a:pt x="2943" y="550"/>
                    <a:pt x="3075" y="550"/>
                  </a:cubicBezTo>
                  <a:cubicBezTo>
                    <a:pt x="3207" y="550"/>
                    <a:pt x="3273" y="506"/>
                    <a:pt x="3273" y="440"/>
                  </a:cubicBezTo>
                  <a:cubicBezTo>
                    <a:pt x="3273" y="330"/>
                    <a:pt x="3141" y="220"/>
                    <a:pt x="2877" y="132"/>
                  </a:cubicBezTo>
                  <a:cubicBezTo>
                    <a:pt x="2614" y="45"/>
                    <a:pt x="2284" y="1"/>
                    <a:pt x="1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1709425" y="2119050"/>
              <a:ext cx="31325" cy="105450"/>
            </a:xfrm>
            <a:custGeom>
              <a:avLst/>
              <a:gdLst/>
              <a:ahLst/>
              <a:cxnLst/>
              <a:rect l="l" t="t" r="r" b="b"/>
              <a:pathLst>
                <a:path w="1253" h="4218" extrusionOk="0">
                  <a:moveTo>
                    <a:pt x="879" y="1"/>
                  </a:moveTo>
                  <a:cubicBezTo>
                    <a:pt x="813" y="1"/>
                    <a:pt x="769" y="23"/>
                    <a:pt x="769" y="45"/>
                  </a:cubicBezTo>
                  <a:cubicBezTo>
                    <a:pt x="747" y="67"/>
                    <a:pt x="725" y="111"/>
                    <a:pt x="725" y="176"/>
                  </a:cubicBezTo>
                  <a:cubicBezTo>
                    <a:pt x="725" y="440"/>
                    <a:pt x="615" y="1077"/>
                    <a:pt x="374" y="2131"/>
                  </a:cubicBezTo>
                  <a:cubicBezTo>
                    <a:pt x="132" y="3163"/>
                    <a:pt x="1" y="3734"/>
                    <a:pt x="1" y="3822"/>
                  </a:cubicBezTo>
                  <a:cubicBezTo>
                    <a:pt x="1" y="3888"/>
                    <a:pt x="44" y="3976"/>
                    <a:pt x="132" y="4085"/>
                  </a:cubicBezTo>
                  <a:cubicBezTo>
                    <a:pt x="198" y="4173"/>
                    <a:pt x="264" y="4217"/>
                    <a:pt x="308" y="4217"/>
                  </a:cubicBezTo>
                  <a:cubicBezTo>
                    <a:pt x="374" y="4217"/>
                    <a:pt x="418" y="4107"/>
                    <a:pt x="484" y="3866"/>
                  </a:cubicBezTo>
                  <a:cubicBezTo>
                    <a:pt x="528" y="3734"/>
                    <a:pt x="550" y="3624"/>
                    <a:pt x="594" y="3514"/>
                  </a:cubicBezTo>
                  <a:cubicBezTo>
                    <a:pt x="615" y="3405"/>
                    <a:pt x="659" y="3251"/>
                    <a:pt x="703" y="3053"/>
                  </a:cubicBezTo>
                  <a:cubicBezTo>
                    <a:pt x="747" y="2834"/>
                    <a:pt x="791" y="2680"/>
                    <a:pt x="813" y="2570"/>
                  </a:cubicBezTo>
                  <a:cubicBezTo>
                    <a:pt x="1099" y="1384"/>
                    <a:pt x="1252" y="725"/>
                    <a:pt x="1252" y="594"/>
                  </a:cubicBezTo>
                  <a:cubicBezTo>
                    <a:pt x="1252" y="440"/>
                    <a:pt x="1208" y="308"/>
                    <a:pt x="1099" y="198"/>
                  </a:cubicBezTo>
                  <a:cubicBezTo>
                    <a:pt x="1011" y="67"/>
                    <a:pt x="94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1756100" y="2119050"/>
              <a:ext cx="73575" cy="105450"/>
            </a:xfrm>
            <a:custGeom>
              <a:avLst/>
              <a:gdLst/>
              <a:ahLst/>
              <a:cxnLst/>
              <a:rect l="l" t="t" r="r" b="b"/>
              <a:pathLst>
                <a:path w="2943" h="4218" extrusionOk="0">
                  <a:moveTo>
                    <a:pt x="2438" y="1"/>
                  </a:moveTo>
                  <a:cubicBezTo>
                    <a:pt x="2087" y="1"/>
                    <a:pt x="1713" y="176"/>
                    <a:pt x="1318" y="528"/>
                  </a:cubicBezTo>
                  <a:cubicBezTo>
                    <a:pt x="945" y="857"/>
                    <a:pt x="615" y="1274"/>
                    <a:pt x="374" y="1758"/>
                  </a:cubicBezTo>
                  <a:cubicBezTo>
                    <a:pt x="110" y="2241"/>
                    <a:pt x="0" y="2658"/>
                    <a:pt x="0" y="3031"/>
                  </a:cubicBezTo>
                  <a:cubicBezTo>
                    <a:pt x="0" y="3339"/>
                    <a:pt x="132" y="3602"/>
                    <a:pt x="374" y="3844"/>
                  </a:cubicBezTo>
                  <a:cubicBezTo>
                    <a:pt x="615" y="4085"/>
                    <a:pt x="879" y="4217"/>
                    <a:pt x="1164" y="4217"/>
                  </a:cubicBezTo>
                  <a:cubicBezTo>
                    <a:pt x="1384" y="4217"/>
                    <a:pt x="1625" y="4151"/>
                    <a:pt x="1911" y="4020"/>
                  </a:cubicBezTo>
                  <a:cubicBezTo>
                    <a:pt x="2174" y="3910"/>
                    <a:pt x="2416" y="3778"/>
                    <a:pt x="2592" y="3624"/>
                  </a:cubicBezTo>
                  <a:cubicBezTo>
                    <a:pt x="2789" y="3471"/>
                    <a:pt x="2877" y="3361"/>
                    <a:pt x="2877" y="3273"/>
                  </a:cubicBezTo>
                  <a:cubicBezTo>
                    <a:pt x="2877" y="3163"/>
                    <a:pt x="2833" y="3119"/>
                    <a:pt x="2767" y="3119"/>
                  </a:cubicBezTo>
                  <a:cubicBezTo>
                    <a:pt x="2745" y="3119"/>
                    <a:pt x="2570" y="3207"/>
                    <a:pt x="2240" y="3383"/>
                  </a:cubicBezTo>
                  <a:cubicBezTo>
                    <a:pt x="2108" y="3449"/>
                    <a:pt x="1955" y="3514"/>
                    <a:pt x="1757" y="3580"/>
                  </a:cubicBezTo>
                  <a:cubicBezTo>
                    <a:pt x="1559" y="3624"/>
                    <a:pt x="1362" y="3646"/>
                    <a:pt x="1186" y="3646"/>
                  </a:cubicBezTo>
                  <a:cubicBezTo>
                    <a:pt x="988" y="3646"/>
                    <a:pt x="835" y="3602"/>
                    <a:pt x="725" y="3492"/>
                  </a:cubicBezTo>
                  <a:cubicBezTo>
                    <a:pt x="615" y="3405"/>
                    <a:pt x="549" y="3229"/>
                    <a:pt x="549" y="3009"/>
                  </a:cubicBezTo>
                  <a:cubicBezTo>
                    <a:pt x="549" y="2790"/>
                    <a:pt x="637" y="2526"/>
                    <a:pt x="769" y="2219"/>
                  </a:cubicBezTo>
                  <a:cubicBezTo>
                    <a:pt x="923" y="1911"/>
                    <a:pt x="1076" y="1648"/>
                    <a:pt x="1274" y="1406"/>
                  </a:cubicBezTo>
                  <a:cubicBezTo>
                    <a:pt x="1472" y="1165"/>
                    <a:pt x="1691" y="967"/>
                    <a:pt x="1911" y="813"/>
                  </a:cubicBezTo>
                  <a:cubicBezTo>
                    <a:pt x="2130" y="660"/>
                    <a:pt x="2328" y="572"/>
                    <a:pt x="2482" y="572"/>
                  </a:cubicBezTo>
                  <a:cubicBezTo>
                    <a:pt x="2548" y="572"/>
                    <a:pt x="2636" y="594"/>
                    <a:pt x="2723" y="616"/>
                  </a:cubicBezTo>
                  <a:cubicBezTo>
                    <a:pt x="2789" y="638"/>
                    <a:pt x="2855" y="660"/>
                    <a:pt x="2877" y="660"/>
                  </a:cubicBezTo>
                  <a:cubicBezTo>
                    <a:pt x="2921" y="660"/>
                    <a:pt x="2943" y="616"/>
                    <a:pt x="2943" y="528"/>
                  </a:cubicBezTo>
                  <a:cubicBezTo>
                    <a:pt x="2943" y="440"/>
                    <a:pt x="2877" y="330"/>
                    <a:pt x="2767" y="198"/>
                  </a:cubicBezTo>
                  <a:cubicBezTo>
                    <a:pt x="2657" y="67"/>
                    <a:pt x="2548" y="1"/>
                    <a:pt x="2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1907625" y="2119050"/>
              <a:ext cx="79075" cy="106550"/>
            </a:xfrm>
            <a:custGeom>
              <a:avLst/>
              <a:gdLst/>
              <a:ahLst/>
              <a:cxnLst/>
              <a:rect l="l" t="t" r="r" b="b"/>
              <a:pathLst>
                <a:path w="3163" h="4262" extrusionOk="0">
                  <a:moveTo>
                    <a:pt x="110" y="1"/>
                  </a:moveTo>
                  <a:cubicBezTo>
                    <a:pt x="44" y="1"/>
                    <a:pt x="0" y="67"/>
                    <a:pt x="0" y="198"/>
                  </a:cubicBezTo>
                  <a:cubicBezTo>
                    <a:pt x="0" y="418"/>
                    <a:pt x="88" y="1033"/>
                    <a:pt x="264" y="1999"/>
                  </a:cubicBezTo>
                  <a:cubicBezTo>
                    <a:pt x="462" y="2987"/>
                    <a:pt x="593" y="3602"/>
                    <a:pt x="703" y="3866"/>
                  </a:cubicBezTo>
                  <a:cubicBezTo>
                    <a:pt x="747" y="3976"/>
                    <a:pt x="813" y="4063"/>
                    <a:pt x="879" y="4151"/>
                  </a:cubicBezTo>
                  <a:cubicBezTo>
                    <a:pt x="945" y="4217"/>
                    <a:pt x="1011" y="4261"/>
                    <a:pt x="1055" y="4261"/>
                  </a:cubicBezTo>
                  <a:cubicBezTo>
                    <a:pt x="1142" y="4261"/>
                    <a:pt x="1252" y="4129"/>
                    <a:pt x="1362" y="3888"/>
                  </a:cubicBezTo>
                  <a:cubicBezTo>
                    <a:pt x="1428" y="3756"/>
                    <a:pt x="1494" y="3624"/>
                    <a:pt x="1560" y="3471"/>
                  </a:cubicBezTo>
                  <a:cubicBezTo>
                    <a:pt x="1626" y="3317"/>
                    <a:pt x="1713" y="3119"/>
                    <a:pt x="1845" y="2878"/>
                  </a:cubicBezTo>
                  <a:cubicBezTo>
                    <a:pt x="1955" y="2636"/>
                    <a:pt x="2087" y="2372"/>
                    <a:pt x="2196" y="2131"/>
                  </a:cubicBezTo>
                  <a:cubicBezTo>
                    <a:pt x="2328" y="1867"/>
                    <a:pt x="2482" y="1582"/>
                    <a:pt x="2680" y="1252"/>
                  </a:cubicBezTo>
                  <a:cubicBezTo>
                    <a:pt x="2855" y="945"/>
                    <a:pt x="2987" y="703"/>
                    <a:pt x="3053" y="550"/>
                  </a:cubicBezTo>
                  <a:cubicBezTo>
                    <a:pt x="3119" y="418"/>
                    <a:pt x="3163" y="308"/>
                    <a:pt x="3163" y="242"/>
                  </a:cubicBezTo>
                  <a:cubicBezTo>
                    <a:pt x="3163" y="176"/>
                    <a:pt x="3141" y="111"/>
                    <a:pt x="3075" y="67"/>
                  </a:cubicBezTo>
                  <a:cubicBezTo>
                    <a:pt x="3009" y="23"/>
                    <a:pt x="2943" y="1"/>
                    <a:pt x="2877" y="1"/>
                  </a:cubicBezTo>
                  <a:cubicBezTo>
                    <a:pt x="2746" y="1"/>
                    <a:pt x="2482" y="396"/>
                    <a:pt x="2065" y="1187"/>
                  </a:cubicBezTo>
                  <a:cubicBezTo>
                    <a:pt x="1669" y="1955"/>
                    <a:pt x="1340" y="2724"/>
                    <a:pt x="1076" y="3449"/>
                  </a:cubicBezTo>
                  <a:cubicBezTo>
                    <a:pt x="945" y="2987"/>
                    <a:pt x="835" y="2394"/>
                    <a:pt x="747" y="1670"/>
                  </a:cubicBezTo>
                  <a:cubicBezTo>
                    <a:pt x="659" y="945"/>
                    <a:pt x="593" y="528"/>
                    <a:pt x="571" y="462"/>
                  </a:cubicBezTo>
                  <a:cubicBezTo>
                    <a:pt x="527" y="330"/>
                    <a:pt x="462" y="220"/>
                    <a:pt x="352" y="132"/>
                  </a:cubicBezTo>
                  <a:cubicBezTo>
                    <a:pt x="264" y="45"/>
                    <a:pt x="198" y="1"/>
                    <a:pt x="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1987225" y="2120150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2043" y="1"/>
                  </a:moveTo>
                  <a:cubicBezTo>
                    <a:pt x="1252" y="1"/>
                    <a:pt x="813" y="88"/>
                    <a:pt x="725" y="220"/>
                  </a:cubicBezTo>
                  <a:cubicBezTo>
                    <a:pt x="725" y="286"/>
                    <a:pt x="703" y="330"/>
                    <a:pt x="703" y="374"/>
                  </a:cubicBezTo>
                  <a:cubicBezTo>
                    <a:pt x="703" y="681"/>
                    <a:pt x="660" y="1055"/>
                    <a:pt x="528" y="1516"/>
                  </a:cubicBezTo>
                  <a:cubicBezTo>
                    <a:pt x="418" y="1955"/>
                    <a:pt x="286" y="2394"/>
                    <a:pt x="176" y="2790"/>
                  </a:cubicBezTo>
                  <a:cubicBezTo>
                    <a:pt x="45" y="3185"/>
                    <a:pt x="1" y="3470"/>
                    <a:pt x="1" y="3624"/>
                  </a:cubicBezTo>
                  <a:cubicBezTo>
                    <a:pt x="1" y="3800"/>
                    <a:pt x="67" y="3932"/>
                    <a:pt x="198" y="4041"/>
                  </a:cubicBezTo>
                  <a:cubicBezTo>
                    <a:pt x="330" y="4151"/>
                    <a:pt x="506" y="4195"/>
                    <a:pt x="682" y="4195"/>
                  </a:cubicBezTo>
                  <a:cubicBezTo>
                    <a:pt x="1099" y="4195"/>
                    <a:pt x="1538" y="4129"/>
                    <a:pt x="1977" y="3976"/>
                  </a:cubicBezTo>
                  <a:cubicBezTo>
                    <a:pt x="2416" y="3822"/>
                    <a:pt x="2636" y="3668"/>
                    <a:pt x="2636" y="3536"/>
                  </a:cubicBezTo>
                  <a:cubicBezTo>
                    <a:pt x="2636" y="3448"/>
                    <a:pt x="2614" y="3405"/>
                    <a:pt x="2548" y="3405"/>
                  </a:cubicBezTo>
                  <a:cubicBezTo>
                    <a:pt x="2526" y="3405"/>
                    <a:pt x="2416" y="3427"/>
                    <a:pt x="2241" y="3470"/>
                  </a:cubicBezTo>
                  <a:cubicBezTo>
                    <a:pt x="1670" y="3624"/>
                    <a:pt x="1165" y="3690"/>
                    <a:pt x="703" y="3690"/>
                  </a:cubicBezTo>
                  <a:cubicBezTo>
                    <a:pt x="660" y="3690"/>
                    <a:pt x="616" y="3690"/>
                    <a:pt x="594" y="3646"/>
                  </a:cubicBezTo>
                  <a:cubicBezTo>
                    <a:pt x="550" y="3624"/>
                    <a:pt x="550" y="3580"/>
                    <a:pt x="550" y="3536"/>
                  </a:cubicBezTo>
                  <a:cubicBezTo>
                    <a:pt x="550" y="3383"/>
                    <a:pt x="660" y="2965"/>
                    <a:pt x="879" y="2285"/>
                  </a:cubicBezTo>
                  <a:cubicBezTo>
                    <a:pt x="1296" y="2285"/>
                    <a:pt x="1692" y="2241"/>
                    <a:pt x="2021" y="2175"/>
                  </a:cubicBezTo>
                  <a:cubicBezTo>
                    <a:pt x="2351" y="2109"/>
                    <a:pt x="2504" y="1999"/>
                    <a:pt x="2504" y="1867"/>
                  </a:cubicBezTo>
                  <a:cubicBezTo>
                    <a:pt x="2504" y="1801"/>
                    <a:pt x="2460" y="1779"/>
                    <a:pt x="2329" y="1779"/>
                  </a:cubicBezTo>
                  <a:cubicBezTo>
                    <a:pt x="2219" y="1779"/>
                    <a:pt x="2043" y="1801"/>
                    <a:pt x="1802" y="1801"/>
                  </a:cubicBezTo>
                  <a:cubicBezTo>
                    <a:pt x="1582" y="1823"/>
                    <a:pt x="1384" y="1845"/>
                    <a:pt x="1252" y="1845"/>
                  </a:cubicBezTo>
                  <a:lnTo>
                    <a:pt x="1011" y="1845"/>
                  </a:lnTo>
                  <a:cubicBezTo>
                    <a:pt x="1143" y="1274"/>
                    <a:pt x="1231" y="879"/>
                    <a:pt x="1231" y="594"/>
                  </a:cubicBezTo>
                  <a:lnTo>
                    <a:pt x="1231" y="572"/>
                  </a:lnTo>
                  <a:cubicBezTo>
                    <a:pt x="1604" y="506"/>
                    <a:pt x="1823" y="484"/>
                    <a:pt x="1933" y="462"/>
                  </a:cubicBezTo>
                  <a:cubicBezTo>
                    <a:pt x="2021" y="462"/>
                    <a:pt x="2197" y="440"/>
                    <a:pt x="2416" y="418"/>
                  </a:cubicBezTo>
                  <a:cubicBezTo>
                    <a:pt x="2658" y="396"/>
                    <a:pt x="2856" y="374"/>
                    <a:pt x="3009" y="352"/>
                  </a:cubicBezTo>
                  <a:cubicBezTo>
                    <a:pt x="3185" y="308"/>
                    <a:pt x="3273" y="264"/>
                    <a:pt x="3273" y="176"/>
                  </a:cubicBezTo>
                  <a:cubicBezTo>
                    <a:pt x="3273" y="67"/>
                    <a:pt x="2856" y="1"/>
                    <a:pt x="2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2076175" y="2119050"/>
              <a:ext cx="30775" cy="105450"/>
            </a:xfrm>
            <a:custGeom>
              <a:avLst/>
              <a:gdLst/>
              <a:ahLst/>
              <a:cxnLst/>
              <a:rect l="l" t="t" r="r" b="b"/>
              <a:pathLst>
                <a:path w="1231" h="4218" extrusionOk="0">
                  <a:moveTo>
                    <a:pt x="857" y="1"/>
                  </a:moveTo>
                  <a:cubicBezTo>
                    <a:pt x="813" y="1"/>
                    <a:pt x="769" y="23"/>
                    <a:pt x="747" y="45"/>
                  </a:cubicBezTo>
                  <a:cubicBezTo>
                    <a:pt x="725" y="67"/>
                    <a:pt x="725" y="111"/>
                    <a:pt x="725" y="176"/>
                  </a:cubicBezTo>
                  <a:cubicBezTo>
                    <a:pt x="725" y="440"/>
                    <a:pt x="593" y="1077"/>
                    <a:pt x="352" y="2131"/>
                  </a:cubicBezTo>
                  <a:cubicBezTo>
                    <a:pt x="110" y="3163"/>
                    <a:pt x="0" y="3734"/>
                    <a:pt x="0" y="3822"/>
                  </a:cubicBezTo>
                  <a:cubicBezTo>
                    <a:pt x="0" y="3888"/>
                    <a:pt x="44" y="3976"/>
                    <a:pt x="110" y="4085"/>
                  </a:cubicBezTo>
                  <a:cubicBezTo>
                    <a:pt x="198" y="4173"/>
                    <a:pt x="264" y="4217"/>
                    <a:pt x="308" y="4217"/>
                  </a:cubicBezTo>
                  <a:cubicBezTo>
                    <a:pt x="352" y="4217"/>
                    <a:pt x="418" y="4107"/>
                    <a:pt x="484" y="3866"/>
                  </a:cubicBezTo>
                  <a:cubicBezTo>
                    <a:pt x="505" y="3734"/>
                    <a:pt x="549" y="3624"/>
                    <a:pt x="571" y="3514"/>
                  </a:cubicBezTo>
                  <a:cubicBezTo>
                    <a:pt x="593" y="3405"/>
                    <a:pt x="637" y="3251"/>
                    <a:pt x="681" y="3053"/>
                  </a:cubicBezTo>
                  <a:cubicBezTo>
                    <a:pt x="725" y="2834"/>
                    <a:pt x="769" y="2680"/>
                    <a:pt x="791" y="2570"/>
                  </a:cubicBezTo>
                  <a:cubicBezTo>
                    <a:pt x="1098" y="1384"/>
                    <a:pt x="1230" y="725"/>
                    <a:pt x="1230" y="594"/>
                  </a:cubicBezTo>
                  <a:cubicBezTo>
                    <a:pt x="1230" y="440"/>
                    <a:pt x="1186" y="308"/>
                    <a:pt x="1098" y="198"/>
                  </a:cubicBezTo>
                  <a:cubicBezTo>
                    <a:pt x="989" y="67"/>
                    <a:pt x="923" y="1"/>
                    <a:pt x="8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120650" y="2118500"/>
              <a:ext cx="89500" cy="106550"/>
            </a:xfrm>
            <a:custGeom>
              <a:avLst/>
              <a:gdLst/>
              <a:ahLst/>
              <a:cxnLst/>
              <a:rect l="l" t="t" r="r" b="b"/>
              <a:pathLst>
                <a:path w="3580" h="4262" extrusionOk="0">
                  <a:moveTo>
                    <a:pt x="901" y="1"/>
                  </a:moveTo>
                  <a:cubicBezTo>
                    <a:pt x="835" y="1"/>
                    <a:pt x="791" y="67"/>
                    <a:pt x="791" y="198"/>
                  </a:cubicBezTo>
                  <a:cubicBezTo>
                    <a:pt x="791" y="462"/>
                    <a:pt x="659" y="1099"/>
                    <a:pt x="395" y="2153"/>
                  </a:cubicBezTo>
                  <a:cubicBezTo>
                    <a:pt x="132" y="3185"/>
                    <a:pt x="0" y="3734"/>
                    <a:pt x="0" y="3844"/>
                  </a:cubicBezTo>
                  <a:cubicBezTo>
                    <a:pt x="0" y="3932"/>
                    <a:pt x="44" y="4042"/>
                    <a:pt x="110" y="4129"/>
                  </a:cubicBezTo>
                  <a:cubicBezTo>
                    <a:pt x="176" y="4217"/>
                    <a:pt x="242" y="4261"/>
                    <a:pt x="308" y="4261"/>
                  </a:cubicBezTo>
                  <a:cubicBezTo>
                    <a:pt x="330" y="4261"/>
                    <a:pt x="374" y="4173"/>
                    <a:pt x="439" y="4020"/>
                  </a:cubicBezTo>
                  <a:cubicBezTo>
                    <a:pt x="483" y="3844"/>
                    <a:pt x="571" y="3471"/>
                    <a:pt x="725" y="2900"/>
                  </a:cubicBezTo>
                  <a:cubicBezTo>
                    <a:pt x="879" y="2307"/>
                    <a:pt x="1010" y="1780"/>
                    <a:pt x="1120" y="1296"/>
                  </a:cubicBezTo>
                  <a:cubicBezTo>
                    <a:pt x="1713" y="2812"/>
                    <a:pt x="2065" y="3712"/>
                    <a:pt x="2196" y="3976"/>
                  </a:cubicBezTo>
                  <a:cubicBezTo>
                    <a:pt x="2218" y="4064"/>
                    <a:pt x="2284" y="4129"/>
                    <a:pt x="2350" y="4173"/>
                  </a:cubicBezTo>
                  <a:cubicBezTo>
                    <a:pt x="2416" y="4239"/>
                    <a:pt x="2482" y="4261"/>
                    <a:pt x="2526" y="4261"/>
                  </a:cubicBezTo>
                  <a:cubicBezTo>
                    <a:pt x="2679" y="4261"/>
                    <a:pt x="2833" y="3998"/>
                    <a:pt x="3009" y="3471"/>
                  </a:cubicBezTo>
                  <a:cubicBezTo>
                    <a:pt x="3185" y="2965"/>
                    <a:pt x="3316" y="2394"/>
                    <a:pt x="3426" y="1780"/>
                  </a:cubicBezTo>
                  <a:cubicBezTo>
                    <a:pt x="3514" y="1187"/>
                    <a:pt x="3580" y="704"/>
                    <a:pt x="3580" y="374"/>
                  </a:cubicBezTo>
                  <a:cubicBezTo>
                    <a:pt x="3580" y="308"/>
                    <a:pt x="3536" y="220"/>
                    <a:pt x="3448" y="133"/>
                  </a:cubicBezTo>
                  <a:cubicBezTo>
                    <a:pt x="3360" y="45"/>
                    <a:pt x="3272" y="1"/>
                    <a:pt x="3185" y="1"/>
                  </a:cubicBezTo>
                  <a:cubicBezTo>
                    <a:pt x="3119" y="1"/>
                    <a:pt x="3075" y="89"/>
                    <a:pt x="3075" y="264"/>
                  </a:cubicBezTo>
                  <a:cubicBezTo>
                    <a:pt x="3075" y="286"/>
                    <a:pt x="3053" y="528"/>
                    <a:pt x="3009" y="967"/>
                  </a:cubicBezTo>
                  <a:cubicBezTo>
                    <a:pt x="2921" y="1933"/>
                    <a:pt x="2745" y="2768"/>
                    <a:pt x="2482" y="3449"/>
                  </a:cubicBezTo>
                  <a:cubicBezTo>
                    <a:pt x="2306" y="3075"/>
                    <a:pt x="1911" y="2043"/>
                    <a:pt x="1252" y="352"/>
                  </a:cubicBezTo>
                  <a:cubicBezTo>
                    <a:pt x="1230" y="264"/>
                    <a:pt x="1164" y="198"/>
                    <a:pt x="1076" y="111"/>
                  </a:cubicBezTo>
                  <a:cubicBezTo>
                    <a:pt x="1010" y="45"/>
                    <a:pt x="945" y="1"/>
                    <a:pt x="9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1561200" y="1377875"/>
              <a:ext cx="79075" cy="106550"/>
            </a:xfrm>
            <a:custGeom>
              <a:avLst/>
              <a:gdLst/>
              <a:ahLst/>
              <a:cxnLst/>
              <a:rect l="l" t="t" r="r" b="b"/>
              <a:pathLst>
                <a:path w="3163" h="4262" extrusionOk="0">
                  <a:moveTo>
                    <a:pt x="110" y="1"/>
                  </a:moveTo>
                  <a:cubicBezTo>
                    <a:pt x="44" y="1"/>
                    <a:pt x="0" y="67"/>
                    <a:pt x="0" y="198"/>
                  </a:cubicBezTo>
                  <a:cubicBezTo>
                    <a:pt x="0" y="418"/>
                    <a:pt x="88" y="1033"/>
                    <a:pt x="264" y="1999"/>
                  </a:cubicBezTo>
                  <a:cubicBezTo>
                    <a:pt x="461" y="2987"/>
                    <a:pt x="593" y="3602"/>
                    <a:pt x="703" y="3866"/>
                  </a:cubicBezTo>
                  <a:cubicBezTo>
                    <a:pt x="747" y="3976"/>
                    <a:pt x="813" y="4063"/>
                    <a:pt x="879" y="4151"/>
                  </a:cubicBezTo>
                  <a:cubicBezTo>
                    <a:pt x="944" y="4217"/>
                    <a:pt x="1010" y="4261"/>
                    <a:pt x="1054" y="4261"/>
                  </a:cubicBezTo>
                  <a:cubicBezTo>
                    <a:pt x="1142" y="4261"/>
                    <a:pt x="1252" y="4129"/>
                    <a:pt x="1362" y="3888"/>
                  </a:cubicBezTo>
                  <a:cubicBezTo>
                    <a:pt x="1428" y="3756"/>
                    <a:pt x="1493" y="3624"/>
                    <a:pt x="1559" y="3470"/>
                  </a:cubicBezTo>
                  <a:cubicBezTo>
                    <a:pt x="1625" y="3317"/>
                    <a:pt x="1713" y="3119"/>
                    <a:pt x="1845" y="2877"/>
                  </a:cubicBezTo>
                  <a:cubicBezTo>
                    <a:pt x="1955" y="2636"/>
                    <a:pt x="2064" y="2372"/>
                    <a:pt x="2196" y="2131"/>
                  </a:cubicBezTo>
                  <a:cubicBezTo>
                    <a:pt x="2328" y="1867"/>
                    <a:pt x="2482" y="1582"/>
                    <a:pt x="2679" y="1252"/>
                  </a:cubicBezTo>
                  <a:cubicBezTo>
                    <a:pt x="2855" y="945"/>
                    <a:pt x="2987" y="703"/>
                    <a:pt x="3053" y="550"/>
                  </a:cubicBezTo>
                  <a:cubicBezTo>
                    <a:pt x="3119" y="418"/>
                    <a:pt x="3163" y="308"/>
                    <a:pt x="3163" y="242"/>
                  </a:cubicBezTo>
                  <a:cubicBezTo>
                    <a:pt x="3163" y="176"/>
                    <a:pt x="3141" y="110"/>
                    <a:pt x="3075" y="67"/>
                  </a:cubicBezTo>
                  <a:cubicBezTo>
                    <a:pt x="3009" y="23"/>
                    <a:pt x="2943" y="1"/>
                    <a:pt x="2877" y="1"/>
                  </a:cubicBezTo>
                  <a:cubicBezTo>
                    <a:pt x="2745" y="1"/>
                    <a:pt x="2482" y="396"/>
                    <a:pt x="2064" y="1187"/>
                  </a:cubicBezTo>
                  <a:cubicBezTo>
                    <a:pt x="1669" y="1955"/>
                    <a:pt x="1340" y="2724"/>
                    <a:pt x="1076" y="3448"/>
                  </a:cubicBezTo>
                  <a:cubicBezTo>
                    <a:pt x="944" y="2987"/>
                    <a:pt x="835" y="2394"/>
                    <a:pt x="747" y="1670"/>
                  </a:cubicBezTo>
                  <a:cubicBezTo>
                    <a:pt x="659" y="945"/>
                    <a:pt x="593" y="528"/>
                    <a:pt x="571" y="462"/>
                  </a:cubicBezTo>
                  <a:cubicBezTo>
                    <a:pt x="527" y="330"/>
                    <a:pt x="461" y="220"/>
                    <a:pt x="352" y="132"/>
                  </a:cubicBezTo>
                  <a:cubicBezTo>
                    <a:pt x="264" y="45"/>
                    <a:pt x="198" y="1"/>
                    <a:pt x="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1640800" y="1378975"/>
              <a:ext cx="81825" cy="104900"/>
            </a:xfrm>
            <a:custGeom>
              <a:avLst/>
              <a:gdLst/>
              <a:ahLst/>
              <a:cxnLst/>
              <a:rect l="l" t="t" r="r" b="b"/>
              <a:pathLst>
                <a:path w="3273" h="4196" extrusionOk="0">
                  <a:moveTo>
                    <a:pt x="2043" y="1"/>
                  </a:moveTo>
                  <a:cubicBezTo>
                    <a:pt x="1252" y="1"/>
                    <a:pt x="813" y="88"/>
                    <a:pt x="725" y="220"/>
                  </a:cubicBezTo>
                  <a:cubicBezTo>
                    <a:pt x="725" y="286"/>
                    <a:pt x="703" y="330"/>
                    <a:pt x="703" y="374"/>
                  </a:cubicBezTo>
                  <a:cubicBezTo>
                    <a:pt x="703" y="681"/>
                    <a:pt x="659" y="1055"/>
                    <a:pt x="528" y="1516"/>
                  </a:cubicBezTo>
                  <a:cubicBezTo>
                    <a:pt x="418" y="1955"/>
                    <a:pt x="286" y="2394"/>
                    <a:pt x="176" y="2790"/>
                  </a:cubicBezTo>
                  <a:cubicBezTo>
                    <a:pt x="44" y="3185"/>
                    <a:pt x="0" y="3470"/>
                    <a:pt x="0" y="3624"/>
                  </a:cubicBezTo>
                  <a:cubicBezTo>
                    <a:pt x="0" y="3800"/>
                    <a:pt x="66" y="3932"/>
                    <a:pt x="198" y="4041"/>
                  </a:cubicBezTo>
                  <a:cubicBezTo>
                    <a:pt x="330" y="4151"/>
                    <a:pt x="506" y="4195"/>
                    <a:pt x="681" y="4195"/>
                  </a:cubicBezTo>
                  <a:cubicBezTo>
                    <a:pt x="1099" y="4195"/>
                    <a:pt x="1538" y="4129"/>
                    <a:pt x="1977" y="3975"/>
                  </a:cubicBezTo>
                  <a:cubicBezTo>
                    <a:pt x="2416" y="3822"/>
                    <a:pt x="2636" y="3668"/>
                    <a:pt x="2636" y="3536"/>
                  </a:cubicBezTo>
                  <a:cubicBezTo>
                    <a:pt x="2636" y="3448"/>
                    <a:pt x="2614" y="3404"/>
                    <a:pt x="2548" y="3404"/>
                  </a:cubicBezTo>
                  <a:cubicBezTo>
                    <a:pt x="2526" y="3404"/>
                    <a:pt x="2416" y="3426"/>
                    <a:pt x="2240" y="3470"/>
                  </a:cubicBezTo>
                  <a:cubicBezTo>
                    <a:pt x="1669" y="3624"/>
                    <a:pt x="1164" y="3690"/>
                    <a:pt x="703" y="3690"/>
                  </a:cubicBezTo>
                  <a:cubicBezTo>
                    <a:pt x="659" y="3690"/>
                    <a:pt x="615" y="3690"/>
                    <a:pt x="593" y="3646"/>
                  </a:cubicBezTo>
                  <a:cubicBezTo>
                    <a:pt x="549" y="3624"/>
                    <a:pt x="549" y="3580"/>
                    <a:pt x="549" y="3536"/>
                  </a:cubicBezTo>
                  <a:cubicBezTo>
                    <a:pt x="549" y="3383"/>
                    <a:pt x="659" y="2965"/>
                    <a:pt x="857" y="2284"/>
                  </a:cubicBezTo>
                  <a:cubicBezTo>
                    <a:pt x="1296" y="2284"/>
                    <a:pt x="1691" y="2241"/>
                    <a:pt x="2021" y="2175"/>
                  </a:cubicBezTo>
                  <a:cubicBezTo>
                    <a:pt x="2350" y="2109"/>
                    <a:pt x="2504" y="1999"/>
                    <a:pt x="2504" y="1867"/>
                  </a:cubicBezTo>
                  <a:cubicBezTo>
                    <a:pt x="2504" y="1801"/>
                    <a:pt x="2460" y="1779"/>
                    <a:pt x="2328" y="1779"/>
                  </a:cubicBezTo>
                  <a:cubicBezTo>
                    <a:pt x="2219" y="1779"/>
                    <a:pt x="2043" y="1801"/>
                    <a:pt x="1801" y="1801"/>
                  </a:cubicBezTo>
                  <a:cubicBezTo>
                    <a:pt x="1560" y="1823"/>
                    <a:pt x="1384" y="1845"/>
                    <a:pt x="1252" y="1845"/>
                  </a:cubicBezTo>
                  <a:lnTo>
                    <a:pt x="1011" y="1845"/>
                  </a:lnTo>
                  <a:cubicBezTo>
                    <a:pt x="1142" y="1274"/>
                    <a:pt x="1230" y="879"/>
                    <a:pt x="1230" y="593"/>
                  </a:cubicBezTo>
                  <a:lnTo>
                    <a:pt x="1230" y="572"/>
                  </a:lnTo>
                  <a:cubicBezTo>
                    <a:pt x="1604" y="506"/>
                    <a:pt x="1823" y="484"/>
                    <a:pt x="1933" y="462"/>
                  </a:cubicBezTo>
                  <a:cubicBezTo>
                    <a:pt x="2021" y="462"/>
                    <a:pt x="2197" y="440"/>
                    <a:pt x="2416" y="418"/>
                  </a:cubicBezTo>
                  <a:cubicBezTo>
                    <a:pt x="2658" y="396"/>
                    <a:pt x="2855" y="374"/>
                    <a:pt x="3009" y="352"/>
                  </a:cubicBezTo>
                  <a:cubicBezTo>
                    <a:pt x="3185" y="308"/>
                    <a:pt x="3273" y="264"/>
                    <a:pt x="3273" y="176"/>
                  </a:cubicBezTo>
                  <a:cubicBezTo>
                    <a:pt x="3273" y="66"/>
                    <a:pt x="2855" y="1"/>
                    <a:pt x="2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1727550" y="1377325"/>
              <a:ext cx="89500" cy="106550"/>
            </a:xfrm>
            <a:custGeom>
              <a:avLst/>
              <a:gdLst/>
              <a:ahLst/>
              <a:cxnLst/>
              <a:rect l="l" t="t" r="r" b="b"/>
              <a:pathLst>
                <a:path w="3580" h="4262" extrusionOk="0">
                  <a:moveTo>
                    <a:pt x="901" y="1"/>
                  </a:moveTo>
                  <a:cubicBezTo>
                    <a:pt x="835" y="1"/>
                    <a:pt x="791" y="67"/>
                    <a:pt x="791" y="198"/>
                  </a:cubicBezTo>
                  <a:cubicBezTo>
                    <a:pt x="791" y="462"/>
                    <a:pt x="659" y="1099"/>
                    <a:pt x="396" y="2153"/>
                  </a:cubicBezTo>
                  <a:cubicBezTo>
                    <a:pt x="132" y="3185"/>
                    <a:pt x="0" y="3734"/>
                    <a:pt x="0" y="3844"/>
                  </a:cubicBezTo>
                  <a:cubicBezTo>
                    <a:pt x="0" y="3932"/>
                    <a:pt x="22" y="4041"/>
                    <a:pt x="110" y="4129"/>
                  </a:cubicBezTo>
                  <a:cubicBezTo>
                    <a:pt x="176" y="4217"/>
                    <a:pt x="242" y="4261"/>
                    <a:pt x="286" y="4261"/>
                  </a:cubicBezTo>
                  <a:cubicBezTo>
                    <a:pt x="330" y="4261"/>
                    <a:pt x="374" y="4173"/>
                    <a:pt x="418" y="4019"/>
                  </a:cubicBezTo>
                  <a:cubicBezTo>
                    <a:pt x="461" y="3844"/>
                    <a:pt x="571" y="3470"/>
                    <a:pt x="703" y="2899"/>
                  </a:cubicBezTo>
                  <a:cubicBezTo>
                    <a:pt x="857" y="2307"/>
                    <a:pt x="989" y="1779"/>
                    <a:pt x="1120" y="1296"/>
                  </a:cubicBezTo>
                  <a:cubicBezTo>
                    <a:pt x="1713" y="2812"/>
                    <a:pt x="2065" y="3712"/>
                    <a:pt x="2196" y="3976"/>
                  </a:cubicBezTo>
                  <a:cubicBezTo>
                    <a:pt x="2218" y="4063"/>
                    <a:pt x="2284" y="4129"/>
                    <a:pt x="2328" y="4173"/>
                  </a:cubicBezTo>
                  <a:cubicBezTo>
                    <a:pt x="2416" y="4239"/>
                    <a:pt x="2460" y="4261"/>
                    <a:pt x="2526" y="4261"/>
                  </a:cubicBezTo>
                  <a:cubicBezTo>
                    <a:pt x="2679" y="4261"/>
                    <a:pt x="2833" y="3998"/>
                    <a:pt x="3009" y="3470"/>
                  </a:cubicBezTo>
                  <a:cubicBezTo>
                    <a:pt x="3185" y="2965"/>
                    <a:pt x="3316" y="2394"/>
                    <a:pt x="3404" y="1779"/>
                  </a:cubicBezTo>
                  <a:cubicBezTo>
                    <a:pt x="3514" y="1187"/>
                    <a:pt x="3580" y="703"/>
                    <a:pt x="3580" y="374"/>
                  </a:cubicBezTo>
                  <a:cubicBezTo>
                    <a:pt x="3580" y="308"/>
                    <a:pt x="3536" y="220"/>
                    <a:pt x="3426" y="132"/>
                  </a:cubicBezTo>
                  <a:cubicBezTo>
                    <a:pt x="3338" y="45"/>
                    <a:pt x="3272" y="1"/>
                    <a:pt x="3185" y="1"/>
                  </a:cubicBezTo>
                  <a:cubicBezTo>
                    <a:pt x="3119" y="1"/>
                    <a:pt x="3075" y="89"/>
                    <a:pt x="3075" y="264"/>
                  </a:cubicBezTo>
                  <a:cubicBezTo>
                    <a:pt x="3075" y="286"/>
                    <a:pt x="3053" y="528"/>
                    <a:pt x="3009" y="967"/>
                  </a:cubicBezTo>
                  <a:cubicBezTo>
                    <a:pt x="2921" y="1933"/>
                    <a:pt x="2745" y="2768"/>
                    <a:pt x="2482" y="3449"/>
                  </a:cubicBezTo>
                  <a:cubicBezTo>
                    <a:pt x="2306" y="3075"/>
                    <a:pt x="1889" y="2043"/>
                    <a:pt x="1252" y="352"/>
                  </a:cubicBezTo>
                  <a:cubicBezTo>
                    <a:pt x="1208" y="264"/>
                    <a:pt x="1164" y="198"/>
                    <a:pt x="1076" y="110"/>
                  </a:cubicBezTo>
                  <a:cubicBezTo>
                    <a:pt x="989" y="45"/>
                    <a:pt x="945" y="1"/>
                    <a:pt x="9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1828025" y="1376225"/>
              <a:ext cx="78525" cy="107650"/>
            </a:xfrm>
            <a:custGeom>
              <a:avLst/>
              <a:gdLst/>
              <a:ahLst/>
              <a:cxnLst/>
              <a:rect l="l" t="t" r="r" b="b"/>
              <a:pathLst>
                <a:path w="3141" h="4306" extrusionOk="0">
                  <a:moveTo>
                    <a:pt x="1867" y="594"/>
                  </a:moveTo>
                  <a:cubicBezTo>
                    <a:pt x="1933" y="945"/>
                    <a:pt x="1999" y="1450"/>
                    <a:pt x="2086" y="2153"/>
                  </a:cubicBezTo>
                  <a:cubicBezTo>
                    <a:pt x="1757" y="2197"/>
                    <a:pt x="1471" y="2263"/>
                    <a:pt x="1186" y="2329"/>
                  </a:cubicBezTo>
                  <a:cubicBezTo>
                    <a:pt x="1450" y="1582"/>
                    <a:pt x="1691" y="1011"/>
                    <a:pt x="1867" y="594"/>
                  </a:cubicBezTo>
                  <a:close/>
                  <a:moveTo>
                    <a:pt x="1999" y="1"/>
                  </a:moveTo>
                  <a:cubicBezTo>
                    <a:pt x="1911" y="1"/>
                    <a:pt x="1801" y="45"/>
                    <a:pt x="1691" y="111"/>
                  </a:cubicBezTo>
                  <a:cubicBezTo>
                    <a:pt x="1581" y="198"/>
                    <a:pt x="1493" y="286"/>
                    <a:pt x="1450" y="396"/>
                  </a:cubicBezTo>
                  <a:cubicBezTo>
                    <a:pt x="1406" y="506"/>
                    <a:pt x="1296" y="769"/>
                    <a:pt x="1142" y="1165"/>
                  </a:cubicBezTo>
                  <a:cubicBezTo>
                    <a:pt x="966" y="1560"/>
                    <a:pt x="835" y="1867"/>
                    <a:pt x="747" y="2109"/>
                  </a:cubicBezTo>
                  <a:cubicBezTo>
                    <a:pt x="703" y="2219"/>
                    <a:pt x="659" y="2351"/>
                    <a:pt x="593" y="2504"/>
                  </a:cubicBezTo>
                  <a:cubicBezTo>
                    <a:pt x="198" y="2614"/>
                    <a:pt x="0" y="2724"/>
                    <a:pt x="0" y="2812"/>
                  </a:cubicBezTo>
                  <a:cubicBezTo>
                    <a:pt x="0" y="2878"/>
                    <a:pt x="22" y="2943"/>
                    <a:pt x="88" y="3009"/>
                  </a:cubicBezTo>
                  <a:cubicBezTo>
                    <a:pt x="154" y="3053"/>
                    <a:pt x="220" y="3075"/>
                    <a:pt x="308" y="3075"/>
                  </a:cubicBezTo>
                  <a:lnTo>
                    <a:pt x="351" y="3075"/>
                  </a:lnTo>
                  <a:cubicBezTo>
                    <a:pt x="110" y="3602"/>
                    <a:pt x="0" y="3888"/>
                    <a:pt x="0" y="3932"/>
                  </a:cubicBezTo>
                  <a:cubicBezTo>
                    <a:pt x="0" y="4020"/>
                    <a:pt x="44" y="4107"/>
                    <a:pt x="110" y="4195"/>
                  </a:cubicBezTo>
                  <a:cubicBezTo>
                    <a:pt x="198" y="4261"/>
                    <a:pt x="264" y="4305"/>
                    <a:pt x="330" y="4305"/>
                  </a:cubicBezTo>
                  <a:cubicBezTo>
                    <a:pt x="395" y="4305"/>
                    <a:pt x="593" y="3844"/>
                    <a:pt x="944" y="2922"/>
                  </a:cubicBezTo>
                  <a:cubicBezTo>
                    <a:pt x="1252" y="2834"/>
                    <a:pt x="1471" y="2768"/>
                    <a:pt x="1625" y="2746"/>
                  </a:cubicBezTo>
                  <a:cubicBezTo>
                    <a:pt x="1779" y="2702"/>
                    <a:pt x="1933" y="2658"/>
                    <a:pt x="2130" y="2614"/>
                  </a:cubicBezTo>
                  <a:cubicBezTo>
                    <a:pt x="2152" y="2965"/>
                    <a:pt x="2196" y="3361"/>
                    <a:pt x="2218" y="3734"/>
                  </a:cubicBezTo>
                  <a:cubicBezTo>
                    <a:pt x="2240" y="3954"/>
                    <a:pt x="2262" y="4085"/>
                    <a:pt x="2306" y="4173"/>
                  </a:cubicBezTo>
                  <a:cubicBezTo>
                    <a:pt x="2350" y="4261"/>
                    <a:pt x="2416" y="4305"/>
                    <a:pt x="2482" y="4305"/>
                  </a:cubicBezTo>
                  <a:cubicBezTo>
                    <a:pt x="2613" y="4305"/>
                    <a:pt x="2657" y="4063"/>
                    <a:pt x="2657" y="3536"/>
                  </a:cubicBezTo>
                  <a:cubicBezTo>
                    <a:pt x="2657" y="3251"/>
                    <a:pt x="2657" y="2900"/>
                    <a:pt x="2613" y="2482"/>
                  </a:cubicBezTo>
                  <a:cubicBezTo>
                    <a:pt x="2965" y="2373"/>
                    <a:pt x="3140" y="2285"/>
                    <a:pt x="3140" y="2219"/>
                  </a:cubicBezTo>
                  <a:cubicBezTo>
                    <a:pt x="3140" y="2109"/>
                    <a:pt x="3053" y="2065"/>
                    <a:pt x="2877" y="2065"/>
                  </a:cubicBezTo>
                  <a:lnTo>
                    <a:pt x="2591" y="2065"/>
                  </a:lnTo>
                  <a:cubicBezTo>
                    <a:pt x="2526" y="1494"/>
                    <a:pt x="2438" y="989"/>
                    <a:pt x="2350" y="594"/>
                  </a:cubicBezTo>
                  <a:cubicBezTo>
                    <a:pt x="2240" y="198"/>
                    <a:pt x="2130" y="1"/>
                    <a:pt x="19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1983925" y="1377875"/>
              <a:ext cx="73050" cy="105450"/>
            </a:xfrm>
            <a:custGeom>
              <a:avLst/>
              <a:gdLst/>
              <a:ahLst/>
              <a:cxnLst/>
              <a:rect l="l" t="t" r="r" b="b"/>
              <a:pathLst>
                <a:path w="2922" h="4218" extrusionOk="0">
                  <a:moveTo>
                    <a:pt x="2439" y="1"/>
                  </a:moveTo>
                  <a:cubicBezTo>
                    <a:pt x="2087" y="1"/>
                    <a:pt x="1714" y="176"/>
                    <a:pt x="1319" y="528"/>
                  </a:cubicBezTo>
                  <a:cubicBezTo>
                    <a:pt x="923" y="857"/>
                    <a:pt x="616" y="1274"/>
                    <a:pt x="352" y="1757"/>
                  </a:cubicBezTo>
                  <a:cubicBezTo>
                    <a:pt x="111" y="2241"/>
                    <a:pt x="1" y="2658"/>
                    <a:pt x="1" y="3031"/>
                  </a:cubicBezTo>
                  <a:cubicBezTo>
                    <a:pt x="1" y="3339"/>
                    <a:pt x="111" y="3602"/>
                    <a:pt x="374" y="3844"/>
                  </a:cubicBezTo>
                  <a:cubicBezTo>
                    <a:pt x="616" y="4085"/>
                    <a:pt x="879" y="4217"/>
                    <a:pt x="1165" y="4217"/>
                  </a:cubicBezTo>
                  <a:cubicBezTo>
                    <a:pt x="1384" y="4217"/>
                    <a:pt x="1626" y="4151"/>
                    <a:pt x="1912" y="4019"/>
                  </a:cubicBezTo>
                  <a:cubicBezTo>
                    <a:pt x="2175" y="3910"/>
                    <a:pt x="2417" y="3778"/>
                    <a:pt x="2592" y="3624"/>
                  </a:cubicBezTo>
                  <a:cubicBezTo>
                    <a:pt x="2768" y="3470"/>
                    <a:pt x="2878" y="3361"/>
                    <a:pt x="2878" y="3273"/>
                  </a:cubicBezTo>
                  <a:cubicBezTo>
                    <a:pt x="2878" y="3163"/>
                    <a:pt x="2834" y="3119"/>
                    <a:pt x="2768" y="3119"/>
                  </a:cubicBezTo>
                  <a:cubicBezTo>
                    <a:pt x="2724" y="3119"/>
                    <a:pt x="2548" y="3207"/>
                    <a:pt x="2241" y="3383"/>
                  </a:cubicBezTo>
                  <a:cubicBezTo>
                    <a:pt x="2109" y="3448"/>
                    <a:pt x="1955" y="3514"/>
                    <a:pt x="1758" y="3580"/>
                  </a:cubicBezTo>
                  <a:cubicBezTo>
                    <a:pt x="1560" y="3624"/>
                    <a:pt x="1363" y="3646"/>
                    <a:pt x="1187" y="3646"/>
                  </a:cubicBezTo>
                  <a:cubicBezTo>
                    <a:pt x="989" y="3646"/>
                    <a:pt x="835" y="3602"/>
                    <a:pt x="726" y="3492"/>
                  </a:cubicBezTo>
                  <a:cubicBezTo>
                    <a:pt x="616" y="3405"/>
                    <a:pt x="550" y="3229"/>
                    <a:pt x="550" y="3009"/>
                  </a:cubicBezTo>
                  <a:cubicBezTo>
                    <a:pt x="550" y="2790"/>
                    <a:pt x="616" y="2526"/>
                    <a:pt x="770" y="2219"/>
                  </a:cubicBezTo>
                  <a:cubicBezTo>
                    <a:pt x="901" y="1911"/>
                    <a:pt x="1077" y="1648"/>
                    <a:pt x="1275" y="1406"/>
                  </a:cubicBezTo>
                  <a:cubicBezTo>
                    <a:pt x="1472" y="1165"/>
                    <a:pt x="1692" y="967"/>
                    <a:pt x="1912" y="813"/>
                  </a:cubicBezTo>
                  <a:cubicBezTo>
                    <a:pt x="2131" y="659"/>
                    <a:pt x="2329" y="572"/>
                    <a:pt x="2483" y="572"/>
                  </a:cubicBezTo>
                  <a:cubicBezTo>
                    <a:pt x="2548" y="572"/>
                    <a:pt x="2636" y="594"/>
                    <a:pt x="2702" y="616"/>
                  </a:cubicBezTo>
                  <a:cubicBezTo>
                    <a:pt x="2790" y="637"/>
                    <a:pt x="2856" y="659"/>
                    <a:pt x="2878" y="659"/>
                  </a:cubicBezTo>
                  <a:cubicBezTo>
                    <a:pt x="2922" y="659"/>
                    <a:pt x="2922" y="616"/>
                    <a:pt x="2922" y="528"/>
                  </a:cubicBezTo>
                  <a:cubicBezTo>
                    <a:pt x="2922" y="440"/>
                    <a:pt x="2878" y="330"/>
                    <a:pt x="2768" y="198"/>
                  </a:cubicBezTo>
                  <a:cubicBezTo>
                    <a:pt x="2658" y="67"/>
                    <a:pt x="2548" y="1"/>
                    <a:pt x="2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2070675" y="1376225"/>
              <a:ext cx="79100" cy="107650"/>
            </a:xfrm>
            <a:custGeom>
              <a:avLst/>
              <a:gdLst/>
              <a:ahLst/>
              <a:cxnLst/>
              <a:rect l="l" t="t" r="r" b="b"/>
              <a:pathLst>
                <a:path w="3164" h="4306" extrusionOk="0">
                  <a:moveTo>
                    <a:pt x="1867" y="594"/>
                  </a:moveTo>
                  <a:cubicBezTo>
                    <a:pt x="1933" y="945"/>
                    <a:pt x="2021" y="1450"/>
                    <a:pt x="2087" y="2153"/>
                  </a:cubicBezTo>
                  <a:cubicBezTo>
                    <a:pt x="1758" y="2197"/>
                    <a:pt x="1472" y="2263"/>
                    <a:pt x="1187" y="2329"/>
                  </a:cubicBezTo>
                  <a:cubicBezTo>
                    <a:pt x="1472" y="1582"/>
                    <a:pt x="1692" y="1011"/>
                    <a:pt x="1867" y="594"/>
                  </a:cubicBezTo>
                  <a:close/>
                  <a:moveTo>
                    <a:pt x="2021" y="1"/>
                  </a:moveTo>
                  <a:cubicBezTo>
                    <a:pt x="1911" y="1"/>
                    <a:pt x="1802" y="45"/>
                    <a:pt x="1692" y="111"/>
                  </a:cubicBezTo>
                  <a:cubicBezTo>
                    <a:pt x="1582" y="198"/>
                    <a:pt x="1494" y="286"/>
                    <a:pt x="1450" y="396"/>
                  </a:cubicBezTo>
                  <a:cubicBezTo>
                    <a:pt x="1406" y="506"/>
                    <a:pt x="1318" y="769"/>
                    <a:pt x="1143" y="1165"/>
                  </a:cubicBezTo>
                  <a:cubicBezTo>
                    <a:pt x="989" y="1560"/>
                    <a:pt x="857" y="1867"/>
                    <a:pt x="747" y="2109"/>
                  </a:cubicBezTo>
                  <a:cubicBezTo>
                    <a:pt x="725" y="2219"/>
                    <a:pt x="660" y="2351"/>
                    <a:pt x="594" y="2504"/>
                  </a:cubicBezTo>
                  <a:cubicBezTo>
                    <a:pt x="198" y="2614"/>
                    <a:pt x="1" y="2724"/>
                    <a:pt x="1" y="2812"/>
                  </a:cubicBezTo>
                  <a:cubicBezTo>
                    <a:pt x="1" y="2878"/>
                    <a:pt x="23" y="2943"/>
                    <a:pt x="89" y="3009"/>
                  </a:cubicBezTo>
                  <a:cubicBezTo>
                    <a:pt x="154" y="3053"/>
                    <a:pt x="220" y="3075"/>
                    <a:pt x="308" y="3075"/>
                  </a:cubicBezTo>
                  <a:lnTo>
                    <a:pt x="352" y="3075"/>
                  </a:lnTo>
                  <a:cubicBezTo>
                    <a:pt x="133" y="3602"/>
                    <a:pt x="1" y="3888"/>
                    <a:pt x="1" y="3932"/>
                  </a:cubicBezTo>
                  <a:cubicBezTo>
                    <a:pt x="1" y="4020"/>
                    <a:pt x="45" y="4107"/>
                    <a:pt x="111" y="4195"/>
                  </a:cubicBezTo>
                  <a:cubicBezTo>
                    <a:pt x="198" y="4261"/>
                    <a:pt x="264" y="4305"/>
                    <a:pt x="330" y="4305"/>
                  </a:cubicBezTo>
                  <a:cubicBezTo>
                    <a:pt x="396" y="4305"/>
                    <a:pt x="594" y="3844"/>
                    <a:pt x="967" y="2922"/>
                  </a:cubicBezTo>
                  <a:cubicBezTo>
                    <a:pt x="1253" y="2834"/>
                    <a:pt x="1494" y="2768"/>
                    <a:pt x="1626" y="2746"/>
                  </a:cubicBezTo>
                  <a:cubicBezTo>
                    <a:pt x="1780" y="2702"/>
                    <a:pt x="1955" y="2658"/>
                    <a:pt x="2131" y="2614"/>
                  </a:cubicBezTo>
                  <a:cubicBezTo>
                    <a:pt x="2153" y="2965"/>
                    <a:pt x="2197" y="3361"/>
                    <a:pt x="2219" y="3734"/>
                  </a:cubicBezTo>
                  <a:cubicBezTo>
                    <a:pt x="2241" y="3954"/>
                    <a:pt x="2285" y="4085"/>
                    <a:pt x="2307" y="4173"/>
                  </a:cubicBezTo>
                  <a:cubicBezTo>
                    <a:pt x="2351" y="4261"/>
                    <a:pt x="2416" y="4305"/>
                    <a:pt x="2482" y="4305"/>
                  </a:cubicBezTo>
                  <a:cubicBezTo>
                    <a:pt x="2614" y="4305"/>
                    <a:pt x="2680" y="4063"/>
                    <a:pt x="2680" y="3536"/>
                  </a:cubicBezTo>
                  <a:cubicBezTo>
                    <a:pt x="2680" y="3251"/>
                    <a:pt x="2658" y="2900"/>
                    <a:pt x="2614" y="2482"/>
                  </a:cubicBezTo>
                  <a:cubicBezTo>
                    <a:pt x="2987" y="2373"/>
                    <a:pt x="3163" y="2285"/>
                    <a:pt x="3163" y="2219"/>
                  </a:cubicBezTo>
                  <a:cubicBezTo>
                    <a:pt x="3163" y="2109"/>
                    <a:pt x="3075" y="2065"/>
                    <a:pt x="2878" y="2065"/>
                  </a:cubicBezTo>
                  <a:lnTo>
                    <a:pt x="2592" y="2065"/>
                  </a:lnTo>
                  <a:cubicBezTo>
                    <a:pt x="2526" y="1494"/>
                    <a:pt x="2438" y="989"/>
                    <a:pt x="2351" y="594"/>
                  </a:cubicBezTo>
                  <a:cubicBezTo>
                    <a:pt x="2241" y="198"/>
                    <a:pt x="2131" y="1"/>
                    <a:pt x="2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2166750" y="1377875"/>
              <a:ext cx="79100" cy="106550"/>
            </a:xfrm>
            <a:custGeom>
              <a:avLst/>
              <a:gdLst/>
              <a:ahLst/>
              <a:cxnLst/>
              <a:rect l="l" t="t" r="r" b="b"/>
              <a:pathLst>
                <a:path w="3164" h="4262" extrusionOk="0">
                  <a:moveTo>
                    <a:pt x="89" y="1"/>
                  </a:moveTo>
                  <a:cubicBezTo>
                    <a:pt x="23" y="1"/>
                    <a:pt x="1" y="67"/>
                    <a:pt x="1" y="198"/>
                  </a:cubicBezTo>
                  <a:cubicBezTo>
                    <a:pt x="1" y="418"/>
                    <a:pt x="89" y="1033"/>
                    <a:pt x="264" y="1999"/>
                  </a:cubicBezTo>
                  <a:cubicBezTo>
                    <a:pt x="462" y="2987"/>
                    <a:pt x="594" y="3602"/>
                    <a:pt x="704" y="3866"/>
                  </a:cubicBezTo>
                  <a:cubicBezTo>
                    <a:pt x="748" y="3976"/>
                    <a:pt x="791" y="4063"/>
                    <a:pt x="879" y="4151"/>
                  </a:cubicBezTo>
                  <a:cubicBezTo>
                    <a:pt x="945" y="4217"/>
                    <a:pt x="989" y="4261"/>
                    <a:pt x="1055" y="4261"/>
                  </a:cubicBezTo>
                  <a:cubicBezTo>
                    <a:pt x="1121" y="4261"/>
                    <a:pt x="1231" y="4129"/>
                    <a:pt x="1362" y="3888"/>
                  </a:cubicBezTo>
                  <a:cubicBezTo>
                    <a:pt x="1428" y="3756"/>
                    <a:pt x="1494" y="3624"/>
                    <a:pt x="1560" y="3470"/>
                  </a:cubicBezTo>
                  <a:cubicBezTo>
                    <a:pt x="1626" y="3317"/>
                    <a:pt x="1714" y="3119"/>
                    <a:pt x="1824" y="2877"/>
                  </a:cubicBezTo>
                  <a:cubicBezTo>
                    <a:pt x="1955" y="2636"/>
                    <a:pt x="2065" y="2372"/>
                    <a:pt x="2197" y="2131"/>
                  </a:cubicBezTo>
                  <a:cubicBezTo>
                    <a:pt x="2329" y="1867"/>
                    <a:pt x="2482" y="1582"/>
                    <a:pt x="2658" y="1252"/>
                  </a:cubicBezTo>
                  <a:cubicBezTo>
                    <a:pt x="2856" y="945"/>
                    <a:pt x="2966" y="703"/>
                    <a:pt x="3053" y="550"/>
                  </a:cubicBezTo>
                  <a:cubicBezTo>
                    <a:pt x="3119" y="418"/>
                    <a:pt x="3163" y="308"/>
                    <a:pt x="3163" y="242"/>
                  </a:cubicBezTo>
                  <a:cubicBezTo>
                    <a:pt x="3163" y="176"/>
                    <a:pt x="3119" y="110"/>
                    <a:pt x="3053" y="67"/>
                  </a:cubicBezTo>
                  <a:cubicBezTo>
                    <a:pt x="2988" y="23"/>
                    <a:pt x="2944" y="1"/>
                    <a:pt x="2878" y="1"/>
                  </a:cubicBezTo>
                  <a:cubicBezTo>
                    <a:pt x="2746" y="1"/>
                    <a:pt x="2482" y="396"/>
                    <a:pt x="2065" y="1187"/>
                  </a:cubicBezTo>
                  <a:cubicBezTo>
                    <a:pt x="1670" y="1955"/>
                    <a:pt x="1319" y="2724"/>
                    <a:pt x="1077" y="3448"/>
                  </a:cubicBezTo>
                  <a:cubicBezTo>
                    <a:pt x="945" y="2987"/>
                    <a:pt x="835" y="2394"/>
                    <a:pt x="748" y="1670"/>
                  </a:cubicBezTo>
                  <a:cubicBezTo>
                    <a:pt x="660" y="945"/>
                    <a:pt x="594" y="528"/>
                    <a:pt x="572" y="462"/>
                  </a:cubicBezTo>
                  <a:cubicBezTo>
                    <a:pt x="506" y="330"/>
                    <a:pt x="440" y="220"/>
                    <a:pt x="352" y="132"/>
                  </a:cubicBezTo>
                  <a:cubicBezTo>
                    <a:pt x="264" y="45"/>
                    <a:pt x="177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2243075" y="1376225"/>
              <a:ext cx="78525" cy="107650"/>
            </a:xfrm>
            <a:custGeom>
              <a:avLst/>
              <a:gdLst/>
              <a:ahLst/>
              <a:cxnLst/>
              <a:rect l="l" t="t" r="r" b="b"/>
              <a:pathLst>
                <a:path w="3141" h="4306" extrusionOk="0">
                  <a:moveTo>
                    <a:pt x="1867" y="594"/>
                  </a:moveTo>
                  <a:cubicBezTo>
                    <a:pt x="1933" y="945"/>
                    <a:pt x="1999" y="1450"/>
                    <a:pt x="2065" y="2153"/>
                  </a:cubicBezTo>
                  <a:cubicBezTo>
                    <a:pt x="1757" y="2197"/>
                    <a:pt x="1450" y="2263"/>
                    <a:pt x="1164" y="2329"/>
                  </a:cubicBezTo>
                  <a:cubicBezTo>
                    <a:pt x="1450" y="1582"/>
                    <a:pt x="1691" y="1011"/>
                    <a:pt x="1867" y="594"/>
                  </a:cubicBezTo>
                  <a:close/>
                  <a:moveTo>
                    <a:pt x="1999" y="1"/>
                  </a:moveTo>
                  <a:cubicBezTo>
                    <a:pt x="1889" y="1"/>
                    <a:pt x="1779" y="45"/>
                    <a:pt x="1669" y="111"/>
                  </a:cubicBezTo>
                  <a:cubicBezTo>
                    <a:pt x="1560" y="198"/>
                    <a:pt x="1494" y="286"/>
                    <a:pt x="1450" y="396"/>
                  </a:cubicBezTo>
                  <a:cubicBezTo>
                    <a:pt x="1406" y="506"/>
                    <a:pt x="1296" y="769"/>
                    <a:pt x="1142" y="1165"/>
                  </a:cubicBezTo>
                  <a:cubicBezTo>
                    <a:pt x="967" y="1560"/>
                    <a:pt x="835" y="1867"/>
                    <a:pt x="747" y="2109"/>
                  </a:cubicBezTo>
                  <a:cubicBezTo>
                    <a:pt x="703" y="2219"/>
                    <a:pt x="659" y="2351"/>
                    <a:pt x="593" y="2504"/>
                  </a:cubicBezTo>
                  <a:cubicBezTo>
                    <a:pt x="198" y="2614"/>
                    <a:pt x="0" y="2724"/>
                    <a:pt x="0" y="2812"/>
                  </a:cubicBezTo>
                  <a:cubicBezTo>
                    <a:pt x="0" y="2878"/>
                    <a:pt x="22" y="2943"/>
                    <a:pt x="88" y="3009"/>
                  </a:cubicBezTo>
                  <a:cubicBezTo>
                    <a:pt x="154" y="3053"/>
                    <a:pt x="220" y="3075"/>
                    <a:pt x="308" y="3075"/>
                  </a:cubicBezTo>
                  <a:lnTo>
                    <a:pt x="352" y="3075"/>
                  </a:lnTo>
                  <a:cubicBezTo>
                    <a:pt x="110" y="3602"/>
                    <a:pt x="0" y="3888"/>
                    <a:pt x="0" y="3932"/>
                  </a:cubicBezTo>
                  <a:cubicBezTo>
                    <a:pt x="0" y="4020"/>
                    <a:pt x="44" y="4107"/>
                    <a:pt x="110" y="4195"/>
                  </a:cubicBezTo>
                  <a:cubicBezTo>
                    <a:pt x="176" y="4261"/>
                    <a:pt x="264" y="4305"/>
                    <a:pt x="308" y="4305"/>
                  </a:cubicBezTo>
                  <a:cubicBezTo>
                    <a:pt x="374" y="4305"/>
                    <a:pt x="593" y="3844"/>
                    <a:pt x="945" y="2922"/>
                  </a:cubicBezTo>
                  <a:cubicBezTo>
                    <a:pt x="1252" y="2834"/>
                    <a:pt x="1472" y="2768"/>
                    <a:pt x="1626" y="2746"/>
                  </a:cubicBezTo>
                  <a:cubicBezTo>
                    <a:pt x="1779" y="2702"/>
                    <a:pt x="1933" y="2658"/>
                    <a:pt x="2109" y="2614"/>
                  </a:cubicBezTo>
                  <a:cubicBezTo>
                    <a:pt x="2153" y="2965"/>
                    <a:pt x="2175" y="3361"/>
                    <a:pt x="2218" y="3734"/>
                  </a:cubicBezTo>
                  <a:cubicBezTo>
                    <a:pt x="2240" y="3954"/>
                    <a:pt x="2262" y="4085"/>
                    <a:pt x="2306" y="4173"/>
                  </a:cubicBezTo>
                  <a:cubicBezTo>
                    <a:pt x="2350" y="4261"/>
                    <a:pt x="2394" y="4305"/>
                    <a:pt x="2460" y="4305"/>
                  </a:cubicBezTo>
                  <a:cubicBezTo>
                    <a:pt x="2592" y="4305"/>
                    <a:pt x="2658" y="4063"/>
                    <a:pt x="2658" y="3536"/>
                  </a:cubicBezTo>
                  <a:cubicBezTo>
                    <a:pt x="2658" y="3251"/>
                    <a:pt x="2636" y="2900"/>
                    <a:pt x="2614" y="2482"/>
                  </a:cubicBezTo>
                  <a:cubicBezTo>
                    <a:pt x="2965" y="2373"/>
                    <a:pt x="3141" y="2285"/>
                    <a:pt x="3141" y="2219"/>
                  </a:cubicBezTo>
                  <a:cubicBezTo>
                    <a:pt x="3141" y="2109"/>
                    <a:pt x="3053" y="2065"/>
                    <a:pt x="2877" y="2065"/>
                  </a:cubicBezTo>
                  <a:lnTo>
                    <a:pt x="2570" y="2065"/>
                  </a:lnTo>
                  <a:cubicBezTo>
                    <a:pt x="2526" y="1494"/>
                    <a:pt x="2438" y="989"/>
                    <a:pt x="2328" y="594"/>
                  </a:cubicBezTo>
                  <a:cubicBezTo>
                    <a:pt x="2240" y="198"/>
                    <a:pt x="2131" y="1"/>
                    <a:pt x="19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34"/>
          <p:cNvSpPr txBox="1"/>
          <p:nvPr/>
        </p:nvSpPr>
        <p:spPr>
          <a:xfrm>
            <a:off x="5577150" y="2048413"/>
            <a:ext cx="2895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There are major blood vessels supplying the heart (coronary), the lungs (pulmonary), the liver (hepatic) and the kidneys (renal).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865B968-0072-ADDF-1723-9E4D15732AE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4B3CAAA-279E-7E09-0E15-F52D38B5238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8784A-C9B4-B10C-32C6-EB95A4897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D0385F-5C24-258E-D22F-E67948BC5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1C24"/>
                </a:solidFill>
              </a:rPr>
              <a:t>Arteries</a:t>
            </a:r>
            <a:endParaRPr>
              <a:solidFill>
                <a:srgbClr val="ED1C2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 dirty="0">
                <a:solidFill>
                  <a:srgbClr val="4A86E8"/>
                </a:solidFill>
              </a:rPr>
              <a:t>Specification Point 2.68</a:t>
            </a:r>
            <a:endParaRPr dirty="0"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 dirty="0">
                <a:solidFill>
                  <a:srgbClr val="4A86E8"/>
                </a:solidFill>
              </a:rPr>
              <a:t>Understand how the structure of arteries, veins and capillaries relate to their function.</a:t>
            </a:r>
            <a:endParaRPr dirty="0"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dirty="0">
                <a:solidFill>
                  <a:srgbClr val="B7B7B7"/>
                </a:solidFill>
              </a:rPr>
              <a:t>Blood is carried inside </a:t>
            </a:r>
            <a:r>
              <a:rPr lang="en" b="1" dirty="0">
                <a:solidFill>
                  <a:srgbClr val="FF1D25"/>
                </a:solidFill>
              </a:rPr>
              <a:t>blood vessels</a:t>
            </a:r>
            <a:r>
              <a:rPr lang="en" dirty="0">
                <a:solidFill>
                  <a:srgbClr val="B7B7B7"/>
                </a:solidFill>
              </a:rPr>
              <a:t>.</a:t>
            </a:r>
            <a:endParaRPr dirty="0"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 dirty="0">
                <a:solidFill>
                  <a:srgbClr val="B7B7B7"/>
                </a:solidFill>
              </a:rPr>
              <a:t>Arteries, veins and capillaries are all examples of blood vessels.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dirty="0">
                <a:solidFill>
                  <a:srgbClr val="B7B7B7"/>
                </a:solidFill>
              </a:rPr>
              <a:t>Arteries carry blood </a:t>
            </a:r>
            <a:r>
              <a:rPr lang="en" b="1" dirty="0">
                <a:solidFill>
                  <a:srgbClr val="B7B7B7"/>
                </a:solidFill>
              </a:rPr>
              <a:t>away </a:t>
            </a:r>
            <a:r>
              <a:rPr lang="en" dirty="0">
                <a:solidFill>
                  <a:srgbClr val="B7B7B7"/>
                </a:solidFill>
              </a:rPr>
              <a:t>from the heart.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dirty="0">
                <a:solidFill>
                  <a:srgbClr val="B7B7B7"/>
                </a:solidFill>
              </a:rPr>
              <a:t>Arteries </a:t>
            </a:r>
            <a:r>
              <a:rPr lang="en" b="1" dirty="0">
                <a:solidFill>
                  <a:srgbClr val="B7B7B7"/>
                </a:solidFill>
              </a:rPr>
              <a:t>mostly </a:t>
            </a:r>
            <a:r>
              <a:rPr lang="en" dirty="0">
                <a:solidFill>
                  <a:srgbClr val="B7B7B7"/>
                </a:solidFill>
              </a:rPr>
              <a:t>carry </a:t>
            </a:r>
            <a:r>
              <a:rPr lang="en" b="1" dirty="0">
                <a:solidFill>
                  <a:srgbClr val="B7B7B7"/>
                </a:solidFill>
              </a:rPr>
              <a:t>oxygenated blood</a:t>
            </a:r>
            <a:r>
              <a:rPr lang="en" dirty="0">
                <a:solidFill>
                  <a:srgbClr val="B7B7B7"/>
                </a:solidFill>
              </a:rPr>
              <a:t> around the body.</a:t>
            </a:r>
            <a:endParaRPr dirty="0"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 dirty="0">
                <a:solidFill>
                  <a:srgbClr val="B7B7B7"/>
                </a:solidFill>
              </a:rPr>
              <a:t>One exception is the </a:t>
            </a:r>
            <a:r>
              <a:rPr lang="en" b="1" dirty="0">
                <a:solidFill>
                  <a:srgbClr val="B7B7B7"/>
                </a:solidFill>
              </a:rPr>
              <a:t>pulmonary artery</a:t>
            </a:r>
            <a:r>
              <a:rPr lang="en" dirty="0">
                <a:solidFill>
                  <a:srgbClr val="B7B7B7"/>
                </a:solidFill>
              </a:rPr>
              <a:t>, which carries deoxygenated blood to the lungs.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dirty="0">
                <a:solidFill>
                  <a:srgbClr val="B7B7B7"/>
                </a:solidFill>
              </a:rPr>
              <a:t>Arteries have </a:t>
            </a:r>
            <a:r>
              <a:rPr lang="en" b="1" dirty="0">
                <a:solidFill>
                  <a:srgbClr val="B7B7B7"/>
                </a:solidFill>
              </a:rPr>
              <a:t>thick muscular walls</a:t>
            </a:r>
            <a:r>
              <a:rPr lang="en" dirty="0">
                <a:solidFill>
                  <a:srgbClr val="B7B7B7"/>
                </a:solidFill>
              </a:rPr>
              <a:t>.</a:t>
            </a:r>
            <a:endParaRPr dirty="0"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 dirty="0">
                <a:solidFill>
                  <a:srgbClr val="B7B7B7"/>
                </a:solidFill>
              </a:rPr>
              <a:t>This is to resist the high pressure created by the heart.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dirty="0">
                <a:solidFill>
                  <a:srgbClr val="B7B7B7"/>
                </a:solidFill>
              </a:rPr>
              <a:t>Arteries have a </a:t>
            </a:r>
            <a:r>
              <a:rPr lang="en" b="1" dirty="0">
                <a:solidFill>
                  <a:srgbClr val="B7B7B7"/>
                </a:solidFill>
              </a:rPr>
              <a:t>narrow lumen</a:t>
            </a:r>
            <a:r>
              <a:rPr lang="en" dirty="0">
                <a:solidFill>
                  <a:srgbClr val="B7B7B7"/>
                </a:solidFill>
              </a:rPr>
              <a:t>.</a:t>
            </a:r>
            <a:endParaRPr dirty="0"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 dirty="0">
                <a:solidFill>
                  <a:srgbClr val="B7B7B7"/>
                </a:solidFill>
              </a:rPr>
              <a:t>The lumen is the</a:t>
            </a:r>
            <a:r>
              <a:rPr lang="en" b="1" dirty="0">
                <a:solidFill>
                  <a:srgbClr val="B7B7B7"/>
                </a:solidFill>
              </a:rPr>
              <a:t> interior space</a:t>
            </a:r>
            <a:r>
              <a:rPr lang="en" dirty="0">
                <a:solidFill>
                  <a:srgbClr val="B7B7B7"/>
                </a:solidFill>
              </a:rPr>
              <a:t> inside a blood vessel.</a:t>
            </a:r>
            <a:endParaRPr dirty="0"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B7B7B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B6E136C-733E-D0F8-11F2-8DFA9673D1D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23D865D-D4CD-8560-0B84-CF058D06097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7A502-153B-1303-0809-55962E83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B94E5-F24C-4A7B-08AC-F8D29A058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14" name="Google Shape;114;p27"/>
          <p:cNvGrpSpPr/>
          <p:nvPr/>
        </p:nvGrpSpPr>
        <p:grpSpPr>
          <a:xfrm>
            <a:off x="805425" y="557921"/>
            <a:ext cx="3297675" cy="4031848"/>
            <a:chOff x="805425" y="557921"/>
            <a:chExt cx="3297675" cy="4031848"/>
          </a:xfrm>
        </p:grpSpPr>
        <p:sp>
          <p:nvSpPr>
            <p:cNvPr id="115" name="Google Shape;115;p27"/>
            <p:cNvSpPr/>
            <p:nvPr/>
          </p:nvSpPr>
          <p:spPr>
            <a:xfrm>
              <a:off x="2072491" y="1535309"/>
              <a:ext cx="961751" cy="3054460"/>
            </a:xfrm>
            <a:custGeom>
              <a:avLst/>
              <a:gdLst/>
              <a:ahLst/>
              <a:cxnLst/>
              <a:rect l="l" t="t" r="r" b="b"/>
              <a:pathLst>
                <a:path w="39017" h="124105" extrusionOk="0">
                  <a:moveTo>
                    <a:pt x="0" y="1"/>
                  </a:moveTo>
                  <a:cubicBezTo>
                    <a:pt x="570" y="38637"/>
                    <a:pt x="792" y="75785"/>
                    <a:pt x="792" y="114484"/>
                  </a:cubicBezTo>
                  <a:cubicBezTo>
                    <a:pt x="4171" y="121214"/>
                    <a:pt x="11685" y="124105"/>
                    <a:pt x="19168" y="124105"/>
                  </a:cubicBezTo>
                  <a:cubicBezTo>
                    <a:pt x="28798" y="124105"/>
                    <a:pt x="38375" y="119317"/>
                    <a:pt x="39016" y="111760"/>
                  </a:cubicBezTo>
                  <a:cubicBezTo>
                    <a:pt x="37560" y="75816"/>
                    <a:pt x="37433" y="42754"/>
                    <a:pt x="38383" y="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/>
            <p:cNvSpPr/>
            <p:nvPr/>
          </p:nvSpPr>
          <p:spPr>
            <a:xfrm>
              <a:off x="2070913" y="1354485"/>
              <a:ext cx="950042" cy="369622"/>
            </a:xfrm>
            <a:custGeom>
              <a:avLst/>
              <a:gdLst/>
              <a:ahLst/>
              <a:cxnLst/>
              <a:rect l="l" t="t" r="r" b="b"/>
              <a:pathLst>
                <a:path w="38542" h="15018" extrusionOk="0">
                  <a:moveTo>
                    <a:pt x="18590" y="1"/>
                  </a:moveTo>
                  <a:cubicBezTo>
                    <a:pt x="5828" y="1"/>
                    <a:pt x="1" y="3674"/>
                    <a:pt x="64" y="7348"/>
                  </a:cubicBezTo>
                  <a:cubicBezTo>
                    <a:pt x="96" y="11782"/>
                    <a:pt x="8013" y="14885"/>
                    <a:pt x="18907" y="15012"/>
                  </a:cubicBezTo>
                  <a:cubicBezTo>
                    <a:pt x="19140" y="15016"/>
                    <a:pt x="19373" y="15018"/>
                    <a:pt x="19607" y="15018"/>
                  </a:cubicBezTo>
                  <a:cubicBezTo>
                    <a:pt x="28660" y="15018"/>
                    <a:pt x="38323" y="12044"/>
                    <a:pt x="38447" y="7506"/>
                  </a:cubicBezTo>
                  <a:cubicBezTo>
                    <a:pt x="38542" y="3263"/>
                    <a:pt x="31100" y="1"/>
                    <a:pt x="18590" y="1"/>
                  </a:cubicBezTo>
                  <a:close/>
                </a:path>
              </a:pathLst>
            </a:custGeom>
            <a:solidFill>
              <a:srgbClr val="B61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2158345" y="1441784"/>
              <a:ext cx="767389" cy="211244"/>
            </a:xfrm>
            <a:custGeom>
              <a:avLst/>
              <a:gdLst/>
              <a:ahLst/>
              <a:cxnLst/>
              <a:rect l="l" t="t" r="r" b="b"/>
              <a:pathLst>
                <a:path w="31132" h="8583" extrusionOk="0">
                  <a:moveTo>
                    <a:pt x="31131" y="1"/>
                  </a:moveTo>
                  <a:lnTo>
                    <a:pt x="1" y="96"/>
                  </a:lnTo>
                  <a:lnTo>
                    <a:pt x="127" y="3801"/>
                  </a:lnTo>
                  <a:cubicBezTo>
                    <a:pt x="1667" y="6992"/>
                    <a:pt x="8482" y="8583"/>
                    <a:pt x="15364" y="8583"/>
                  </a:cubicBezTo>
                  <a:cubicBezTo>
                    <a:pt x="22212" y="8583"/>
                    <a:pt x="29125" y="7007"/>
                    <a:pt x="30973" y="3864"/>
                  </a:cubicBezTo>
                  <a:lnTo>
                    <a:pt x="31131" y="1"/>
                  </a:lnTo>
                  <a:close/>
                </a:path>
              </a:pathLst>
            </a:custGeom>
            <a:solidFill>
              <a:srgbClr val="A4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2158345" y="1297582"/>
              <a:ext cx="768178" cy="293152"/>
            </a:xfrm>
            <a:custGeom>
              <a:avLst/>
              <a:gdLst/>
              <a:ahLst/>
              <a:cxnLst/>
              <a:rect l="l" t="t" r="r" b="b"/>
              <a:pathLst>
                <a:path w="31164" h="11911" extrusionOk="0">
                  <a:moveTo>
                    <a:pt x="15043" y="1"/>
                  </a:moveTo>
                  <a:cubicBezTo>
                    <a:pt x="4688" y="1"/>
                    <a:pt x="1" y="2978"/>
                    <a:pt x="1" y="5955"/>
                  </a:cubicBezTo>
                  <a:cubicBezTo>
                    <a:pt x="32" y="9565"/>
                    <a:pt x="6810" y="11782"/>
                    <a:pt x="15645" y="11908"/>
                  </a:cubicBezTo>
                  <a:cubicBezTo>
                    <a:pt x="15768" y="11910"/>
                    <a:pt x="15891" y="11911"/>
                    <a:pt x="16014" y="11911"/>
                  </a:cubicBezTo>
                  <a:cubicBezTo>
                    <a:pt x="23378" y="11911"/>
                    <a:pt x="31069" y="9130"/>
                    <a:pt x="31100" y="5860"/>
                  </a:cubicBezTo>
                  <a:cubicBezTo>
                    <a:pt x="31163" y="2408"/>
                    <a:pt x="25178" y="1"/>
                    <a:pt x="15043" y="1"/>
                  </a:cubicBezTo>
                  <a:close/>
                </a:path>
              </a:pathLst>
            </a:custGeom>
            <a:solidFill>
              <a:srgbClr val="C33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/>
            <p:cNvSpPr/>
            <p:nvPr/>
          </p:nvSpPr>
          <p:spPr>
            <a:xfrm>
              <a:off x="2176315" y="1196255"/>
              <a:ext cx="730686" cy="368637"/>
            </a:xfrm>
            <a:custGeom>
              <a:avLst/>
              <a:gdLst/>
              <a:ahLst/>
              <a:cxnLst/>
              <a:rect l="l" t="t" r="r" b="b"/>
              <a:pathLst>
                <a:path w="29643" h="14978" extrusionOk="0">
                  <a:moveTo>
                    <a:pt x="29642" y="1"/>
                  </a:moveTo>
                  <a:lnTo>
                    <a:pt x="0" y="128"/>
                  </a:lnTo>
                  <a:lnTo>
                    <a:pt x="158" y="9977"/>
                  </a:lnTo>
                  <a:cubicBezTo>
                    <a:pt x="1007" y="13209"/>
                    <a:pt x="7874" y="14977"/>
                    <a:pt x="14801" y="14977"/>
                  </a:cubicBezTo>
                  <a:cubicBezTo>
                    <a:pt x="21311" y="14977"/>
                    <a:pt x="27875" y="13415"/>
                    <a:pt x="29547" y="10040"/>
                  </a:cubicBezTo>
                  <a:lnTo>
                    <a:pt x="29642" y="1"/>
                  </a:lnTo>
                  <a:close/>
                </a:path>
              </a:pathLst>
            </a:custGeom>
            <a:solidFill>
              <a:srgbClr val="ED7D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/>
            <p:cNvSpPr/>
            <p:nvPr/>
          </p:nvSpPr>
          <p:spPr>
            <a:xfrm>
              <a:off x="2175526" y="1059093"/>
              <a:ext cx="732239" cy="273709"/>
            </a:xfrm>
            <a:custGeom>
              <a:avLst/>
              <a:gdLst/>
              <a:ahLst/>
              <a:cxnLst/>
              <a:rect l="l" t="t" r="r" b="b"/>
              <a:pathLst>
                <a:path w="29706" h="11121" extrusionOk="0">
                  <a:moveTo>
                    <a:pt x="14346" y="0"/>
                  </a:moveTo>
                  <a:cubicBezTo>
                    <a:pt x="4497" y="0"/>
                    <a:pt x="0" y="2850"/>
                    <a:pt x="32" y="5701"/>
                  </a:cubicBezTo>
                  <a:cubicBezTo>
                    <a:pt x="95" y="9089"/>
                    <a:pt x="6683" y="11021"/>
                    <a:pt x="15075" y="11116"/>
                  </a:cubicBezTo>
                  <a:cubicBezTo>
                    <a:pt x="15248" y="11119"/>
                    <a:pt x="15422" y="11121"/>
                    <a:pt x="15595" y="11121"/>
                  </a:cubicBezTo>
                  <a:cubicBezTo>
                    <a:pt x="22558" y="11121"/>
                    <a:pt x="29643" y="8664"/>
                    <a:pt x="29674" y="5574"/>
                  </a:cubicBezTo>
                  <a:cubicBezTo>
                    <a:pt x="29706" y="2312"/>
                    <a:pt x="24006" y="32"/>
                    <a:pt x="14346" y="32"/>
                  </a:cubicBezTo>
                  <a:lnTo>
                    <a:pt x="14346" y="0"/>
                  </a:lnTo>
                  <a:close/>
                </a:path>
              </a:pathLst>
            </a:custGeom>
            <a:solidFill>
              <a:srgbClr val="FDA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2307450" y="1109744"/>
              <a:ext cx="466049" cy="160100"/>
            </a:xfrm>
            <a:custGeom>
              <a:avLst/>
              <a:gdLst/>
              <a:ahLst/>
              <a:cxnLst/>
              <a:rect l="l" t="t" r="r" b="b"/>
              <a:pathLst>
                <a:path w="18907" h="6505" extrusionOk="0">
                  <a:moveTo>
                    <a:pt x="18907" y="1"/>
                  </a:moveTo>
                  <a:lnTo>
                    <a:pt x="0" y="64"/>
                  </a:lnTo>
                  <a:lnTo>
                    <a:pt x="0" y="3294"/>
                  </a:lnTo>
                  <a:cubicBezTo>
                    <a:pt x="968" y="5436"/>
                    <a:pt x="5091" y="6505"/>
                    <a:pt x="9255" y="6505"/>
                  </a:cubicBezTo>
                  <a:cubicBezTo>
                    <a:pt x="13404" y="6505"/>
                    <a:pt x="17595" y="5444"/>
                    <a:pt x="18749" y="3326"/>
                  </a:cubicBezTo>
                  <a:lnTo>
                    <a:pt x="18907" y="1"/>
                  </a:lnTo>
                  <a:close/>
                </a:path>
              </a:pathLst>
            </a:custGeom>
            <a:solidFill>
              <a:srgbClr val="ED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2306662" y="1021683"/>
              <a:ext cx="466837" cy="175434"/>
            </a:xfrm>
            <a:custGeom>
              <a:avLst/>
              <a:gdLst/>
              <a:ahLst/>
              <a:cxnLst/>
              <a:rect l="l" t="t" r="r" b="b"/>
              <a:pathLst>
                <a:path w="18939" h="7128" extrusionOk="0">
                  <a:moveTo>
                    <a:pt x="9153" y="0"/>
                  </a:moveTo>
                  <a:lnTo>
                    <a:pt x="9153" y="32"/>
                  </a:lnTo>
                  <a:cubicBezTo>
                    <a:pt x="2883" y="32"/>
                    <a:pt x="1" y="1837"/>
                    <a:pt x="32" y="3642"/>
                  </a:cubicBezTo>
                  <a:cubicBezTo>
                    <a:pt x="64" y="5827"/>
                    <a:pt x="4276" y="7031"/>
                    <a:pt x="9628" y="7126"/>
                  </a:cubicBezTo>
                  <a:cubicBezTo>
                    <a:pt x="9716" y="7127"/>
                    <a:pt x="9804" y="7127"/>
                    <a:pt x="9892" y="7127"/>
                  </a:cubicBezTo>
                  <a:cubicBezTo>
                    <a:pt x="14339" y="7127"/>
                    <a:pt x="18908" y="5566"/>
                    <a:pt x="18939" y="3579"/>
                  </a:cubicBezTo>
                  <a:cubicBezTo>
                    <a:pt x="18939" y="1552"/>
                    <a:pt x="15297" y="0"/>
                    <a:pt x="9153" y="0"/>
                  </a:cubicBezTo>
                  <a:close/>
                </a:path>
              </a:pathLst>
            </a:custGeom>
            <a:solidFill>
              <a:srgbClr val="F57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1881235" y="1114421"/>
              <a:ext cx="389561" cy="129409"/>
            </a:xfrm>
            <a:custGeom>
              <a:avLst/>
              <a:gdLst/>
              <a:ahLst/>
              <a:cxnLst/>
              <a:rect l="l" t="t" r="r" b="b"/>
              <a:pathLst>
                <a:path w="15804" h="5258" fill="none" extrusionOk="0">
                  <a:moveTo>
                    <a:pt x="0" y="1"/>
                  </a:moveTo>
                  <a:lnTo>
                    <a:pt x="15803" y="525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2320712" y="1053629"/>
              <a:ext cx="436395" cy="132634"/>
            </a:xfrm>
            <a:custGeom>
              <a:avLst/>
              <a:gdLst/>
              <a:ahLst/>
              <a:cxnLst/>
              <a:rect l="l" t="t" r="r" b="b"/>
              <a:pathLst>
                <a:path w="17704" h="5389" extrusionOk="0">
                  <a:moveTo>
                    <a:pt x="1" y="1"/>
                  </a:moveTo>
                  <a:lnTo>
                    <a:pt x="1" y="2344"/>
                  </a:lnTo>
                  <a:cubicBezTo>
                    <a:pt x="905" y="4375"/>
                    <a:pt x="4798" y="5388"/>
                    <a:pt x="8733" y="5388"/>
                  </a:cubicBezTo>
                  <a:cubicBezTo>
                    <a:pt x="12652" y="5388"/>
                    <a:pt x="16613" y="4383"/>
                    <a:pt x="17704" y="2376"/>
                  </a:cubicBezTo>
                  <a:lnTo>
                    <a:pt x="17704" y="1"/>
                  </a:lnTo>
                  <a:close/>
                </a:path>
              </a:pathLst>
            </a:custGeom>
            <a:solidFill>
              <a:srgbClr val="EA5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2319948" y="970220"/>
              <a:ext cx="437159" cy="165318"/>
            </a:xfrm>
            <a:custGeom>
              <a:avLst/>
              <a:gdLst/>
              <a:ahLst/>
              <a:cxnLst/>
              <a:rect l="l" t="t" r="r" b="b"/>
              <a:pathLst>
                <a:path w="17735" h="6717" extrusionOk="0">
                  <a:moveTo>
                    <a:pt x="8582" y="1"/>
                  </a:moveTo>
                  <a:cubicBezTo>
                    <a:pt x="2660" y="1"/>
                    <a:pt x="0" y="1679"/>
                    <a:pt x="32" y="3390"/>
                  </a:cubicBezTo>
                  <a:cubicBezTo>
                    <a:pt x="32" y="5448"/>
                    <a:pt x="3990" y="6651"/>
                    <a:pt x="9026" y="6715"/>
                  </a:cubicBezTo>
                  <a:cubicBezTo>
                    <a:pt x="9116" y="6716"/>
                    <a:pt x="9207" y="6717"/>
                    <a:pt x="9297" y="6717"/>
                  </a:cubicBezTo>
                  <a:cubicBezTo>
                    <a:pt x="13516" y="6717"/>
                    <a:pt x="17735" y="5281"/>
                    <a:pt x="17735" y="3390"/>
                  </a:cubicBezTo>
                  <a:cubicBezTo>
                    <a:pt x="17735" y="1489"/>
                    <a:pt x="14410" y="1"/>
                    <a:pt x="8582" y="1"/>
                  </a:cubicBezTo>
                  <a:close/>
                </a:path>
              </a:pathLst>
            </a:custGeom>
            <a:solidFill>
              <a:srgbClr val="FE6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2327737" y="596119"/>
              <a:ext cx="417662" cy="526645"/>
            </a:xfrm>
            <a:custGeom>
              <a:avLst/>
              <a:gdLst/>
              <a:ahLst/>
              <a:cxnLst/>
              <a:rect l="l" t="t" r="r" b="b"/>
              <a:pathLst>
                <a:path w="16944" h="21398" extrusionOk="0">
                  <a:moveTo>
                    <a:pt x="9081" y="0"/>
                  </a:moveTo>
                  <a:cubicBezTo>
                    <a:pt x="5019" y="0"/>
                    <a:pt x="808" y="646"/>
                    <a:pt x="1" y="1710"/>
                  </a:cubicBezTo>
                  <a:lnTo>
                    <a:pt x="159" y="18590"/>
                  </a:lnTo>
                  <a:cubicBezTo>
                    <a:pt x="858" y="20500"/>
                    <a:pt x="4604" y="21397"/>
                    <a:pt x="8389" y="21397"/>
                  </a:cubicBezTo>
                  <a:cubicBezTo>
                    <a:pt x="12323" y="21397"/>
                    <a:pt x="16298" y="20429"/>
                    <a:pt x="16944" y="18621"/>
                  </a:cubicBezTo>
                  <a:lnTo>
                    <a:pt x="16912" y="1520"/>
                  </a:lnTo>
                  <a:cubicBezTo>
                    <a:pt x="15839" y="461"/>
                    <a:pt x="12514" y="0"/>
                    <a:pt x="9081" y="0"/>
                  </a:cubicBezTo>
                  <a:close/>
                </a:path>
              </a:pathLst>
            </a:custGeom>
            <a:solidFill>
              <a:srgbClr val="EE5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2361310" y="573500"/>
              <a:ext cx="340385" cy="473927"/>
            </a:xfrm>
            <a:custGeom>
              <a:avLst/>
              <a:gdLst/>
              <a:ahLst/>
              <a:cxnLst/>
              <a:rect l="l" t="t" r="r" b="b"/>
              <a:pathLst>
                <a:path w="13809" h="19256" extrusionOk="0">
                  <a:moveTo>
                    <a:pt x="1" y="2376"/>
                  </a:moveTo>
                  <a:lnTo>
                    <a:pt x="571" y="4149"/>
                  </a:lnTo>
                  <a:lnTo>
                    <a:pt x="3009" y="4244"/>
                  </a:lnTo>
                  <a:lnTo>
                    <a:pt x="2978" y="17988"/>
                  </a:lnTo>
                  <a:cubicBezTo>
                    <a:pt x="3548" y="18717"/>
                    <a:pt x="6303" y="19255"/>
                    <a:pt x="8868" y="18907"/>
                  </a:cubicBezTo>
                  <a:cubicBezTo>
                    <a:pt x="11433" y="18590"/>
                    <a:pt x="13808" y="17387"/>
                    <a:pt x="13745" y="16405"/>
                  </a:cubicBezTo>
                  <a:lnTo>
                    <a:pt x="13745" y="2439"/>
                  </a:lnTo>
                  <a:cubicBezTo>
                    <a:pt x="13745" y="1172"/>
                    <a:pt x="10736" y="32"/>
                    <a:pt x="6778" y="32"/>
                  </a:cubicBezTo>
                  <a:cubicBezTo>
                    <a:pt x="2819" y="0"/>
                    <a:pt x="1" y="1267"/>
                    <a:pt x="1" y="2376"/>
                  </a:cubicBezTo>
                  <a:close/>
                </a:path>
              </a:pathLst>
            </a:custGeom>
            <a:solidFill>
              <a:srgbClr val="A4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2400354" y="977234"/>
              <a:ext cx="345044" cy="82696"/>
            </a:xfrm>
            <a:custGeom>
              <a:avLst/>
              <a:gdLst/>
              <a:ahLst/>
              <a:cxnLst/>
              <a:rect l="l" t="t" r="r" b="b"/>
              <a:pathLst>
                <a:path w="13998" h="3360" extrusionOk="0">
                  <a:moveTo>
                    <a:pt x="12161" y="1"/>
                  </a:moveTo>
                  <a:cubicBezTo>
                    <a:pt x="12161" y="1236"/>
                    <a:pt x="8836" y="2186"/>
                    <a:pt x="5669" y="2249"/>
                  </a:cubicBezTo>
                  <a:cubicBezTo>
                    <a:pt x="5578" y="2251"/>
                    <a:pt x="5487" y="2252"/>
                    <a:pt x="5396" y="2252"/>
                  </a:cubicBezTo>
                  <a:cubicBezTo>
                    <a:pt x="4034" y="2252"/>
                    <a:pt x="2700" y="2030"/>
                    <a:pt x="1394" y="1584"/>
                  </a:cubicBezTo>
                  <a:lnTo>
                    <a:pt x="0" y="2186"/>
                  </a:lnTo>
                  <a:cubicBezTo>
                    <a:pt x="1584" y="3041"/>
                    <a:pt x="3452" y="3326"/>
                    <a:pt x="5669" y="3358"/>
                  </a:cubicBezTo>
                  <a:cubicBezTo>
                    <a:pt x="5750" y="3359"/>
                    <a:pt x="5830" y="3360"/>
                    <a:pt x="5911" y="3360"/>
                  </a:cubicBezTo>
                  <a:cubicBezTo>
                    <a:pt x="9920" y="3360"/>
                    <a:pt x="13998" y="1833"/>
                    <a:pt x="13998" y="33"/>
                  </a:cubicBezTo>
                  <a:lnTo>
                    <a:pt x="12161" y="1"/>
                  </a:lnTo>
                  <a:close/>
                </a:path>
              </a:pathLst>
            </a:custGeom>
            <a:solidFill>
              <a:srgbClr val="FF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2327737" y="557921"/>
              <a:ext cx="416898" cy="138762"/>
            </a:xfrm>
            <a:custGeom>
              <a:avLst/>
              <a:gdLst/>
              <a:ahLst/>
              <a:cxnLst/>
              <a:rect l="l" t="t" r="r" b="b"/>
              <a:pathLst>
                <a:path w="16913" h="5638" extrusionOk="0">
                  <a:moveTo>
                    <a:pt x="8203" y="0"/>
                  </a:moveTo>
                  <a:lnTo>
                    <a:pt x="8203" y="32"/>
                  </a:lnTo>
                  <a:cubicBezTo>
                    <a:pt x="2566" y="32"/>
                    <a:pt x="1" y="1647"/>
                    <a:pt x="1" y="3262"/>
                  </a:cubicBezTo>
                  <a:cubicBezTo>
                    <a:pt x="1" y="4339"/>
                    <a:pt x="1173" y="5130"/>
                    <a:pt x="2946" y="5637"/>
                  </a:cubicBezTo>
                  <a:lnTo>
                    <a:pt x="4371" y="4877"/>
                  </a:lnTo>
                  <a:cubicBezTo>
                    <a:pt x="2946" y="4529"/>
                    <a:pt x="1964" y="3864"/>
                    <a:pt x="1964" y="3104"/>
                  </a:cubicBezTo>
                  <a:cubicBezTo>
                    <a:pt x="1964" y="2027"/>
                    <a:pt x="4118" y="823"/>
                    <a:pt x="8140" y="823"/>
                  </a:cubicBezTo>
                  <a:cubicBezTo>
                    <a:pt x="12035" y="823"/>
                    <a:pt x="15107" y="1805"/>
                    <a:pt x="15107" y="3040"/>
                  </a:cubicBezTo>
                  <a:lnTo>
                    <a:pt x="16912" y="3040"/>
                  </a:lnTo>
                  <a:cubicBezTo>
                    <a:pt x="16754" y="1267"/>
                    <a:pt x="13555" y="0"/>
                    <a:pt x="8203" y="0"/>
                  </a:cubicBezTo>
                  <a:close/>
                </a:path>
              </a:pathLst>
            </a:custGeom>
            <a:solidFill>
              <a:srgbClr val="FF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2399566" y="677953"/>
              <a:ext cx="35939" cy="352319"/>
            </a:xfrm>
            <a:custGeom>
              <a:avLst/>
              <a:gdLst/>
              <a:ahLst/>
              <a:cxnLst/>
              <a:rect l="l" t="t" r="r" b="b"/>
              <a:pathLst>
                <a:path w="1458" h="14315" extrusionOk="0">
                  <a:moveTo>
                    <a:pt x="1457" y="0"/>
                  </a:moveTo>
                  <a:lnTo>
                    <a:pt x="0" y="760"/>
                  </a:lnTo>
                  <a:lnTo>
                    <a:pt x="0" y="14314"/>
                  </a:lnTo>
                  <a:lnTo>
                    <a:pt x="1426" y="13744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A7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2700117" y="633504"/>
              <a:ext cx="45281" cy="344542"/>
            </a:xfrm>
            <a:custGeom>
              <a:avLst/>
              <a:gdLst/>
              <a:ahLst/>
              <a:cxnLst/>
              <a:rect l="l" t="t" r="r" b="b"/>
              <a:pathLst>
                <a:path w="1837" h="13999" extrusionOk="0">
                  <a:moveTo>
                    <a:pt x="0" y="1"/>
                  </a:moveTo>
                  <a:lnTo>
                    <a:pt x="0" y="13999"/>
                  </a:lnTo>
                  <a:lnTo>
                    <a:pt x="1837" y="13999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FA7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2133375" y="1584434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2749293" y="117521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1802382" y="3558727"/>
              <a:ext cx="414531" cy="424801"/>
            </a:xfrm>
            <a:custGeom>
              <a:avLst/>
              <a:gdLst/>
              <a:ahLst/>
              <a:cxnLst/>
              <a:rect l="l" t="t" r="r" b="b"/>
              <a:pathLst>
                <a:path w="16817" h="17260" extrusionOk="0">
                  <a:moveTo>
                    <a:pt x="15708" y="0"/>
                  </a:moveTo>
                  <a:cubicBezTo>
                    <a:pt x="12383" y="5036"/>
                    <a:pt x="7348" y="7158"/>
                    <a:pt x="2249" y="8076"/>
                  </a:cubicBezTo>
                  <a:cubicBezTo>
                    <a:pt x="1" y="9659"/>
                    <a:pt x="571" y="16310"/>
                    <a:pt x="2566" y="17260"/>
                  </a:cubicBezTo>
                  <a:cubicBezTo>
                    <a:pt x="7031" y="15835"/>
                    <a:pt x="11908" y="14726"/>
                    <a:pt x="16817" y="14726"/>
                  </a:cubicBezTo>
                  <a:lnTo>
                    <a:pt x="15708" y="0"/>
                  </a:ln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2743821" y="2007660"/>
              <a:ext cx="859505" cy="844139"/>
            </a:xfrm>
            <a:custGeom>
              <a:avLst/>
              <a:gdLst/>
              <a:ahLst/>
              <a:cxnLst/>
              <a:rect l="l" t="t" r="r" b="b"/>
              <a:pathLst>
                <a:path w="34869" h="34298" extrusionOk="0">
                  <a:moveTo>
                    <a:pt x="4592" y="0"/>
                  </a:moveTo>
                  <a:cubicBezTo>
                    <a:pt x="0" y="3959"/>
                    <a:pt x="1267" y="15360"/>
                    <a:pt x="2661" y="20015"/>
                  </a:cubicBezTo>
                  <a:cubicBezTo>
                    <a:pt x="6493" y="18432"/>
                    <a:pt x="14347" y="18558"/>
                    <a:pt x="18179" y="20173"/>
                  </a:cubicBezTo>
                  <a:cubicBezTo>
                    <a:pt x="22612" y="22073"/>
                    <a:pt x="26634" y="28059"/>
                    <a:pt x="27204" y="34298"/>
                  </a:cubicBezTo>
                  <a:lnTo>
                    <a:pt x="34868" y="32936"/>
                  </a:lnTo>
                  <a:cubicBezTo>
                    <a:pt x="34330" y="27489"/>
                    <a:pt x="31828" y="22010"/>
                    <a:pt x="28946" y="19033"/>
                  </a:cubicBezTo>
                  <a:cubicBezTo>
                    <a:pt x="29484" y="19065"/>
                    <a:pt x="30308" y="19097"/>
                    <a:pt x="30973" y="19128"/>
                  </a:cubicBezTo>
                  <a:cubicBezTo>
                    <a:pt x="31099" y="19097"/>
                    <a:pt x="31226" y="19033"/>
                    <a:pt x="31353" y="18970"/>
                  </a:cubicBezTo>
                  <a:cubicBezTo>
                    <a:pt x="31511" y="18875"/>
                    <a:pt x="31670" y="18748"/>
                    <a:pt x="31796" y="18622"/>
                  </a:cubicBezTo>
                  <a:cubicBezTo>
                    <a:pt x="31923" y="18495"/>
                    <a:pt x="32050" y="18337"/>
                    <a:pt x="32145" y="18178"/>
                  </a:cubicBezTo>
                  <a:cubicBezTo>
                    <a:pt x="32240" y="17988"/>
                    <a:pt x="32303" y="17830"/>
                    <a:pt x="32366" y="17640"/>
                  </a:cubicBezTo>
                  <a:cubicBezTo>
                    <a:pt x="32430" y="17418"/>
                    <a:pt x="32493" y="17228"/>
                    <a:pt x="32556" y="17038"/>
                  </a:cubicBezTo>
                  <a:cubicBezTo>
                    <a:pt x="32588" y="16816"/>
                    <a:pt x="32620" y="16595"/>
                    <a:pt x="32651" y="16373"/>
                  </a:cubicBezTo>
                  <a:cubicBezTo>
                    <a:pt x="32651" y="16151"/>
                    <a:pt x="32651" y="15898"/>
                    <a:pt x="32651" y="15676"/>
                  </a:cubicBezTo>
                  <a:cubicBezTo>
                    <a:pt x="32620" y="15233"/>
                    <a:pt x="32556" y="14790"/>
                    <a:pt x="32461" y="14346"/>
                  </a:cubicBezTo>
                  <a:cubicBezTo>
                    <a:pt x="32398" y="14125"/>
                    <a:pt x="32335" y="13935"/>
                    <a:pt x="32240" y="13713"/>
                  </a:cubicBezTo>
                  <a:cubicBezTo>
                    <a:pt x="32176" y="13523"/>
                    <a:pt x="32081" y="13333"/>
                    <a:pt x="31955" y="13143"/>
                  </a:cubicBezTo>
                  <a:cubicBezTo>
                    <a:pt x="31860" y="12984"/>
                    <a:pt x="31733" y="12826"/>
                    <a:pt x="31606" y="12668"/>
                  </a:cubicBezTo>
                  <a:cubicBezTo>
                    <a:pt x="31511" y="12573"/>
                    <a:pt x="31448" y="12478"/>
                    <a:pt x="31321" y="12414"/>
                  </a:cubicBezTo>
                  <a:cubicBezTo>
                    <a:pt x="27363" y="11401"/>
                    <a:pt x="23246" y="10324"/>
                    <a:pt x="18590" y="9058"/>
                  </a:cubicBezTo>
                  <a:cubicBezTo>
                    <a:pt x="11940" y="7252"/>
                    <a:pt x="7221" y="3769"/>
                    <a:pt x="4561" y="32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3408915" y="2785347"/>
              <a:ext cx="201436" cy="120155"/>
            </a:xfrm>
            <a:custGeom>
              <a:avLst/>
              <a:gdLst/>
              <a:ahLst/>
              <a:cxnLst/>
              <a:rect l="l" t="t" r="r" b="b"/>
              <a:pathLst>
                <a:path w="8172" h="4882" extrusionOk="0">
                  <a:moveTo>
                    <a:pt x="4570" y="1"/>
                  </a:moveTo>
                  <a:cubicBezTo>
                    <a:pt x="4233" y="1"/>
                    <a:pt x="3907" y="16"/>
                    <a:pt x="3611" y="39"/>
                  </a:cubicBezTo>
                  <a:cubicBezTo>
                    <a:pt x="1679" y="134"/>
                    <a:pt x="1" y="1465"/>
                    <a:pt x="254" y="2700"/>
                  </a:cubicBezTo>
                  <a:cubicBezTo>
                    <a:pt x="456" y="3857"/>
                    <a:pt x="1874" y="4882"/>
                    <a:pt x="3904" y="4882"/>
                  </a:cubicBezTo>
                  <a:cubicBezTo>
                    <a:pt x="4096" y="4882"/>
                    <a:pt x="4294" y="4872"/>
                    <a:pt x="4498" y="4853"/>
                  </a:cubicBezTo>
                  <a:cubicBezTo>
                    <a:pt x="7569" y="4568"/>
                    <a:pt x="8171" y="2826"/>
                    <a:pt x="7886" y="1338"/>
                  </a:cubicBezTo>
                  <a:cubicBezTo>
                    <a:pt x="7706" y="282"/>
                    <a:pt x="6039" y="1"/>
                    <a:pt x="4570" y="1"/>
                  </a:cubicBezTo>
                  <a:close/>
                </a:path>
              </a:pathLst>
            </a:custGeom>
            <a:solidFill>
              <a:srgbClr val="C52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3429990" y="2798859"/>
              <a:ext cx="158496" cy="94879"/>
            </a:xfrm>
            <a:custGeom>
              <a:avLst/>
              <a:gdLst/>
              <a:ahLst/>
              <a:cxnLst/>
              <a:rect l="l" t="t" r="r" b="b"/>
              <a:pathLst>
                <a:path w="6430" h="3855" extrusionOk="0">
                  <a:moveTo>
                    <a:pt x="3591" y="0"/>
                  </a:moveTo>
                  <a:cubicBezTo>
                    <a:pt x="3331" y="0"/>
                    <a:pt x="3079" y="11"/>
                    <a:pt x="2851" y="29"/>
                  </a:cubicBezTo>
                  <a:cubicBezTo>
                    <a:pt x="1299" y="124"/>
                    <a:pt x="1" y="1137"/>
                    <a:pt x="191" y="2119"/>
                  </a:cubicBezTo>
                  <a:cubicBezTo>
                    <a:pt x="364" y="3013"/>
                    <a:pt x="1456" y="3854"/>
                    <a:pt x="3036" y="3854"/>
                  </a:cubicBezTo>
                  <a:cubicBezTo>
                    <a:pt x="3191" y="3854"/>
                    <a:pt x="3351" y="3846"/>
                    <a:pt x="3516" y="3829"/>
                  </a:cubicBezTo>
                  <a:cubicBezTo>
                    <a:pt x="5954" y="3576"/>
                    <a:pt x="6429" y="2214"/>
                    <a:pt x="6208" y="1074"/>
                  </a:cubicBezTo>
                  <a:lnTo>
                    <a:pt x="6208" y="1042"/>
                  </a:lnTo>
                  <a:cubicBezTo>
                    <a:pt x="6053" y="216"/>
                    <a:pt x="4740" y="0"/>
                    <a:pt x="3591" y="0"/>
                  </a:cubicBezTo>
                  <a:close/>
                </a:path>
              </a:pathLst>
            </a:custGeom>
            <a:solidFill>
              <a:srgbClr val="ED7D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3452618" y="2812617"/>
              <a:ext cx="114004" cy="68618"/>
            </a:xfrm>
            <a:custGeom>
              <a:avLst/>
              <a:gdLst/>
              <a:ahLst/>
              <a:cxnLst/>
              <a:rect l="l" t="t" r="r" b="b"/>
              <a:pathLst>
                <a:path w="4625" h="2788" extrusionOk="0">
                  <a:moveTo>
                    <a:pt x="2465" y="0"/>
                  </a:moveTo>
                  <a:cubicBezTo>
                    <a:pt x="2323" y="0"/>
                    <a:pt x="2186" y="4"/>
                    <a:pt x="2059" y="8"/>
                  </a:cubicBezTo>
                  <a:cubicBezTo>
                    <a:pt x="951" y="72"/>
                    <a:pt x="1" y="832"/>
                    <a:pt x="128" y="1560"/>
                  </a:cubicBezTo>
                  <a:cubicBezTo>
                    <a:pt x="242" y="2186"/>
                    <a:pt x="1021" y="2787"/>
                    <a:pt x="2166" y="2787"/>
                  </a:cubicBezTo>
                  <a:cubicBezTo>
                    <a:pt x="2295" y="2787"/>
                    <a:pt x="2429" y="2779"/>
                    <a:pt x="2566" y="2763"/>
                  </a:cubicBezTo>
                  <a:cubicBezTo>
                    <a:pt x="4308" y="2605"/>
                    <a:pt x="4625" y="1592"/>
                    <a:pt x="4498" y="768"/>
                  </a:cubicBezTo>
                  <a:cubicBezTo>
                    <a:pt x="4362" y="117"/>
                    <a:pt x="3319" y="0"/>
                    <a:pt x="2465" y="0"/>
                  </a:cubicBezTo>
                  <a:close/>
                </a:path>
              </a:pathLst>
            </a:custGeom>
            <a:solidFill>
              <a:srgbClr val="EE5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3461221" y="2817786"/>
              <a:ext cx="96823" cy="57838"/>
            </a:xfrm>
            <a:custGeom>
              <a:avLst/>
              <a:gdLst/>
              <a:ahLst/>
              <a:cxnLst/>
              <a:rect l="l" t="t" r="r" b="b"/>
              <a:pathLst>
                <a:path w="3928" h="2350" extrusionOk="0">
                  <a:moveTo>
                    <a:pt x="2205" y="1"/>
                  </a:moveTo>
                  <a:cubicBezTo>
                    <a:pt x="2043" y="1"/>
                    <a:pt x="1885" y="8"/>
                    <a:pt x="1742" y="20"/>
                  </a:cubicBezTo>
                  <a:cubicBezTo>
                    <a:pt x="792" y="52"/>
                    <a:pt x="0" y="685"/>
                    <a:pt x="95" y="1287"/>
                  </a:cubicBezTo>
                  <a:cubicBezTo>
                    <a:pt x="210" y="1831"/>
                    <a:pt x="869" y="2350"/>
                    <a:pt x="1838" y="2350"/>
                  </a:cubicBezTo>
                  <a:cubicBezTo>
                    <a:pt x="1940" y="2350"/>
                    <a:pt x="2045" y="2344"/>
                    <a:pt x="2154" y="2332"/>
                  </a:cubicBezTo>
                  <a:cubicBezTo>
                    <a:pt x="3642" y="2205"/>
                    <a:pt x="3927" y="1350"/>
                    <a:pt x="3801" y="653"/>
                  </a:cubicBezTo>
                  <a:cubicBezTo>
                    <a:pt x="3698" y="139"/>
                    <a:pt x="2906" y="1"/>
                    <a:pt x="2205" y="1"/>
                  </a:cubicBezTo>
                  <a:close/>
                </a:path>
              </a:pathLst>
            </a:custGeom>
            <a:solidFill>
              <a:srgbClr val="B82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3169272" y="2322545"/>
              <a:ext cx="331783" cy="672668"/>
            </a:xfrm>
            <a:custGeom>
              <a:avLst/>
              <a:gdLst/>
              <a:ahLst/>
              <a:cxnLst/>
              <a:rect l="l" t="t" r="r" b="b"/>
              <a:pathLst>
                <a:path w="13460" h="27331" fill="none" extrusionOk="0">
                  <a:moveTo>
                    <a:pt x="13459" y="21377"/>
                  </a:moveTo>
                  <a:lnTo>
                    <a:pt x="8899" y="2733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 txBox="1"/>
            <p:nvPr/>
          </p:nvSpPr>
          <p:spPr>
            <a:xfrm>
              <a:off x="805425" y="829313"/>
              <a:ext cx="13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THICK LAYER OF MUSCLE</a:t>
              </a:r>
              <a:endParaRPr sz="9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42" name="Google Shape;142;p27"/>
            <p:cNvCxnSpPr/>
            <p:nvPr/>
          </p:nvCxnSpPr>
          <p:spPr>
            <a:xfrm>
              <a:off x="2605175" y="784588"/>
              <a:ext cx="480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3" name="Google Shape;143;p27"/>
            <p:cNvSpPr txBox="1"/>
            <p:nvPr/>
          </p:nvSpPr>
          <p:spPr>
            <a:xfrm>
              <a:off x="2748232" y="575317"/>
              <a:ext cx="13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NARROW </a:t>
              </a:r>
              <a:endParaRPr sz="9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LUMEN</a:t>
              </a:r>
              <a:endParaRPr sz="9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4" name="Google Shape;144;p27"/>
            <p:cNvSpPr txBox="1"/>
            <p:nvPr/>
          </p:nvSpPr>
          <p:spPr>
            <a:xfrm>
              <a:off x="2750400" y="2973802"/>
              <a:ext cx="1352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ARTERIOLES</a:t>
              </a:r>
              <a:endParaRPr sz="9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45" name="Google Shape;145;p27"/>
          <p:cNvSpPr txBox="1"/>
          <p:nvPr/>
        </p:nvSpPr>
        <p:spPr>
          <a:xfrm>
            <a:off x="4471200" y="1725138"/>
            <a:ext cx="3442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structure of an </a:t>
            </a:r>
            <a:r>
              <a:rPr lang="en" b="1">
                <a:solidFill>
                  <a:srgbClr val="FF1D25"/>
                </a:solidFill>
                <a:latin typeface="Cambria"/>
                <a:ea typeface="Cambria"/>
                <a:cs typeface="Cambria"/>
                <a:sym typeface="Cambria"/>
              </a:rPr>
              <a:t>artery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Arteries carry blood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away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from the heart.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Arteries have thick, muscular walls to tolerate high pressures, as well as a narrow lumen.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153F88-5A58-DBF3-E053-4D85AC82C3D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94C04BE-1E70-EEBB-4EC5-DBF8A6D9755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C4344-EA19-3301-56E3-8FCAA6278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62E5B-A8A9-C187-1B39-67DDF8093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5CD8"/>
                </a:solidFill>
              </a:rPr>
              <a:t>Veins</a:t>
            </a:r>
            <a:endParaRPr>
              <a:solidFill>
                <a:srgbClr val="675CD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Veins carry blood </a:t>
            </a:r>
            <a:r>
              <a:rPr lang="en" b="1">
                <a:solidFill>
                  <a:srgbClr val="B7B7B7"/>
                </a:solidFill>
              </a:rPr>
              <a:t>towards </a:t>
            </a:r>
            <a:r>
              <a:rPr lang="en">
                <a:solidFill>
                  <a:srgbClr val="B7B7B7"/>
                </a:solidFill>
              </a:rPr>
              <a:t>the heart.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Veins mostly carry</a:t>
            </a:r>
            <a:r>
              <a:rPr lang="en" b="1">
                <a:solidFill>
                  <a:srgbClr val="B7B7B7"/>
                </a:solidFill>
              </a:rPr>
              <a:t> deoxygenated blood</a:t>
            </a:r>
            <a:r>
              <a:rPr lang="en">
                <a:solidFill>
                  <a:srgbClr val="B7B7B7"/>
                </a:solidFill>
              </a:rPr>
              <a:t> around the body.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One exception is the pulmonary vein, which carries oxygenated blood to the heart from the lungs.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Veins have a</a:t>
            </a:r>
            <a:r>
              <a:rPr lang="en" b="1">
                <a:solidFill>
                  <a:srgbClr val="B7B7B7"/>
                </a:solidFill>
              </a:rPr>
              <a:t> thin wall </a:t>
            </a:r>
            <a:r>
              <a:rPr lang="en">
                <a:solidFill>
                  <a:srgbClr val="B7B7B7"/>
                </a:solidFill>
              </a:rPr>
              <a:t>with </a:t>
            </a:r>
            <a:r>
              <a:rPr lang="en" b="1">
                <a:solidFill>
                  <a:srgbClr val="B7B7B7"/>
                </a:solidFill>
              </a:rPr>
              <a:t>little muscle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blood that is carried in veins is at a much </a:t>
            </a:r>
            <a:r>
              <a:rPr lang="en" b="1">
                <a:solidFill>
                  <a:srgbClr val="B7B7B7"/>
                </a:solidFill>
              </a:rPr>
              <a:t>lower pressure </a:t>
            </a:r>
            <a:r>
              <a:rPr lang="en">
                <a:solidFill>
                  <a:srgbClr val="B7B7B7"/>
                </a:solidFill>
              </a:rPr>
              <a:t>than the blood in arteries.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Veins have a </a:t>
            </a:r>
            <a:r>
              <a:rPr lang="en" b="1">
                <a:solidFill>
                  <a:srgbClr val="B7B7B7"/>
                </a:solidFill>
              </a:rPr>
              <a:t>wide lumen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Veins also contain </a:t>
            </a:r>
            <a:r>
              <a:rPr lang="en" b="1">
                <a:solidFill>
                  <a:srgbClr val="B7B7B7"/>
                </a:solidFill>
              </a:rPr>
              <a:t>valves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Due to the lower blood pressure, valves are present to prevent the </a:t>
            </a:r>
            <a:r>
              <a:rPr lang="en" b="1">
                <a:solidFill>
                  <a:srgbClr val="B7B7B7"/>
                </a:solidFill>
              </a:rPr>
              <a:t>backflow </a:t>
            </a:r>
            <a:r>
              <a:rPr lang="en">
                <a:solidFill>
                  <a:srgbClr val="B7B7B7"/>
                </a:solidFill>
              </a:rPr>
              <a:t>of blood.</a:t>
            </a: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F9A2C8A-5372-FC75-8E79-C46108BC1C8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0236B42-1682-63CB-9345-E4DDEC09D78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916B1-9CAC-48D1-1998-BD07066ED2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5B91E-BB6C-8A2C-DA5C-7F06C0312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856925" y="1725150"/>
            <a:ext cx="35349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structure of a </a:t>
            </a:r>
            <a:r>
              <a:rPr lang="en" b="1">
                <a:solidFill>
                  <a:srgbClr val="675CD8"/>
                </a:solidFill>
                <a:latin typeface="Cambria"/>
                <a:ea typeface="Cambria"/>
                <a:cs typeface="Cambria"/>
                <a:sym typeface="Cambria"/>
              </a:rPr>
              <a:t>vein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Veins carry blood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towards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heart.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Veins do not contain much muscle but have much wider lumens than arteries, as well as valves to prevent the backflow of blood.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9" name="Google Shape;159;p29"/>
          <p:cNvGrpSpPr/>
          <p:nvPr/>
        </p:nvGrpSpPr>
        <p:grpSpPr>
          <a:xfrm>
            <a:off x="4918338" y="462550"/>
            <a:ext cx="3268087" cy="4038439"/>
            <a:chOff x="4397613" y="551400"/>
            <a:chExt cx="3268087" cy="4038439"/>
          </a:xfrm>
        </p:grpSpPr>
        <p:sp>
          <p:nvSpPr>
            <p:cNvPr id="160" name="Google Shape;160;p29"/>
            <p:cNvSpPr txBox="1"/>
            <p:nvPr/>
          </p:nvSpPr>
          <p:spPr>
            <a:xfrm>
              <a:off x="6313000" y="1032700"/>
              <a:ext cx="13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THIN LAYER OF MUSCLE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61" name="Google Shape;161;p29"/>
            <p:cNvSpPr txBox="1"/>
            <p:nvPr/>
          </p:nvSpPr>
          <p:spPr>
            <a:xfrm>
              <a:off x="4522863" y="884763"/>
              <a:ext cx="13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WIDE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LUMEN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62" name="Google Shape;162;p29"/>
            <p:cNvSpPr txBox="1"/>
            <p:nvPr/>
          </p:nvSpPr>
          <p:spPr>
            <a:xfrm>
              <a:off x="4397613" y="3652883"/>
              <a:ext cx="1352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VENULES</a:t>
              </a:r>
              <a:endParaRPr sz="9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163" name="Google Shape;163;p29"/>
            <p:cNvGrpSpPr/>
            <p:nvPr/>
          </p:nvGrpSpPr>
          <p:grpSpPr>
            <a:xfrm>
              <a:off x="4838290" y="730595"/>
              <a:ext cx="1943344" cy="3859244"/>
              <a:chOff x="4681090" y="752395"/>
              <a:chExt cx="1943344" cy="3859244"/>
            </a:xfrm>
          </p:grpSpPr>
          <p:sp>
            <p:nvSpPr>
              <p:cNvPr id="164" name="Google Shape;164;p29"/>
              <p:cNvSpPr/>
              <p:nvPr/>
            </p:nvSpPr>
            <p:spPr>
              <a:xfrm>
                <a:off x="5391980" y="1618329"/>
                <a:ext cx="933189" cy="2993310"/>
              </a:xfrm>
              <a:custGeom>
                <a:avLst/>
                <a:gdLst/>
                <a:ahLst/>
                <a:cxnLst/>
                <a:rect l="l" t="t" r="r" b="b"/>
                <a:pathLst>
                  <a:path w="39017" h="127199" extrusionOk="0">
                    <a:moveTo>
                      <a:pt x="1" y="1"/>
                    </a:moveTo>
                    <a:cubicBezTo>
                      <a:pt x="571" y="38637"/>
                      <a:pt x="792" y="78856"/>
                      <a:pt x="792" y="117588"/>
                    </a:cubicBezTo>
                    <a:cubicBezTo>
                      <a:pt x="4169" y="124313"/>
                      <a:pt x="11675" y="127198"/>
                      <a:pt x="19152" y="127198"/>
                    </a:cubicBezTo>
                    <a:cubicBezTo>
                      <a:pt x="28787" y="127198"/>
                      <a:pt x="38375" y="122407"/>
                      <a:pt x="39017" y="114864"/>
                    </a:cubicBezTo>
                    <a:cubicBezTo>
                      <a:pt x="37560" y="78888"/>
                      <a:pt x="37433" y="42786"/>
                      <a:pt x="38352" y="1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5C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9"/>
              <p:cNvSpPr/>
              <p:nvPr/>
            </p:nvSpPr>
            <p:spPr>
              <a:xfrm>
                <a:off x="5390473" y="1445443"/>
                <a:ext cx="922594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38574" h="15111" extrusionOk="0">
                    <a:moveTo>
                      <a:pt x="18622" y="1"/>
                    </a:moveTo>
                    <a:cubicBezTo>
                      <a:pt x="5859" y="1"/>
                      <a:pt x="0" y="3674"/>
                      <a:pt x="64" y="7348"/>
                    </a:cubicBezTo>
                    <a:cubicBezTo>
                      <a:pt x="127" y="11782"/>
                      <a:pt x="8266" y="14948"/>
                      <a:pt x="19160" y="15107"/>
                    </a:cubicBezTo>
                    <a:cubicBezTo>
                      <a:pt x="19344" y="15109"/>
                      <a:pt x="19528" y="15111"/>
                      <a:pt x="19713" y="15111"/>
                    </a:cubicBezTo>
                    <a:cubicBezTo>
                      <a:pt x="28798" y="15111"/>
                      <a:pt x="38322" y="12069"/>
                      <a:pt x="38446" y="7506"/>
                    </a:cubicBezTo>
                    <a:cubicBezTo>
                      <a:pt x="38573" y="3263"/>
                      <a:pt x="31131" y="1"/>
                      <a:pt x="18622" y="1"/>
                    </a:cubicBezTo>
                    <a:close/>
                  </a:path>
                </a:pathLst>
              </a:custGeom>
              <a:solidFill>
                <a:srgbClr val="494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9"/>
              <p:cNvSpPr/>
              <p:nvPr/>
            </p:nvSpPr>
            <p:spPr>
              <a:xfrm>
                <a:off x="5470769" y="1367954"/>
                <a:ext cx="749885" cy="373296"/>
              </a:xfrm>
              <a:custGeom>
                <a:avLst/>
                <a:gdLst/>
                <a:ahLst/>
                <a:cxnLst/>
                <a:rect l="l" t="t" r="r" b="b"/>
                <a:pathLst>
                  <a:path w="31353" h="15863" extrusionOk="0">
                    <a:moveTo>
                      <a:pt x="31353" y="0"/>
                    </a:moveTo>
                    <a:lnTo>
                      <a:pt x="0" y="127"/>
                    </a:lnTo>
                    <a:lnTo>
                      <a:pt x="190" y="10546"/>
                    </a:lnTo>
                    <a:cubicBezTo>
                      <a:pt x="1795" y="14089"/>
                      <a:pt x="8644" y="15862"/>
                      <a:pt x="15556" y="15862"/>
                    </a:cubicBezTo>
                    <a:cubicBezTo>
                      <a:pt x="22421" y="15862"/>
                      <a:pt x="29348" y="14113"/>
                      <a:pt x="31258" y="10609"/>
                    </a:cubicBezTo>
                    <a:lnTo>
                      <a:pt x="31353" y="0"/>
                    </a:lnTo>
                    <a:close/>
                  </a:path>
                </a:pathLst>
              </a:custGeom>
              <a:solidFill>
                <a:srgbClr val="ED7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9"/>
              <p:cNvSpPr/>
              <p:nvPr/>
            </p:nvSpPr>
            <p:spPr>
              <a:xfrm>
                <a:off x="5470004" y="1229330"/>
                <a:ext cx="751416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1417" h="11755" extrusionOk="0">
                    <a:moveTo>
                      <a:pt x="15170" y="1"/>
                    </a:moveTo>
                    <a:cubicBezTo>
                      <a:pt x="4751" y="1"/>
                      <a:pt x="0" y="3009"/>
                      <a:pt x="32" y="6018"/>
                    </a:cubicBezTo>
                    <a:cubicBezTo>
                      <a:pt x="64" y="9628"/>
                      <a:pt x="7063" y="11623"/>
                      <a:pt x="15962" y="11750"/>
                    </a:cubicBezTo>
                    <a:cubicBezTo>
                      <a:pt x="16136" y="11753"/>
                      <a:pt x="16310" y="11754"/>
                      <a:pt x="16484" y="11754"/>
                    </a:cubicBezTo>
                    <a:cubicBezTo>
                      <a:pt x="23829" y="11754"/>
                      <a:pt x="31354" y="9170"/>
                      <a:pt x="31385" y="5891"/>
                    </a:cubicBezTo>
                    <a:cubicBezTo>
                      <a:pt x="31416" y="2439"/>
                      <a:pt x="25367" y="32"/>
                      <a:pt x="15170" y="1"/>
                    </a:cubicBezTo>
                    <a:close/>
                  </a:path>
                </a:pathLst>
              </a:custGeom>
              <a:solidFill>
                <a:srgbClr val="FDA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9"/>
              <p:cNvSpPr/>
              <p:nvPr/>
            </p:nvSpPr>
            <p:spPr>
              <a:xfrm>
                <a:off x="6043417" y="1247967"/>
                <a:ext cx="116670" cy="68597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2915" fill="none" extrusionOk="0">
                    <a:moveTo>
                      <a:pt x="4878" y="2914"/>
                    </a:moveTo>
                    <a:cubicBezTo>
                      <a:pt x="4086" y="1647"/>
                      <a:pt x="1" y="1647"/>
                      <a:pt x="128" y="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9"/>
              <p:cNvSpPr/>
              <p:nvPr/>
            </p:nvSpPr>
            <p:spPr>
              <a:xfrm>
                <a:off x="6012370" y="1352305"/>
                <a:ext cx="117435" cy="98389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181" fill="none" extrusionOk="0">
                    <a:moveTo>
                      <a:pt x="1" y="4180"/>
                    </a:moveTo>
                    <a:cubicBezTo>
                      <a:pt x="1204" y="2344"/>
                      <a:pt x="3864" y="1805"/>
                      <a:pt x="4909" y="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9"/>
              <p:cNvSpPr/>
              <p:nvPr/>
            </p:nvSpPr>
            <p:spPr>
              <a:xfrm>
                <a:off x="5779063" y="1433536"/>
                <a:ext cx="243911" cy="2981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1267" fill="none" extrusionOk="0">
                    <a:moveTo>
                      <a:pt x="0" y="1077"/>
                    </a:moveTo>
                    <a:cubicBezTo>
                      <a:pt x="2629" y="0"/>
                      <a:pt x="5891" y="1267"/>
                      <a:pt x="8583" y="602"/>
                    </a:cubicBezTo>
                    <a:cubicBezTo>
                      <a:pt x="9153" y="443"/>
                      <a:pt x="9786" y="127"/>
                      <a:pt x="10198" y="19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9"/>
              <p:cNvSpPr/>
              <p:nvPr/>
            </p:nvSpPr>
            <p:spPr>
              <a:xfrm>
                <a:off x="5570751" y="1261380"/>
                <a:ext cx="71226" cy="2461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1046" fill="none" extrusionOk="0">
                    <a:moveTo>
                      <a:pt x="0" y="1046"/>
                    </a:moveTo>
                    <a:cubicBezTo>
                      <a:pt x="634" y="666"/>
                      <a:pt x="1394" y="856"/>
                      <a:pt x="2122" y="697"/>
                    </a:cubicBezTo>
                    <a:cubicBezTo>
                      <a:pt x="2502" y="634"/>
                      <a:pt x="2977" y="1"/>
                      <a:pt x="2977" y="444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9"/>
              <p:cNvSpPr/>
              <p:nvPr/>
            </p:nvSpPr>
            <p:spPr>
              <a:xfrm>
                <a:off x="5570751" y="1402969"/>
                <a:ext cx="160606" cy="55184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2345" fill="none" extrusionOk="0">
                    <a:moveTo>
                      <a:pt x="0" y="1"/>
                    </a:moveTo>
                    <a:cubicBezTo>
                      <a:pt x="2122" y="127"/>
                      <a:pt x="4877" y="1362"/>
                      <a:pt x="6714" y="2344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9"/>
              <p:cNvSpPr/>
              <p:nvPr/>
            </p:nvSpPr>
            <p:spPr>
              <a:xfrm>
                <a:off x="5560155" y="1331433"/>
                <a:ext cx="65917" cy="83493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3548" fill="none" extrusionOk="0">
                    <a:moveTo>
                      <a:pt x="0" y="0"/>
                    </a:moveTo>
                    <a:cubicBezTo>
                      <a:pt x="1837" y="0"/>
                      <a:pt x="1489" y="3547"/>
                      <a:pt x="2755" y="3516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9"/>
              <p:cNvSpPr/>
              <p:nvPr/>
            </p:nvSpPr>
            <p:spPr>
              <a:xfrm>
                <a:off x="5579075" y="1281499"/>
                <a:ext cx="28821" cy="5890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503" fill="none" extrusionOk="0">
                    <a:moveTo>
                      <a:pt x="96" y="2502"/>
                    </a:moveTo>
                    <a:cubicBezTo>
                      <a:pt x="1" y="1552"/>
                      <a:pt x="413" y="602"/>
                      <a:pt x="1204" y="1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9"/>
              <p:cNvSpPr/>
              <p:nvPr/>
            </p:nvSpPr>
            <p:spPr>
              <a:xfrm>
                <a:off x="5602564" y="1385085"/>
                <a:ext cx="87131" cy="119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508" fill="none" extrusionOk="0">
                    <a:moveTo>
                      <a:pt x="1" y="1"/>
                    </a:moveTo>
                    <a:cubicBezTo>
                      <a:pt x="1109" y="476"/>
                      <a:pt x="2376" y="507"/>
                      <a:pt x="3642" y="507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9"/>
              <p:cNvSpPr/>
              <p:nvPr/>
            </p:nvSpPr>
            <p:spPr>
              <a:xfrm>
                <a:off x="5722255" y="1391038"/>
                <a:ext cx="93183" cy="58902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2503" fill="none" extrusionOk="0">
                    <a:moveTo>
                      <a:pt x="3896" y="2503"/>
                    </a:moveTo>
                    <a:cubicBezTo>
                      <a:pt x="2945" y="2154"/>
                      <a:pt x="349" y="793"/>
                      <a:pt x="0" y="1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5961613" y="1366448"/>
                <a:ext cx="58359" cy="84999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3612" fill="none" extrusionOk="0">
                    <a:moveTo>
                      <a:pt x="1" y="3611"/>
                    </a:moveTo>
                    <a:cubicBezTo>
                      <a:pt x="856" y="2598"/>
                      <a:pt x="2439" y="1458"/>
                      <a:pt x="2154" y="1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9"/>
              <p:cNvSpPr/>
              <p:nvPr/>
            </p:nvSpPr>
            <p:spPr>
              <a:xfrm>
                <a:off x="6027510" y="1322491"/>
                <a:ext cx="65175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3199" fill="none" extrusionOk="0">
                    <a:moveTo>
                      <a:pt x="2154" y="3199"/>
                    </a:moveTo>
                    <a:cubicBezTo>
                      <a:pt x="2724" y="2249"/>
                      <a:pt x="1" y="0"/>
                      <a:pt x="793" y="32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9"/>
              <p:cNvSpPr/>
              <p:nvPr/>
            </p:nvSpPr>
            <p:spPr>
              <a:xfrm>
                <a:off x="6077525" y="1282252"/>
                <a:ext cx="33341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054" fill="none" extrusionOk="0">
                    <a:moveTo>
                      <a:pt x="0" y="4054"/>
                    </a:moveTo>
                    <a:cubicBezTo>
                      <a:pt x="1393" y="3167"/>
                      <a:pt x="1267" y="760"/>
                      <a:pt x="285" y="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9"/>
              <p:cNvSpPr/>
              <p:nvPr/>
            </p:nvSpPr>
            <p:spPr>
              <a:xfrm>
                <a:off x="5520760" y="1254673"/>
                <a:ext cx="655220" cy="221653"/>
              </a:xfrm>
              <a:custGeom>
                <a:avLst/>
                <a:gdLst/>
                <a:ahLst/>
                <a:cxnLst/>
                <a:rect l="l" t="t" r="r" b="b"/>
                <a:pathLst>
                  <a:path w="27395" h="9419" extrusionOk="0">
                    <a:moveTo>
                      <a:pt x="27394" y="0"/>
                    </a:moveTo>
                    <a:lnTo>
                      <a:pt x="0" y="95"/>
                    </a:lnTo>
                    <a:lnTo>
                      <a:pt x="0" y="4782"/>
                    </a:lnTo>
                    <a:cubicBezTo>
                      <a:pt x="1411" y="7874"/>
                      <a:pt x="7379" y="9418"/>
                      <a:pt x="13404" y="9418"/>
                    </a:cubicBezTo>
                    <a:cubicBezTo>
                      <a:pt x="19413" y="9418"/>
                      <a:pt x="25480" y="7882"/>
                      <a:pt x="27141" y="4814"/>
                    </a:cubicBezTo>
                    <a:lnTo>
                      <a:pt x="27394" y="0"/>
                    </a:lnTo>
                    <a:close/>
                  </a:path>
                </a:pathLst>
              </a:custGeom>
              <a:solidFill>
                <a:srgbClr val="ED6C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>
                <a:off x="5519995" y="1133957"/>
                <a:ext cx="655220" cy="241538"/>
              </a:xfrm>
              <a:custGeom>
                <a:avLst/>
                <a:gdLst/>
                <a:ahLst/>
                <a:cxnLst/>
                <a:rect l="l" t="t" r="r" b="b"/>
                <a:pathLst>
                  <a:path w="27395" h="10264" extrusionOk="0">
                    <a:moveTo>
                      <a:pt x="13238" y="0"/>
                    </a:moveTo>
                    <a:cubicBezTo>
                      <a:pt x="13244" y="0"/>
                      <a:pt x="13249" y="0"/>
                      <a:pt x="13255" y="0"/>
                    </a:cubicBezTo>
                    <a:lnTo>
                      <a:pt x="13255" y="0"/>
                    </a:lnTo>
                    <a:cubicBezTo>
                      <a:pt x="13260" y="0"/>
                      <a:pt x="13265" y="0"/>
                      <a:pt x="13270" y="0"/>
                    </a:cubicBezTo>
                    <a:close/>
                    <a:moveTo>
                      <a:pt x="13255" y="0"/>
                    </a:moveTo>
                    <a:cubicBezTo>
                      <a:pt x="4145" y="3"/>
                      <a:pt x="1" y="2598"/>
                      <a:pt x="32" y="5225"/>
                    </a:cubicBezTo>
                    <a:cubicBezTo>
                      <a:pt x="64" y="8392"/>
                      <a:pt x="6176" y="10134"/>
                      <a:pt x="13935" y="10261"/>
                    </a:cubicBezTo>
                    <a:cubicBezTo>
                      <a:pt x="14067" y="10263"/>
                      <a:pt x="14199" y="10264"/>
                      <a:pt x="14332" y="10264"/>
                    </a:cubicBezTo>
                    <a:cubicBezTo>
                      <a:pt x="20766" y="10264"/>
                      <a:pt x="27394" y="8016"/>
                      <a:pt x="27394" y="5130"/>
                    </a:cubicBezTo>
                    <a:cubicBezTo>
                      <a:pt x="27394" y="2124"/>
                      <a:pt x="22144" y="3"/>
                      <a:pt x="13255" y="0"/>
                    </a:cubicBezTo>
                    <a:close/>
                  </a:path>
                </a:pathLst>
              </a:custGeom>
              <a:solidFill>
                <a:srgbClr val="F57C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>
                <a:off x="5532863" y="809011"/>
                <a:ext cx="627954" cy="551390"/>
              </a:xfrm>
              <a:custGeom>
                <a:avLst/>
                <a:gdLst/>
                <a:ahLst/>
                <a:cxnLst/>
                <a:rect l="l" t="t" r="r" b="b"/>
                <a:pathLst>
                  <a:path w="26255" h="23431" extrusionOk="0">
                    <a:moveTo>
                      <a:pt x="14028" y="1"/>
                    </a:moveTo>
                    <a:cubicBezTo>
                      <a:pt x="7736" y="1"/>
                      <a:pt x="1233" y="987"/>
                      <a:pt x="1" y="2630"/>
                    </a:cubicBezTo>
                    <a:lnTo>
                      <a:pt x="128" y="19098"/>
                    </a:lnTo>
                    <a:cubicBezTo>
                      <a:pt x="1230" y="22048"/>
                      <a:pt x="7054" y="23430"/>
                      <a:pt x="12935" y="23430"/>
                    </a:cubicBezTo>
                    <a:cubicBezTo>
                      <a:pt x="19047" y="23430"/>
                      <a:pt x="25222" y="21937"/>
                      <a:pt x="26223" y="19161"/>
                    </a:cubicBezTo>
                    <a:lnTo>
                      <a:pt x="26255" y="2345"/>
                    </a:lnTo>
                    <a:cubicBezTo>
                      <a:pt x="24581" y="715"/>
                      <a:pt x="19380" y="1"/>
                      <a:pt x="14028" y="1"/>
                    </a:cubicBezTo>
                    <a:close/>
                  </a:path>
                </a:pathLst>
              </a:custGeom>
              <a:solidFill>
                <a:srgbClr val="EE5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>
                <a:off x="5551066" y="759101"/>
                <a:ext cx="581721" cy="497101"/>
              </a:xfrm>
              <a:custGeom>
                <a:avLst/>
                <a:gdLst/>
                <a:ahLst/>
                <a:cxnLst/>
                <a:rect l="l" t="t" r="r" b="b"/>
                <a:pathLst>
                  <a:path w="24322" h="21124" extrusionOk="0">
                    <a:moveTo>
                      <a:pt x="2850" y="7886"/>
                    </a:moveTo>
                    <a:lnTo>
                      <a:pt x="5257" y="7665"/>
                    </a:lnTo>
                    <a:lnTo>
                      <a:pt x="5225" y="19129"/>
                    </a:lnTo>
                    <a:cubicBezTo>
                      <a:pt x="6112" y="20269"/>
                      <a:pt x="11179" y="21124"/>
                      <a:pt x="15138" y="20617"/>
                    </a:cubicBezTo>
                    <a:cubicBezTo>
                      <a:pt x="19096" y="20079"/>
                      <a:pt x="23974" y="18654"/>
                      <a:pt x="23784" y="16405"/>
                    </a:cubicBezTo>
                    <a:lnTo>
                      <a:pt x="23815" y="4434"/>
                    </a:lnTo>
                    <a:cubicBezTo>
                      <a:pt x="24322" y="2503"/>
                      <a:pt x="17988" y="1"/>
                      <a:pt x="11813" y="1"/>
                    </a:cubicBezTo>
                    <a:cubicBezTo>
                      <a:pt x="5669" y="1"/>
                      <a:pt x="0" y="2693"/>
                      <a:pt x="95" y="4941"/>
                    </a:cubicBezTo>
                    <a:close/>
                  </a:path>
                </a:pathLst>
              </a:custGeom>
              <a:solidFill>
                <a:srgbClr val="A4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>
                <a:off x="5639686" y="1145135"/>
                <a:ext cx="519632" cy="121545"/>
              </a:xfrm>
              <a:custGeom>
                <a:avLst/>
                <a:gdLst/>
                <a:ahLst/>
                <a:cxnLst/>
                <a:rect l="l" t="t" r="r" b="b"/>
                <a:pathLst>
                  <a:path w="21726" h="5165" extrusionOk="0">
                    <a:moveTo>
                      <a:pt x="20079" y="0"/>
                    </a:moveTo>
                    <a:cubicBezTo>
                      <a:pt x="20047" y="2249"/>
                      <a:pt x="14441" y="4022"/>
                      <a:pt x="8836" y="4117"/>
                    </a:cubicBezTo>
                    <a:cubicBezTo>
                      <a:pt x="8744" y="4118"/>
                      <a:pt x="8653" y="4119"/>
                      <a:pt x="8561" y="4119"/>
                    </a:cubicBezTo>
                    <a:cubicBezTo>
                      <a:pt x="5894" y="4119"/>
                      <a:pt x="3204" y="3673"/>
                      <a:pt x="1520" y="2724"/>
                    </a:cubicBezTo>
                    <a:lnTo>
                      <a:pt x="0" y="3325"/>
                    </a:lnTo>
                    <a:cubicBezTo>
                      <a:pt x="2439" y="4719"/>
                      <a:pt x="5384" y="5099"/>
                      <a:pt x="8804" y="5162"/>
                    </a:cubicBezTo>
                    <a:cubicBezTo>
                      <a:pt x="8924" y="5164"/>
                      <a:pt x="9044" y="5165"/>
                      <a:pt x="9164" y="5165"/>
                    </a:cubicBezTo>
                    <a:cubicBezTo>
                      <a:pt x="15384" y="5165"/>
                      <a:pt x="21694" y="2765"/>
                      <a:pt x="21725" y="0"/>
                    </a:cubicBezTo>
                    <a:close/>
                  </a:path>
                </a:pathLst>
              </a:custGeom>
              <a:solidFill>
                <a:srgbClr val="FF8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>
                <a:off x="5656358" y="858216"/>
                <a:ext cx="160582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10579" extrusionOk="0">
                    <a:moveTo>
                      <a:pt x="0" y="10578"/>
                    </a:moveTo>
                    <a:cubicBezTo>
                      <a:pt x="3420" y="9913"/>
                      <a:pt x="4370" y="8868"/>
                      <a:pt x="5542" y="5954"/>
                    </a:cubicBezTo>
                    <a:cubicBezTo>
                      <a:pt x="6081" y="4624"/>
                      <a:pt x="6714" y="1647"/>
                      <a:pt x="6556" y="1"/>
                    </a:cubicBezTo>
                    <a:lnTo>
                      <a:pt x="3895" y="697"/>
                    </a:lnTo>
                    <a:lnTo>
                      <a:pt x="3009" y="7443"/>
                    </a:lnTo>
                    <a:lnTo>
                      <a:pt x="95" y="9470"/>
                    </a:lnTo>
                  </a:path>
                </a:pathLst>
              </a:custGeom>
              <a:solidFill>
                <a:srgbClr val="9A1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>
                <a:off x="5531356" y="752395"/>
                <a:ext cx="629461" cy="205721"/>
              </a:xfrm>
              <a:custGeom>
                <a:avLst/>
                <a:gdLst/>
                <a:ahLst/>
                <a:cxnLst/>
                <a:rect l="l" t="t" r="r" b="b"/>
                <a:pathLst>
                  <a:path w="26318" h="8742" extrusionOk="0">
                    <a:moveTo>
                      <a:pt x="12542" y="1"/>
                    </a:moveTo>
                    <a:cubicBezTo>
                      <a:pt x="4023" y="1"/>
                      <a:pt x="1" y="2534"/>
                      <a:pt x="64" y="5036"/>
                    </a:cubicBezTo>
                    <a:cubicBezTo>
                      <a:pt x="64" y="6683"/>
                      <a:pt x="1837" y="7918"/>
                      <a:pt x="4624" y="8741"/>
                    </a:cubicBezTo>
                    <a:lnTo>
                      <a:pt x="6113" y="7950"/>
                    </a:lnTo>
                    <a:cubicBezTo>
                      <a:pt x="3864" y="7411"/>
                      <a:pt x="1647" y="6144"/>
                      <a:pt x="1647" y="4973"/>
                    </a:cubicBezTo>
                    <a:cubicBezTo>
                      <a:pt x="1585" y="2680"/>
                      <a:pt x="6254" y="855"/>
                      <a:pt x="12384" y="855"/>
                    </a:cubicBezTo>
                    <a:cubicBezTo>
                      <a:pt x="12436" y="855"/>
                      <a:pt x="12489" y="855"/>
                      <a:pt x="12542" y="856"/>
                    </a:cubicBezTo>
                    <a:cubicBezTo>
                      <a:pt x="19794" y="887"/>
                      <a:pt x="24449" y="2566"/>
                      <a:pt x="24671" y="4751"/>
                    </a:cubicBezTo>
                    <a:lnTo>
                      <a:pt x="26318" y="4751"/>
                    </a:lnTo>
                    <a:cubicBezTo>
                      <a:pt x="26033" y="1996"/>
                      <a:pt x="21061" y="32"/>
                      <a:pt x="12542" y="1"/>
                    </a:cubicBezTo>
                    <a:close/>
                  </a:path>
                </a:pathLst>
              </a:custGeom>
              <a:solidFill>
                <a:srgbClr val="FF8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>
                <a:off x="5638921" y="884312"/>
                <a:ext cx="140157" cy="22433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9533" extrusionOk="0">
                    <a:moveTo>
                      <a:pt x="3674" y="0"/>
                    </a:moveTo>
                    <a:cubicBezTo>
                      <a:pt x="3959" y="4307"/>
                      <a:pt x="2724" y="7189"/>
                      <a:pt x="32" y="7474"/>
                    </a:cubicBezTo>
                    <a:lnTo>
                      <a:pt x="1" y="9532"/>
                    </a:lnTo>
                    <a:cubicBezTo>
                      <a:pt x="4624" y="9532"/>
                      <a:pt x="5859" y="4370"/>
                      <a:pt x="5638" y="0"/>
                    </a:cubicBezTo>
                    <a:close/>
                  </a:path>
                </a:pathLst>
              </a:custGeom>
              <a:solidFill>
                <a:srgbClr val="D84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9"/>
              <p:cNvSpPr/>
              <p:nvPr/>
            </p:nvSpPr>
            <p:spPr>
              <a:xfrm>
                <a:off x="5639686" y="939446"/>
                <a:ext cx="37144" cy="283967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2067" extrusionOk="0">
                    <a:moveTo>
                      <a:pt x="1552" y="1"/>
                    </a:moveTo>
                    <a:lnTo>
                      <a:pt x="64" y="792"/>
                    </a:lnTo>
                    <a:lnTo>
                      <a:pt x="0" y="12066"/>
                    </a:lnTo>
                    <a:lnTo>
                      <a:pt x="1520" y="11465"/>
                    </a:lnTo>
                    <a:lnTo>
                      <a:pt x="1552" y="1"/>
                    </a:lnTo>
                    <a:close/>
                  </a:path>
                </a:pathLst>
              </a:custGeom>
              <a:solidFill>
                <a:srgbClr val="FA7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9"/>
              <p:cNvSpPr/>
              <p:nvPr/>
            </p:nvSpPr>
            <p:spPr>
              <a:xfrm>
                <a:off x="5891172" y="864922"/>
                <a:ext cx="227264" cy="24671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10484" extrusionOk="0">
                    <a:moveTo>
                      <a:pt x="8804" y="10198"/>
                    </a:moveTo>
                    <a:cubicBezTo>
                      <a:pt x="7506" y="10483"/>
                      <a:pt x="2946" y="9628"/>
                      <a:pt x="1141" y="6619"/>
                    </a:cubicBezTo>
                    <a:cubicBezTo>
                      <a:pt x="285" y="5131"/>
                      <a:pt x="32" y="3294"/>
                      <a:pt x="0" y="1"/>
                    </a:cubicBezTo>
                    <a:lnTo>
                      <a:pt x="2724" y="159"/>
                    </a:lnTo>
                    <a:lnTo>
                      <a:pt x="3991" y="5796"/>
                    </a:lnTo>
                    <a:lnTo>
                      <a:pt x="6208" y="8868"/>
                    </a:lnTo>
                    <a:lnTo>
                      <a:pt x="9501" y="9121"/>
                    </a:lnTo>
                  </a:path>
                </a:pathLst>
              </a:custGeom>
              <a:solidFill>
                <a:srgbClr val="9A1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9"/>
              <p:cNvSpPr/>
              <p:nvPr/>
            </p:nvSpPr>
            <p:spPr>
              <a:xfrm>
                <a:off x="5939560" y="888783"/>
                <a:ext cx="210689" cy="216217"/>
              </a:xfrm>
              <a:custGeom>
                <a:avLst/>
                <a:gdLst/>
                <a:ahLst/>
                <a:cxnLst/>
                <a:rect l="l" t="t" r="r" b="b"/>
                <a:pathLst>
                  <a:path w="8809" h="9188" extrusionOk="0">
                    <a:moveTo>
                      <a:pt x="2348" y="0"/>
                    </a:moveTo>
                    <a:lnTo>
                      <a:pt x="353" y="63"/>
                    </a:lnTo>
                    <a:cubicBezTo>
                      <a:pt x="1" y="5752"/>
                      <a:pt x="1495" y="9187"/>
                      <a:pt x="7325" y="9187"/>
                    </a:cubicBezTo>
                    <a:cubicBezTo>
                      <a:pt x="7791" y="9187"/>
                      <a:pt x="8285" y="9165"/>
                      <a:pt x="8808" y="9121"/>
                    </a:cubicBezTo>
                    <a:lnTo>
                      <a:pt x="8745" y="7062"/>
                    </a:lnTo>
                    <a:cubicBezTo>
                      <a:pt x="8071" y="7203"/>
                      <a:pt x="7415" y="7283"/>
                      <a:pt x="6795" y="7283"/>
                    </a:cubicBezTo>
                    <a:cubicBezTo>
                      <a:pt x="3920" y="7283"/>
                      <a:pt x="1827" y="5549"/>
                      <a:pt x="2348" y="0"/>
                    </a:cubicBezTo>
                    <a:close/>
                  </a:path>
                </a:pathLst>
              </a:custGeom>
              <a:solidFill>
                <a:srgbClr val="D84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>
                <a:off x="6120699" y="863440"/>
                <a:ext cx="39392" cy="28173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1972" extrusionOk="0">
                    <a:moveTo>
                      <a:pt x="32" y="0"/>
                    </a:moveTo>
                    <a:lnTo>
                      <a:pt x="0" y="11971"/>
                    </a:lnTo>
                    <a:lnTo>
                      <a:pt x="1615" y="11971"/>
                    </a:lnTo>
                    <a:lnTo>
                      <a:pt x="1647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A7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9"/>
              <p:cNvSpPr/>
              <p:nvPr/>
            </p:nvSpPr>
            <p:spPr>
              <a:xfrm>
                <a:off x="5726799" y="848709"/>
                <a:ext cx="93087" cy="35628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1514" extrusionOk="0">
                    <a:moveTo>
                      <a:pt x="2938" y="0"/>
                    </a:moveTo>
                    <a:cubicBezTo>
                      <a:pt x="2846" y="0"/>
                      <a:pt x="2743" y="8"/>
                      <a:pt x="2629" y="25"/>
                    </a:cubicBezTo>
                    <a:cubicBezTo>
                      <a:pt x="1330" y="215"/>
                      <a:pt x="95" y="721"/>
                      <a:pt x="0" y="1513"/>
                    </a:cubicBezTo>
                    <a:lnTo>
                      <a:pt x="1964" y="1513"/>
                    </a:lnTo>
                    <a:cubicBezTo>
                      <a:pt x="2280" y="1101"/>
                      <a:pt x="2755" y="880"/>
                      <a:pt x="3262" y="880"/>
                    </a:cubicBezTo>
                    <a:cubicBezTo>
                      <a:pt x="3695" y="822"/>
                      <a:pt x="3892" y="0"/>
                      <a:pt x="2938" y="0"/>
                    </a:cubicBezTo>
                    <a:close/>
                  </a:path>
                </a:pathLst>
              </a:custGeom>
              <a:solidFill>
                <a:srgbClr val="ED6C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9"/>
              <p:cNvSpPr/>
              <p:nvPr/>
            </p:nvSpPr>
            <p:spPr>
              <a:xfrm>
                <a:off x="5875074" y="852568"/>
                <a:ext cx="119898" cy="37723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603" extrusionOk="0">
                    <a:moveTo>
                      <a:pt x="1850" y="0"/>
                    </a:moveTo>
                    <a:cubicBezTo>
                      <a:pt x="763" y="0"/>
                      <a:pt x="1" y="787"/>
                      <a:pt x="1529" y="842"/>
                    </a:cubicBezTo>
                    <a:cubicBezTo>
                      <a:pt x="2225" y="874"/>
                      <a:pt x="3049" y="1381"/>
                      <a:pt x="3049" y="1602"/>
                    </a:cubicBezTo>
                    <a:lnTo>
                      <a:pt x="5012" y="1539"/>
                    </a:lnTo>
                    <a:cubicBezTo>
                      <a:pt x="4695" y="652"/>
                      <a:pt x="3745" y="304"/>
                      <a:pt x="2320" y="51"/>
                    </a:cubicBezTo>
                    <a:cubicBezTo>
                      <a:pt x="2161" y="16"/>
                      <a:pt x="2002" y="0"/>
                      <a:pt x="1850" y="0"/>
                    </a:cubicBezTo>
                    <a:close/>
                  </a:path>
                </a:pathLst>
              </a:custGeom>
              <a:solidFill>
                <a:srgbClr val="ED6C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5967689" y="768796"/>
                <a:ext cx="251493" cy="200497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8520" fill="none" extrusionOk="0">
                    <a:moveTo>
                      <a:pt x="0" y="8519"/>
                    </a:moveTo>
                    <a:lnTo>
                      <a:pt x="10514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5550300" y="1347081"/>
                <a:ext cx="24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6176742" y="1328445"/>
                <a:ext cx="209852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5860" fill="none" extrusionOk="0">
                    <a:moveTo>
                      <a:pt x="1" y="5859"/>
                    </a:moveTo>
                    <a:lnTo>
                      <a:pt x="8773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6244170" y="2132538"/>
                <a:ext cx="380264" cy="298863"/>
              </a:xfrm>
              <a:custGeom>
                <a:avLst/>
                <a:gdLst/>
                <a:ahLst/>
                <a:cxnLst/>
                <a:rect l="l" t="t" r="r" b="b"/>
                <a:pathLst>
                  <a:path w="15899" h="12700" extrusionOk="0">
                    <a:moveTo>
                      <a:pt x="0" y="0"/>
                    </a:moveTo>
                    <a:lnTo>
                      <a:pt x="412" y="12700"/>
                    </a:lnTo>
                    <a:cubicBezTo>
                      <a:pt x="1621" y="12444"/>
                      <a:pt x="3514" y="12360"/>
                      <a:pt x="5585" y="12360"/>
                    </a:cubicBezTo>
                    <a:cubicBezTo>
                      <a:pt x="8125" y="12360"/>
                      <a:pt x="10934" y="12486"/>
                      <a:pt x="13080" y="12573"/>
                    </a:cubicBezTo>
                    <a:cubicBezTo>
                      <a:pt x="15455" y="11465"/>
                      <a:pt x="15898" y="5036"/>
                      <a:pt x="13460" y="3959"/>
                    </a:cubicBezTo>
                    <a:lnTo>
                      <a:pt x="13460" y="3959"/>
                    </a:lnTo>
                    <a:cubicBezTo>
                      <a:pt x="13299" y="3960"/>
                      <a:pt x="13137" y="3961"/>
                      <a:pt x="12973" y="3961"/>
                    </a:cubicBezTo>
                    <a:cubicBezTo>
                      <a:pt x="8664" y="3961"/>
                      <a:pt x="3509" y="3509"/>
                      <a:pt x="0" y="0"/>
                    </a:cubicBezTo>
                    <a:close/>
                  </a:path>
                </a:pathLst>
              </a:custGeom>
              <a:solidFill>
                <a:srgbClr val="675C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5861631" y="3054359"/>
                <a:ext cx="24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" name="Google Shape;199;p29"/>
              <p:cNvGrpSpPr/>
              <p:nvPr/>
            </p:nvGrpSpPr>
            <p:grpSpPr>
              <a:xfrm flipH="1">
                <a:off x="4681090" y="2651497"/>
                <a:ext cx="918525" cy="1030824"/>
                <a:chOff x="1384546" y="948748"/>
                <a:chExt cx="866533" cy="987569"/>
              </a:xfrm>
            </p:grpSpPr>
            <p:sp>
              <p:nvSpPr>
                <p:cNvPr id="200" name="Google Shape;200;p29"/>
                <p:cNvSpPr/>
                <p:nvPr/>
              </p:nvSpPr>
              <p:spPr>
                <a:xfrm>
                  <a:off x="1384546" y="948748"/>
                  <a:ext cx="859521" cy="84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9" h="34298" extrusionOk="0">
                      <a:moveTo>
                        <a:pt x="4592" y="0"/>
                      </a:moveTo>
                      <a:cubicBezTo>
                        <a:pt x="0" y="3959"/>
                        <a:pt x="1267" y="15360"/>
                        <a:pt x="2661" y="20015"/>
                      </a:cubicBezTo>
                      <a:cubicBezTo>
                        <a:pt x="6493" y="18432"/>
                        <a:pt x="14347" y="18558"/>
                        <a:pt x="18179" y="20173"/>
                      </a:cubicBezTo>
                      <a:cubicBezTo>
                        <a:pt x="22612" y="22073"/>
                        <a:pt x="26634" y="28059"/>
                        <a:pt x="27204" y="34298"/>
                      </a:cubicBezTo>
                      <a:lnTo>
                        <a:pt x="34868" y="32936"/>
                      </a:lnTo>
                      <a:cubicBezTo>
                        <a:pt x="34330" y="27489"/>
                        <a:pt x="31828" y="22010"/>
                        <a:pt x="28946" y="19033"/>
                      </a:cubicBezTo>
                      <a:cubicBezTo>
                        <a:pt x="29484" y="19065"/>
                        <a:pt x="30308" y="19097"/>
                        <a:pt x="30973" y="19128"/>
                      </a:cubicBezTo>
                      <a:cubicBezTo>
                        <a:pt x="31099" y="19097"/>
                        <a:pt x="31226" y="19033"/>
                        <a:pt x="31353" y="18970"/>
                      </a:cubicBezTo>
                      <a:cubicBezTo>
                        <a:pt x="31511" y="18875"/>
                        <a:pt x="31670" y="18748"/>
                        <a:pt x="31796" y="18622"/>
                      </a:cubicBezTo>
                      <a:cubicBezTo>
                        <a:pt x="31923" y="18495"/>
                        <a:pt x="32050" y="18337"/>
                        <a:pt x="32145" y="18178"/>
                      </a:cubicBezTo>
                      <a:cubicBezTo>
                        <a:pt x="32240" y="17988"/>
                        <a:pt x="32303" y="17830"/>
                        <a:pt x="32366" y="17640"/>
                      </a:cubicBezTo>
                      <a:cubicBezTo>
                        <a:pt x="32430" y="17418"/>
                        <a:pt x="32493" y="17228"/>
                        <a:pt x="32556" y="17038"/>
                      </a:cubicBezTo>
                      <a:cubicBezTo>
                        <a:pt x="32588" y="16816"/>
                        <a:pt x="32620" y="16595"/>
                        <a:pt x="32651" y="16373"/>
                      </a:cubicBezTo>
                      <a:cubicBezTo>
                        <a:pt x="32651" y="16151"/>
                        <a:pt x="32651" y="15898"/>
                        <a:pt x="32651" y="15676"/>
                      </a:cubicBezTo>
                      <a:cubicBezTo>
                        <a:pt x="32620" y="15233"/>
                        <a:pt x="32556" y="14790"/>
                        <a:pt x="32461" y="14346"/>
                      </a:cubicBezTo>
                      <a:cubicBezTo>
                        <a:pt x="32398" y="14125"/>
                        <a:pt x="32335" y="13935"/>
                        <a:pt x="32240" y="13713"/>
                      </a:cubicBezTo>
                      <a:cubicBezTo>
                        <a:pt x="32176" y="13523"/>
                        <a:pt x="32081" y="13333"/>
                        <a:pt x="31955" y="13143"/>
                      </a:cubicBezTo>
                      <a:cubicBezTo>
                        <a:pt x="31860" y="12984"/>
                        <a:pt x="31733" y="12826"/>
                        <a:pt x="31606" y="12668"/>
                      </a:cubicBezTo>
                      <a:cubicBezTo>
                        <a:pt x="31511" y="12573"/>
                        <a:pt x="31448" y="12478"/>
                        <a:pt x="31321" y="12414"/>
                      </a:cubicBezTo>
                      <a:cubicBezTo>
                        <a:pt x="27363" y="11401"/>
                        <a:pt x="23246" y="10324"/>
                        <a:pt x="18590" y="9058"/>
                      </a:cubicBezTo>
                      <a:cubicBezTo>
                        <a:pt x="11940" y="7252"/>
                        <a:pt x="7221" y="3769"/>
                        <a:pt x="4561" y="32"/>
                      </a:cubicBezTo>
                      <a:close/>
                    </a:path>
                  </a:pathLst>
                </a:custGeom>
                <a:solidFill>
                  <a:srgbClr val="675C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9"/>
                <p:cNvSpPr/>
                <p:nvPr/>
              </p:nvSpPr>
              <p:spPr>
                <a:xfrm>
                  <a:off x="2049640" y="1726435"/>
                  <a:ext cx="201440" cy="120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2" h="4882" extrusionOk="0">
                      <a:moveTo>
                        <a:pt x="4570" y="1"/>
                      </a:moveTo>
                      <a:cubicBezTo>
                        <a:pt x="4233" y="1"/>
                        <a:pt x="3907" y="16"/>
                        <a:pt x="3611" y="39"/>
                      </a:cubicBezTo>
                      <a:cubicBezTo>
                        <a:pt x="1679" y="134"/>
                        <a:pt x="1" y="1465"/>
                        <a:pt x="254" y="2700"/>
                      </a:cubicBezTo>
                      <a:cubicBezTo>
                        <a:pt x="456" y="3857"/>
                        <a:pt x="1874" y="4882"/>
                        <a:pt x="3904" y="4882"/>
                      </a:cubicBezTo>
                      <a:cubicBezTo>
                        <a:pt x="4096" y="4882"/>
                        <a:pt x="4294" y="4872"/>
                        <a:pt x="4498" y="4853"/>
                      </a:cubicBezTo>
                      <a:cubicBezTo>
                        <a:pt x="7569" y="4568"/>
                        <a:pt x="8171" y="2826"/>
                        <a:pt x="7886" y="1338"/>
                      </a:cubicBezTo>
                      <a:cubicBezTo>
                        <a:pt x="7706" y="282"/>
                        <a:pt x="6039" y="1"/>
                        <a:pt x="4570" y="1"/>
                      </a:cubicBezTo>
                      <a:close/>
                    </a:path>
                  </a:pathLst>
                </a:custGeom>
                <a:solidFill>
                  <a:srgbClr val="4942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9"/>
                <p:cNvSpPr/>
                <p:nvPr/>
              </p:nvSpPr>
              <p:spPr>
                <a:xfrm>
                  <a:off x="2070715" y="1739947"/>
                  <a:ext cx="158499" cy="9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0" h="3855" extrusionOk="0">
                      <a:moveTo>
                        <a:pt x="3591" y="0"/>
                      </a:moveTo>
                      <a:cubicBezTo>
                        <a:pt x="3331" y="0"/>
                        <a:pt x="3079" y="11"/>
                        <a:pt x="2851" y="29"/>
                      </a:cubicBezTo>
                      <a:cubicBezTo>
                        <a:pt x="1299" y="124"/>
                        <a:pt x="1" y="1137"/>
                        <a:pt x="191" y="2119"/>
                      </a:cubicBezTo>
                      <a:cubicBezTo>
                        <a:pt x="364" y="3013"/>
                        <a:pt x="1456" y="3854"/>
                        <a:pt x="3036" y="3854"/>
                      </a:cubicBezTo>
                      <a:cubicBezTo>
                        <a:pt x="3191" y="3854"/>
                        <a:pt x="3351" y="3846"/>
                        <a:pt x="3516" y="3829"/>
                      </a:cubicBezTo>
                      <a:cubicBezTo>
                        <a:pt x="5954" y="3576"/>
                        <a:pt x="6429" y="2214"/>
                        <a:pt x="6208" y="1074"/>
                      </a:cubicBezTo>
                      <a:lnTo>
                        <a:pt x="6208" y="1042"/>
                      </a:lnTo>
                      <a:cubicBezTo>
                        <a:pt x="6053" y="216"/>
                        <a:pt x="4740" y="0"/>
                        <a:pt x="3591" y="0"/>
                      </a:cubicBezTo>
                      <a:close/>
                    </a:path>
                  </a:pathLst>
                </a:custGeom>
                <a:solidFill>
                  <a:srgbClr val="ED7D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9"/>
                <p:cNvSpPr/>
                <p:nvPr/>
              </p:nvSpPr>
              <p:spPr>
                <a:xfrm>
                  <a:off x="2093343" y="1753705"/>
                  <a:ext cx="114006" cy="68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" h="2788" extrusionOk="0">
                      <a:moveTo>
                        <a:pt x="2465" y="0"/>
                      </a:moveTo>
                      <a:cubicBezTo>
                        <a:pt x="2323" y="0"/>
                        <a:pt x="2186" y="4"/>
                        <a:pt x="2059" y="8"/>
                      </a:cubicBezTo>
                      <a:cubicBezTo>
                        <a:pt x="951" y="72"/>
                        <a:pt x="1" y="832"/>
                        <a:pt x="128" y="1560"/>
                      </a:cubicBezTo>
                      <a:cubicBezTo>
                        <a:pt x="242" y="2186"/>
                        <a:pt x="1021" y="2787"/>
                        <a:pt x="2166" y="2787"/>
                      </a:cubicBezTo>
                      <a:cubicBezTo>
                        <a:pt x="2295" y="2787"/>
                        <a:pt x="2429" y="2779"/>
                        <a:pt x="2566" y="2763"/>
                      </a:cubicBezTo>
                      <a:cubicBezTo>
                        <a:pt x="4308" y="2605"/>
                        <a:pt x="4625" y="1592"/>
                        <a:pt x="4498" y="768"/>
                      </a:cubicBezTo>
                      <a:cubicBezTo>
                        <a:pt x="4362" y="117"/>
                        <a:pt x="3319" y="0"/>
                        <a:pt x="2465" y="0"/>
                      </a:cubicBezTo>
                      <a:close/>
                    </a:path>
                  </a:pathLst>
                </a:custGeom>
                <a:solidFill>
                  <a:srgbClr val="EE5F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9"/>
                <p:cNvSpPr/>
                <p:nvPr/>
              </p:nvSpPr>
              <p:spPr>
                <a:xfrm>
                  <a:off x="2101946" y="1758873"/>
                  <a:ext cx="96825" cy="5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8" h="2350" extrusionOk="0">
                      <a:moveTo>
                        <a:pt x="2205" y="1"/>
                      </a:moveTo>
                      <a:cubicBezTo>
                        <a:pt x="2043" y="1"/>
                        <a:pt x="1885" y="8"/>
                        <a:pt x="1742" y="20"/>
                      </a:cubicBezTo>
                      <a:cubicBezTo>
                        <a:pt x="792" y="52"/>
                        <a:pt x="0" y="685"/>
                        <a:pt x="95" y="1287"/>
                      </a:cubicBezTo>
                      <a:cubicBezTo>
                        <a:pt x="210" y="1831"/>
                        <a:pt x="869" y="2350"/>
                        <a:pt x="1838" y="2350"/>
                      </a:cubicBezTo>
                      <a:cubicBezTo>
                        <a:pt x="1940" y="2350"/>
                        <a:pt x="2045" y="2344"/>
                        <a:pt x="2154" y="2332"/>
                      </a:cubicBezTo>
                      <a:cubicBezTo>
                        <a:pt x="3642" y="2205"/>
                        <a:pt x="3927" y="1350"/>
                        <a:pt x="3801" y="653"/>
                      </a:cubicBezTo>
                      <a:cubicBezTo>
                        <a:pt x="3698" y="139"/>
                        <a:pt x="2906" y="1"/>
                        <a:pt x="2205" y="1"/>
                      </a:cubicBezTo>
                      <a:close/>
                    </a:path>
                  </a:pathLst>
                </a:custGeom>
                <a:solidFill>
                  <a:srgbClr val="B82D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9"/>
                <p:cNvSpPr/>
                <p:nvPr/>
              </p:nvSpPr>
              <p:spPr>
                <a:xfrm>
                  <a:off x="1809997" y="1263633"/>
                  <a:ext cx="331789" cy="67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0" h="27331" fill="none" extrusionOk="0">
                      <a:moveTo>
                        <a:pt x="13459" y="21377"/>
                      </a:moveTo>
                      <a:lnTo>
                        <a:pt x="8899" y="273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16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6" name="Google Shape;206;p29"/>
            <p:cNvSpPr txBox="1"/>
            <p:nvPr/>
          </p:nvSpPr>
          <p:spPr>
            <a:xfrm>
              <a:off x="5938550" y="551400"/>
              <a:ext cx="1352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VALVE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07" name="Google Shape;207;p29"/>
            <p:cNvCxnSpPr/>
            <p:nvPr/>
          </p:nvCxnSpPr>
          <p:spPr>
            <a:xfrm>
              <a:off x="5457950" y="1115613"/>
              <a:ext cx="480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A7416F1-4302-0B1B-6C82-66995483636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4D919E2-45EC-EA34-CB6C-4D892D4A542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B4EF8-041F-5867-79D0-C76E27F99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8CD0D-7E59-1508-9B8A-891D01ED6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Capillaries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Capillaries are found at the </a:t>
            </a:r>
            <a:r>
              <a:rPr lang="en" b="1">
                <a:solidFill>
                  <a:srgbClr val="B7B7B7"/>
                </a:solidFill>
              </a:rPr>
              <a:t>end </a:t>
            </a:r>
            <a:r>
              <a:rPr lang="en">
                <a:solidFill>
                  <a:srgbClr val="B7B7B7"/>
                </a:solidFill>
              </a:rPr>
              <a:t>of arteries and veins: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Arteries branch into </a:t>
            </a:r>
            <a:r>
              <a:rPr lang="en" b="1">
                <a:solidFill>
                  <a:srgbClr val="FF1D25"/>
                </a:solidFill>
              </a:rPr>
              <a:t>arterioles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AutoNum type="alphaLcPeriod"/>
            </a:pPr>
            <a:r>
              <a:rPr lang="en">
                <a:solidFill>
                  <a:srgbClr val="B7B7B7"/>
                </a:solidFill>
              </a:rPr>
              <a:t>Arterioles terminate at capillaries.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Veins branch into </a:t>
            </a:r>
            <a:r>
              <a:rPr lang="en" b="1">
                <a:solidFill>
                  <a:srgbClr val="675CD8"/>
                </a:solidFill>
              </a:rPr>
              <a:t>venules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AutoNum type="alphaLcPeriod"/>
            </a:pPr>
            <a:r>
              <a:rPr lang="en">
                <a:solidFill>
                  <a:srgbClr val="B7B7B7"/>
                </a:solidFill>
              </a:rPr>
              <a:t>Venules also terminate at capillaries.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exchange of substances happens at </a:t>
            </a:r>
            <a:r>
              <a:rPr lang="en" b="1">
                <a:solidFill>
                  <a:srgbClr val="B7B7B7"/>
                </a:solidFill>
              </a:rPr>
              <a:t>capillary beds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O</a:t>
            </a:r>
            <a:r>
              <a:rPr lang="en" baseline="-25000">
                <a:solidFill>
                  <a:srgbClr val="B7B7B7"/>
                </a:solidFill>
              </a:rPr>
              <a:t>2</a:t>
            </a:r>
            <a:r>
              <a:rPr lang="en">
                <a:solidFill>
                  <a:srgbClr val="B7B7B7"/>
                </a:solidFill>
              </a:rPr>
              <a:t> and CO</a:t>
            </a:r>
            <a:r>
              <a:rPr lang="en" baseline="-25000">
                <a:solidFill>
                  <a:srgbClr val="B7B7B7"/>
                </a:solidFill>
              </a:rPr>
              <a:t>2 </a:t>
            </a:r>
            <a:r>
              <a:rPr lang="en">
                <a:solidFill>
                  <a:srgbClr val="B7B7B7"/>
                </a:solidFill>
              </a:rPr>
              <a:t>are exchanged.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Nutrients and waste substances are also exchanged.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Capillaries are </a:t>
            </a:r>
            <a:r>
              <a:rPr lang="en" b="1">
                <a:solidFill>
                  <a:srgbClr val="B7B7B7"/>
                </a:solidFill>
              </a:rPr>
              <a:t>one cell thick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ensures that the rate of diffusion is </a:t>
            </a:r>
            <a:r>
              <a:rPr lang="en" b="1">
                <a:solidFill>
                  <a:srgbClr val="B7B7B7"/>
                </a:solidFill>
              </a:rPr>
              <a:t>high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is because there is a </a:t>
            </a:r>
            <a:r>
              <a:rPr lang="en" b="1">
                <a:solidFill>
                  <a:srgbClr val="B7B7B7"/>
                </a:solidFill>
              </a:rPr>
              <a:t>short diffusion pathway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E29551E-8009-63A7-BED0-D70A3A02931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1367329-A4B4-9E6B-0E96-5F4268EC36A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2B3E8-325F-6891-EFEB-928252B764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09BF5-3A86-6D19-9297-B5AD651D6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75" y="1775346"/>
            <a:ext cx="4197100" cy="1464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1"/>
          <p:cNvCxnSpPr/>
          <p:nvPr/>
        </p:nvCxnSpPr>
        <p:spPr>
          <a:xfrm>
            <a:off x="1140175" y="2953850"/>
            <a:ext cx="402300" cy="681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1"/>
          <p:cNvCxnSpPr/>
          <p:nvPr/>
        </p:nvCxnSpPr>
        <p:spPr>
          <a:xfrm>
            <a:off x="2298650" y="1440675"/>
            <a:ext cx="536700" cy="81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31"/>
          <p:cNvSpPr txBox="1"/>
          <p:nvPr/>
        </p:nvSpPr>
        <p:spPr>
          <a:xfrm>
            <a:off x="1028400" y="3635750"/>
            <a:ext cx="107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RED BLOOD CELL</a:t>
            </a:r>
            <a:endParaRPr sz="10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1582249" y="996225"/>
            <a:ext cx="107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ONE CELL THICK</a:t>
            </a:r>
            <a:endParaRPr sz="10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5390750" y="1514550"/>
            <a:ext cx="3180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structure of a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capillary.</a:t>
            </a:r>
            <a:endParaRPr sz="13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inner lining of the capillary, sometimes referred to as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endothelium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is a single-cell in thickness.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means the rate of diffusion of gases is extremely efficient, primarily due to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 diffusion pathway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A4E30E4-B2FC-AAEC-5789-31BFD9176DE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6ABC9B4-2ED5-3886-5BB8-0AC4EC4A568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D1F70-EE97-A95C-4C02-05C5064EC8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F04CE-DD87-3A41-55F3-4067A0030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Circulation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>
                <a:solidFill>
                  <a:srgbClr val="4A86E8"/>
                </a:solidFill>
              </a:rPr>
              <a:t>Specification Point 2.69</a:t>
            </a:r>
            <a:endParaRPr sz="1700">
              <a:solidFill>
                <a:srgbClr val="4A86E8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Char char="○"/>
            </a:pPr>
            <a:r>
              <a:rPr lang="en" sz="1300">
                <a:solidFill>
                  <a:srgbClr val="4A86E8"/>
                </a:solidFill>
              </a:rPr>
              <a:t>Understand the general structure of the circulation system, including the blood vessels to and from the heart and lungs, liver and kidneys.</a:t>
            </a:r>
            <a:endParaRPr sz="13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There are a number of names for the vessels supplying the </a:t>
            </a:r>
            <a:r>
              <a:rPr lang="en" sz="1700" b="1">
                <a:solidFill>
                  <a:srgbClr val="B7B7B7"/>
                </a:solidFill>
              </a:rPr>
              <a:t>major organs </a:t>
            </a:r>
            <a:r>
              <a:rPr lang="en" sz="1700">
                <a:solidFill>
                  <a:srgbClr val="B7B7B7"/>
                </a:solidFill>
              </a:rPr>
              <a:t>of the body:</a:t>
            </a:r>
            <a:endParaRPr sz="17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AutoNum type="arabicPeriod"/>
            </a:pPr>
            <a:r>
              <a:rPr lang="en" sz="1700">
                <a:solidFill>
                  <a:srgbClr val="B7B7B7"/>
                </a:solidFill>
              </a:rPr>
              <a:t>The vessels that supply the </a:t>
            </a:r>
            <a:r>
              <a:rPr lang="en" sz="1700" b="1">
                <a:solidFill>
                  <a:srgbClr val="B7B7B7"/>
                </a:solidFill>
              </a:rPr>
              <a:t>heart </a:t>
            </a:r>
            <a:r>
              <a:rPr lang="en" sz="1700">
                <a:solidFill>
                  <a:srgbClr val="B7B7B7"/>
                </a:solidFill>
              </a:rPr>
              <a:t>with blood are called the </a:t>
            </a:r>
            <a:r>
              <a:rPr lang="en" sz="1700" b="1">
                <a:solidFill>
                  <a:srgbClr val="B7B7B7"/>
                </a:solidFill>
              </a:rPr>
              <a:t>coronary vessels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AutoNum type="alphaLcPeriod"/>
            </a:pPr>
            <a:r>
              <a:rPr lang="en" sz="1300">
                <a:solidFill>
                  <a:srgbClr val="B7B7B7"/>
                </a:solidFill>
              </a:rPr>
              <a:t>The coronary vessels include the </a:t>
            </a:r>
            <a:r>
              <a:rPr lang="en" sz="1300" b="1">
                <a:solidFill>
                  <a:srgbClr val="B7B7B7"/>
                </a:solidFill>
              </a:rPr>
              <a:t>coronary artery </a:t>
            </a:r>
            <a:r>
              <a:rPr lang="en" sz="1300">
                <a:solidFill>
                  <a:srgbClr val="B7B7B7"/>
                </a:solidFill>
              </a:rPr>
              <a:t>and the </a:t>
            </a:r>
            <a:r>
              <a:rPr lang="en" sz="1300" b="1">
                <a:solidFill>
                  <a:srgbClr val="B7B7B7"/>
                </a:solidFill>
              </a:rPr>
              <a:t>coronary vein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AutoNum type="arabicPeriod"/>
            </a:pPr>
            <a:r>
              <a:rPr lang="en" sz="1700">
                <a:solidFill>
                  <a:srgbClr val="B7B7B7"/>
                </a:solidFill>
              </a:rPr>
              <a:t>The vessels that supply the </a:t>
            </a:r>
            <a:r>
              <a:rPr lang="en" sz="1700" b="1">
                <a:solidFill>
                  <a:srgbClr val="B7B7B7"/>
                </a:solidFill>
              </a:rPr>
              <a:t>lungs </a:t>
            </a:r>
            <a:r>
              <a:rPr lang="en" sz="1700">
                <a:solidFill>
                  <a:srgbClr val="B7B7B7"/>
                </a:solidFill>
              </a:rPr>
              <a:t>with blood are called the </a:t>
            </a:r>
            <a:r>
              <a:rPr lang="en" sz="1700" b="1">
                <a:solidFill>
                  <a:srgbClr val="B7B7B7"/>
                </a:solidFill>
              </a:rPr>
              <a:t>pulmonary vessels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AutoNum type="alphaLcPeriod"/>
            </a:pPr>
            <a:r>
              <a:rPr lang="en" sz="1300">
                <a:solidFill>
                  <a:srgbClr val="B7B7B7"/>
                </a:solidFill>
              </a:rPr>
              <a:t>The pulmonary vessels include the </a:t>
            </a:r>
            <a:r>
              <a:rPr lang="en" sz="1300" b="1">
                <a:solidFill>
                  <a:srgbClr val="B7B7B7"/>
                </a:solidFill>
              </a:rPr>
              <a:t>pulmonary artery </a:t>
            </a:r>
            <a:r>
              <a:rPr lang="en" sz="1300">
                <a:solidFill>
                  <a:srgbClr val="B7B7B7"/>
                </a:solidFill>
              </a:rPr>
              <a:t>and the </a:t>
            </a:r>
            <a:r>
              <a:rPr lang="en" sz="1300" b="1">
                <a:solidFill>
                  <a:srgbClr val="B7B7B7"/>
                </a:solidFill>
              </a:rPr>
              <a:t>pulmonary vein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AutoNum type="arabicPeriod"/>
            </a:pPr>
            <a:r>
              <a:rPr lang="en" sz="1700">
                <a:solidFill>
                  <a:srgbClr val="B7B7B7"/>
                </a:solidFill>
              </a:rPr>
              <a:t>The vessels that supply the </a:t>
            </a:r>
            <a:r>
              <a:rPr lang="en" sz="1700" b="1">
                <a:solidFill>
                  <a:srgbClr val="B7B7B7"/>
                </a:solidFill>
              </a:rPr>
              <a:t>liver </a:t>
            </a:r>
            <a:r>
              <a:rPr lang="en" sz="1700">
                <a:solidFill>
                  <a:srgbClr val="B7B7B7"/>
                </a:solidFill>
              </a:rPr>
              <a:t>with blood are called the </a:t>
            </a:r>
            <a:r>
              <a:rPr lang="en" sz="1700" b="1">
                <a:solidFill>
                  <a:srgbClr val="B7B7B7"/>
                </a:solidFill>
              </a:rPr>
              <a:t>hepatic vessels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AutoNum type="alphaLcPeriod"/>
            </a:pPr>
            <a:r>
              <a:rPr lang="en" sz="1300">
                <a:solidFill>
                  <a:srgbClr val="B7B7B7"/>
                </a:solidFill>
              </a:rPr>
              <a:t>The hepatic vessels include the </a:t>
            </a:r>
            <a:r>
              <a:rPr lang="en" sz="1300" b="1">
                <a:solidFill>
                  <a:srgbClr val="B7B7B7"/>
                </a:solidFill>
              </a:rPr>
              <a:t>hepatic artery</a:t>
            </a:r>
            <a:r>
              <a:rPr lang="en" sz="1300">
                <a:solidFill>
                  <a:srgbClr val="B7B7B7"/>
                </a:solidFill>
              </a:rPr>
              <a:t>, the </a:t>
            </a:r>
            <a:r>
              <a:rPr lang="en" sz="1300" b="1">
                <a:solidFill>
                  <a:srgbClr val="B7B7B7"/>
                </a:solidFill>
              </a:rPr>
              <a:t>hepatic vein </a:t>
            </a:r>
            <a:r>
              <a:rPr lang="en" sz="1300">
                <a:solidFill>
                  <a:srgbClr val="B7B7B7"/>
                </a:solidFill>
              </a:rPr>
              <a:t>and the </a:t>
            </a:r>
            <a:r>
              <a:rPr lang="en" sz="1300" b="1">
                <a:solidFill>
                  <a:srgbClr val="B7B7B7"/>
                </a:solidFill>
              </a:rPr>
              <a:t>hepatic portal vein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AutoNum type="arabicPeriod"/>
            </a:pPr>
            <a:r>
              <a:rPr lang="en" sz="1700">
                <a:solidFill>
                  <a:srgbClr val="B7B7B7"/>
                </a:solidFill>
              </a:rPr>
              <a:t>The vessels that supply the </a:t>
            </a:r>
            <a:r>
              <a:rPr lang="en" sz="1700" b="1">
                <a:solidFill>
                  <a:srgbClr val="B7B7B7"/>
                </a:solidFill>
              </a:rPr>
              <a:t>kidneys </a:t>
            </a:r>
            <a:r>
              <a:rPr lang="en" sz="1700">
                <a:solidFill>
                  <a:srgbClr val="B7B7B7"/>
                </a:solidFill>
              </a:rPr>
              <a:t>with blood are called the </a:t>
            </a:r>
            <a:r>
              <a:rPr lang="en" sz="1700" b="1">
                <a:solidFill>
                  <a:srgbClr val="B7B7B7"/>
                </a:solidFill>
              </a:rPr>
              <a:t>renal vessels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AutoNum type="alphaLcPeriod"/>
            </a:pPr>
            <a:r>
              <a:rPr lang="en" sz="1300">
                <a:solidFill>
                  <a:srgbClr val="B7B7B7"/>
                </a:solidFill>
              </a:rPr>
              <a:t>The renal vessels include the </a:t>
            </a:r>
            <a:r>
              <a:rPr lang="en" sz="1300" b="1">
                <a:solidFill>
                  <a:srgbClr val="B7B7B7"/>
                </a:solidFill>
              </a:rPr>
              <a:t>renal artery </a:t>
            </a:r>
            <a:r>
              <a:rPr lang="en" sz="1300">
                <a:solidFill>
                  <a:srgbClr val="B7B7B7"/>
                </a:solidFill>
              </a:rPr>
              <a:t>and the </a:t>
            </a:r>
            <a:r>
              <a:rPr lang="en" sz="1300" b="1">
                <a:solidFill>
                  <a:srgbClr val="B7B7B7"/>
                </a:solidFill>
              </a:rPr>
              <a:t>renal vein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F3DABAE-41CE-3842-268C-93536E5ABAE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E3E23D3-D3FF-C668-F310-AD697D4AAB0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4FD70-D33B-0BAA-C8BD-18FC77388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1A5D0-DD21-C4DC-F3E3-567AF6981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325" y="271500"/>
            <a:ext cx="1668721" cy="4600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3"/>
          <p:cNvCxnSpPr/>
          <p:nvPr/>
        </p:nvCxnSpPr>
        <p:spPr>
          <a:xfrm>
            <a:off x="4572000" y="0"/>
            <a:ext cx="0" cy="5119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33"/>
          <p:cNvSpPr txBox="1"/>
          <p:nvPr/>
        </p:nvSpPr>
        <p:spPr>
          <a:xfrm>
            <a:off x="5186850" y="1713300"/>
            <a:ext cx="3285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circulatory system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a hugely complicated network of vessels.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Coordinating the circulatory system is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 biological pump which ensures oxygenated and deoxygenated blood are cycled around the body.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1B0A4B4-A820-8599-1D0A-4A3178C3EDD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F5DC8E9-9A85-824F-7A60-01D07F5AB92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6922C-2564-1FD4-E68F-6FC56D8ED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3C76D-82BD-0C96-3800-7CF8E5157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(16:9)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gg sans</vt:lpstr>
      <vt:lpstr>Arial</vt:lpstr>
      <vt:lpstr>Times New Roman</vt:lpstr>
      <vt:lpstr>Kalam</vt:lpstr>
      <vt:lpstr>Cambria</vt:lpstr>
      <vt:lpstr>Simple Dark</vt:lpstr>
      <vt:lpstr>Simple Dark</vt:lpstr>
      <vt:lpstr>Edexcel IGCSE Biology 26 - The Circulatory System</vt:lpstr>
      <vt:lpstr>Arteries  </vt:lpstr>
      <vt:lpstr>PowerPoint Presentation</vt:lpstr>
      <vt:lpstr>Veins  </vt:lpstr>
      <vt:lpstr>PowerPoint Presentation</vt:lpstr>
      <vt:lpstr>Capillaries  </vt:lpstr>
      <vt:lpstr>PowerPoint Presentation</vt:lpstr>
      <vt:lpstr>Blood Circulation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Biology 26 - The Circulatory System</dc:title>
  <cp:lastModifiedBy>Chezka Mae Madrona</cp:lastModifiedBy>
  <cp:revision>2</cp:revision>
  <dcterms:modified xsi:type="dcterms:W3CDTF">2025-04-26T07:44:21Z</dcterms:modified>
</cp:coreProperties>
</file>